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6" autoAdjust="0"/>
  </p:normalViewPr>
  <p:slideViewPr>
    <p:cSldViewPr>
      <p:cViewPr varScale="1">
        <p:scale>
          <a:sx n="114" d="100"/>
          <a:sy n="114" d="100"/>
        </p:scale>
        <p:origin x="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3A90021-8D4E-E041-0B6B-ED0410EE8F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8AD4A46-03D5-B3A5-E9C4-8861A7D94F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D5C9D4C-1A19-AF74-D97A-756D38843BA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A5075139-8E79-50C2-6B43-D4E94DA4FA0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E7EE076D-0CB3-A2A4-2EF8-1FE7BABE13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9BF57DC5-3A65-3D0D-326E-0DECAAEF7B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A456AF-F84D-4818-A3AA-E331629960B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F8F5EB-3410-5716-EAFC-F3A2B5F9A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A39AD-56A6-4FFF-8286-6ABC77CAD89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0D6BD433-8B29-B045-C224-AD63328AA7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A6D3B62-E856-B0A4-84E9-180C71C13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223191-296E-7D40-321E-615CD934E8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40455-5A0D-4E37-B8B3-36B0F091CE8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3C5EA63-84F3-6772-CDA3-50C022448E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8E596F1-6EF3-952D-9AEF-B9CE94B84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3B29FE-0C21-2654-EABE-55684A4956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F4946-26C6-4848-9E17-6879A557528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D892CB56-67AD-2D31-3B71-D98E876252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2A8E73C-2550-9A3D-21E1-2CE86C248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5E2DB7-DAD6-87E0-DD1A-4A9E994FF6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52F6F-09BF-4BB9-A5D4-C6DE79864C1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999A5AB-68A1-88F4-9501-A91A96F92C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BA7CD0A-C5A1-AA25-EE72-5E2F2AD03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B10A63-149F-BD22-BA94-172CDA381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B06F9-E452-4529-8E04-DDF19A8B770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6C5A10E1-8ED0-8000-E946-F11525198E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067E78B-DEA3-4058-918A-14851FF8B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B6FDD6DB-F16B-49E5-1DAC-72528D31EEB3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5363" name="Freeform 3">
              <a:extLst>
                <a:ext uri="{FF2B5EF4-FFF2-40B4-BE49-F238E27FC236}">
                  <a16:creationId xmlns:a16="http://schemas.microsoft.com/office/drawing/2014/main" id="{30D8F99D-EB0C-90C9-4D2F-1B2EC6740F0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4" name="Freeform 4">
              <a:extLst>
                <a:ext uri="{FF2B5EF4-FFF2-40B4-BE49-F238E27FC236}">
                  <a16:creationId xmlns:a16="http://schemas.microsoft.com/office/drawing/2014/main" id="{A55CA3E6-BBAF-1B83-7E61-5E4AA4E6CE1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5" name="Freeform 5">
              <a:extLst>
                <a:ext uri="{FF2B5EF4-FFF2-40B4-BE49-F238E27FC236}">
                  <a16:creationId xmlns:a16="http://schemas.microsoft.com/office/drawing/2014/main" id="{9C860975-70B5-776E-D98C-BC80D6BEAF9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6" name="Freeform 6">
              <a:extLst>
                <a:ext uri="{FF2B5EF4-FFF2-40B4-BE49-F238E27FC236}">
                  <a16:creationId xmlns:a16="http://schemas.microsoft.com/office/drawing/2014/main" id="{DF9C4999-2F43-983E-E9CE-C897995F84A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7" name="Freeform 7">
              <a:extLst>
                <a:ext uri="{FF2B5EF4-FFF2-40B4-BE49-F238E27FC236}">
                  <a16:creationId xmlns:a16="http://schemas.microsoft.com/office/drawing/2014/main" id="{9035BD64-F53F-55BD-6DED-D07DB8639AA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68" name="Freeform 8">
              <a:extLst>
                <a:ext uri="{FF2B5EF4-FFF2-40B4-BE49-F238E27FC236}">
                  <a16:creationId xmlns:a16="http://schemas.microsoft.com/office/drawing/2014/main" id="{8FD78DE0-6986-31BE-E0BA-6E640C07F99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69" name="Rectangle 9">
            <a:extLst>
              <a:ext uri="{FF2B5EF4-FFF2-40B4-BE49-F238E27FC236}">
                <a16:creationId xmlns:a16="http://schemas.microsoft.com/office/drawing/2014/main" id="{8CE13FE6-3F07-BF11-446B-635ACFAF824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2DD680B3-3C25-A897-A35F-3DA59FC45EC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8DE454A7-5B94-7619-684C-37E99DCB1AF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DEA9D90D-453B-856F-51D7-692B1926DB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0C81B31A-287D-806B-FF64-E9ED42C545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222882-A0C7-487E-B8DA-4405DAAC09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F8BFC-DB8E-522C-A724-1041844A9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DDBD2-A6EC-5FC6-21D6-0FE7282D8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C3BE1-E5F7-B0B8-B422-81165830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A529D-ACBD-CA24-C2CB-4257F7F0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DC142-0371-D04D-D0C1-0279C753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C3B93-DC1E-427A-B17C-517B69EB4B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99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0853E7-CEAE-0422-4D28-889F05AAC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07C1F-C4E4-5938-AEF5-633670F69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D0F26-EC89-2C91-CC76-B24E0F94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C51DA-48ED-1735-6C40-41C87D68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A6C60-E4E9-60C5-F248-1EAAB8AE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6F257-CF6D-41A4-B16C-227CE2737F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415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BCAED-7986-A966-AF5C-C57E2A1DF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CC208-F40B-6CAF-9FAA-4699AB97A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E44CB-CF66-D259-173D-DE914CF45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973B8-D8A6-021B-476A-C949BB79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B3687-8467-A82A-339A-16DD7ABAA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A6731-A34F-C673-72F0-EA6F8580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727BCE2C-579F-4ED9-811A-821F8CAB52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56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47532-1604-233F-895C-C09B1C0DC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7A1FE-9025-7213-A1E0-104807334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C6E03-6F91-64CE-3EC7-37B8B188A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DA943-9833-BAF9-9B43-8512689C4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A81B-0DF9-2674-1E13-E3F3D9A9C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BDC27-6ADB-4E84-A6C7-03F9CD7DF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98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84FA3-4D87-14B2-DEBE-4E95E6A68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C45F9-928A-BDA7-FF60-39844BD1C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A567B-1F71-500B-D497-650D4010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F5927-6595-F693-511A-A3B2FA59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B9402-F7B2-5CDB-1FC2-A8E8B73D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762AF-FC85-4D9F-8AFA-0429F067C8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62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DEF1-0884-ADCC-4820-3E767FBA4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05225-9D3E-9115-C788-601883968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05A67-8432-2AEE-4211-8E066312C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CD2D5-596F-AD0E-6F02-FF32700D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0BDA6-DDAB-36C1-7BD9-0FA40F0D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51B0F-B6FA-BB6E-85AF-8BB465A6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DAC57-E142-4335-B328-0224A4C73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30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9408B-BBDE-D77D-6097-942A3CA8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2D33B-F0F6-7368-7E0D-E535EF476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7A992-D740-D938-C819-B6590FA24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0A0A7C-B921-47C3-2E3B-0D964C8DB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3A8EB-F9E7-1C7E-A214-1B1B07725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D3936F-8DF3-3CE9-8455-54CFD855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71C5AE-34C1-F537-8ED6-3E5E30610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F9B808-6902-66CC-6735-A07DA6C3C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84C26-F2DC-464B-9F0F-CC46669F60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91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56106-6ED3-9282-7A83-CF05985D1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E59C61-4BCD-E433-29AC-093D40927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5BE2DD-0438-C495-D4DA-3798C076C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B6A70-76AC-D750-F6F7-CB88510CE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9F69B-7FDF-4E1C-BF12-D7B87B6B3A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4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0ABA8-C426-75DD-1C10-470064A0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058A8-5BD4-3EC2-7FB5-33729C06B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D0655-9417-15F0-7ED7-807E4380B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9D8B7-C8DA-45DB-9FE2-06BD23767D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47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F590D-6A7B-3E96-EF43-98EA100B5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14A33-6C5A-680E-5758-F76CC30B8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DCD942-F421-9814-CE69-0E8FEF3C8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C3115-1479-532B-DF0B-5AD9608C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580B8-D51A-8A82-1597-7774748F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775EB-517E-BD24-E2A3-5AEDAA3A6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7DC8C-1852-40FE-811F-F2F594AD7A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49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26FE-1364-8566-962F-423E1EE53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40ACCA-CE98-CEA2-4E96-508D50F34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4E3C2-B7EF-2436-3FA7-883AFA174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26FC3-9E06-C5B0-E538-7E9173E4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9B0BA-3879-F4F1-1727-68C02937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A9051-6F55-19AD-756F-9B81AC54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FB573-3AB9-4748-A196-D10C59B08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56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254C9D3E-4E33-7641-46EC-A9B07553BDF3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4339" name="Freeform 3">
              <a:extLst>
                <a:ext uri="{FF2B5EF4-FFF2-40B4-BE49-F238E27FC236}">
                  <a16:creationId xmlns:a16="http://schemas.microsoft.com/office/drawing/2014/main" id="{74A5A2BA-5C3A-75CA-64FF-B423F313F45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0" name="Freeform 4">
              <a:extLst>
                <a:ext uri="{FF2B5EF4-FFF2-40B4-BE49-F238E27FC236}">
                  <a16:creationId xmlns:a16="http://schemas.microsoft.com/office/drawing/2014/main" id="{15DEFC02-E1A6-B8C8-8465-53C28B289DC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1" name="Freeform 5">
              <a:extLst>
                <a:ext uri="{FF2B5EF4-FFF2-40B4-BE49-F238E27FC236}">
                  <a16:creationId xmlns:a16="http://schemas.microsoft.com/office/drawing/2014/main" id="{EF2273EC-D8B7-F804-F0B5-291FEB36ABB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2" name="Freeform 6">
              <a:extLst>
                <a:ext uri="{FF2B5EF4-FFF2-40B4-BE49-F238E27FC236}">
                  <a16:creationId xmlns:a16="http://schemas.microsoft.com/office/drawing/2014/main" id="{335E4AE4-3D8F-B2CC-F82B-69E967A2972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3" name="Freeform 7">
              <a:extLst>
                <a:ext uri="{FF2B5EF4-FFF2-40B4-BE49-F238E27FC236}">
                  <a16:creationId xmlns:a16="http://schemas.microsoft.com/office/drawing/2014/main" id="{8C2AE0D3-E1AD-83D1-5965-CE050585353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4" name="Freeform 8">
              <a:extLst>
                <a:ext uri="{FF2B5EF4-FFF2-40B4-BE49-F238E27FC236}">
                  <a16:creationId xmlns:a16="http://schemas.microsoft.com/office/drawing/2014/main" id="{0979929C-D97F-5123-188C-A5B40494499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5" name="Freeform 9">
              <a:extLst>
                <a:ext uri="{FF2B5EF4-FFF2-40B4-BE49-F238E27FC236}">
                  <a16:creationId xmlns:a16="http://schemas.microsoft.com/office/drawing/2014/main" id="{6AC72974-01E2-3B6F-1FF9-76CFA98E6AA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6" name="Freeform 10">
              <a:extLst>
                <a:ext uri="{FF2B5EF4-FFF2-40B4-BE49-F238E27FC236}">
                  <a16:creationId xmlns:a16="http://schemas.microsoft.com/office/drawing/2014/main" id="{9C0604C0-93DE-0866-17FB-657D6A4C816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07D74A1A-452F-3D80-00EA-B082166387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5039C4C3-1B03-9F86-3AB8-80352DE397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7531C304-0FCA-7D77-FA6E-F7DC6AE993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E609A5CD-1FA9-4E60-A723-664823BFCA0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489003A8-5208-D6F7-6C3D-1AB23BE96CE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51" name="Rectangle 15">
            <a:extLst>
              <a:ext uri="{FF2B5EF4-FFF2-40B4-BE49-F238E27FC236}">
                <a16:creationId xmlns:a16="http://schemas.microsoft.com/office/drawing/2014/main" id="{FA03449F-32AE-D4DC-4F9F-F096C9CE092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C18F308-8119-1FC7-9D79-D635968337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8534400" cy="1736725"/>
          </a:xfrm>
        </p:spPr>
        <p:txBody>
          <a:bodyPr/>
          <a:lstStyle/>
          <a:p>
            <a:r>
              <a:rPr lang="en-US" altLang="en-US" sz="4800"/>
              <a:t>Main Idea: Volcanoes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836EDBF-E6BF-1D62-988D-66F5D6A7DCE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A. Structure of volcano</a:t>
            </a:r>
          </a:p>
        </p:txBody>
      </p:sp>
      <p:pic>
        <p:nvPicPr>
          <p:cNvPr id="16390" name="Picture 6">
            <a:extLst>
              <a:ext uri="{FF2B5EF4-FFF2-40B4-BE49-F238E27FC236}">
                <a16:creationId xmlns:a16="http://schemas.microsoft.com/office/drawing/2014/main" id="{D5160F5C-1C6F-BEC9-8E9D-BAC0FE6BF05D}"/>
              </a:ext>
            </a:extLst>
          </p:cNvPr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828800"/>
            <a:ext cx="3429000" cy="4191000"/>
          </a:xfrm>
        </p:spPr>
      </p:pic>
      <p:sp>
        <p:nvSpPr>
          <p:cNvPr id="16391" name="Rectangle 7">
            <a:extLst>
              <a:ext uri="{FF2B5EF4-FFF2-40B4-BE49-F238E27FC236}">
                <a16:creationId xmlns:a16="http://schemas.microsoft.com/office/drawing/2014/main" id="{15316F7A-5467-FB27-7DF2-11F2A4D440D7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n-US" sz="2400"/>
              <a:t>Volcanoes contain a vent, crater and slopes.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n-US" sz="2400"/>
              <a:t>A vent is an opening in the crusts surface in which lava is emitted. 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n-US" sz="2400"/>
              <a:t>A crater is connected to the magma chamber that is located near the vent.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B6B66702-D564-2990-4356-33D09725F22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B. What is a caldera?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221AD951-09F6-0DAC-161D-F5030E725697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/>
              <a:t>A caldera is sometimes confused with a crater.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/>
              <a:t>They differ in size.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/>
              <a:t>A caldera is around 50 km in diameter, while a crater is at most 1 km in diameter.</a:t>
            </a: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9AAA4DCA-E2C7-0DA4-016D-90AA668C1740}"/>
              </a:ext>
            </a:extLst>
          </p:cNvPr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2800"/>
          </a:p>
        </p:txBody>
      </p:sp>
      <p:pic>
        <p:nvPicPr>
          <p:cNvPr id="20490" name="Picture 10">
            <a:extLst>
              <a:ext uri="{FF2B5EF4-FFF2-40B4-BE49-F238E27FC236}">
                <a16:creationId xmlns:a16="http://schemas.microsoft.com/office/drawing/2014/main" id="{1EA3BDE6-73A0-E104-53A1-36F41B3BF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38100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>
            <a:extLst>
              <a:ext uri="{FF2B5EF4-FFF2-40B4-BE49-F238E27FC236}">
                <a16:creationId xmlns:a16="http://schemas.microsoft.com/office/drawing/2014/main" id="{EA1E61AB-F56E-74DB-946D-4B213D023A4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C. How is a caldera formed?</a:t>
            </a:r>
          </a:p>
        </p:txBody>
      </p:sp>
      <p:sp>
        <p:nvSpPr>
          <p:cNvPr id="22541" name="Rectangle 13">
            <a:extLst>
              <a:ext uri="{FF2B5EF4-FFF2-40B4-BE49-F238E27FC236}">
                <a16:creationId xmlns:a16="http://schemas.microsoft.com/office/drawing/2014/main" id="{47518623-832D-B67A-A4C3-FB33BF110975}"/>
              </a:ext>
            </a:extLst>
          </p:cNvPr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GB" altLang="en-US" sz="2800"/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A283179C-CE6C-4F22-0C7F-B23B625AF475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/>
              <a:t>A caldera is formed when the slopes of a volcano collapse.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/>
              <a:t>The top of the magma chamber becomes empty from lava flow.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/>
              <a:t>The caldera then fills up with water forming  a lake.</a:t>
            </a:r>
          </a:p>
        </p:txBody>
      </p:sp>
      <p:sp>
        <p:nvSpPr>
          <p:cNvPr id="22540" name="AutoShape 12">
            <a:extLst>
              <a:ext uri="{FF2B5EF4-FFF2-40B4-BE49-F238E27FC236}">
                <a16:creationId xmlns:a16="http://schemas.microsoft.com/office/drawing/2014/main" id="{6E5B3BB9-09ED-2CCD-7482-C37D543203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4400" y="1828800"/>
            <a:ext cx="3595688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2543" name="Picture 15">
            <a:extLst>
              <a:ext uri="{FF2B5EF4-FFF2-40B4-BE49-F238E27FC236}">
                <a16:creationId xmlns:a16="http://schemas.microsoft.com/office/drawing/2014/main" id="{2F7CCF21-0863-15D2-969F-58020ABBA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4267200" cy="449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7591ABE4-2E9B-5D1D-1BAA-BD4ADFAE0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Glass Layers">
  <a:themeElements>
    <a:clrScheme name="Glass Layers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981</TotalTime>
  <Words>189</Words>
  <Application>Microsoft Office PowerPoint</Application>
  <PresentationFormat>On-screen Show (4:3)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Times New Roman</vt:lpstr>
      <vt:lpstr>Wingdings</vt:lpstr>
      <vt:lpstr>Glass Layers</vt:lpstr>
      <vt:lpstr>Main Idea: Volcanoes</vt:lpstr>
      <vt:lpstr>A. Structure of volcano</vt:lpstr>
      <vt:lpstr>B. What is a caldera?</vt:lpstr>
      <vt:lpstr>C. How is a caldera formed?</vt:lpstr>
      <vt:lpstr>PowerPoint Presentation</vt:lpstr>
    </vt:vector>
  </TitlesOfParts>
  <Company>musd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Idea: Volcanoes</dc:title>
  <dc:creator>Sara Martinez</dc:creator>
  <cp:lastModifiedBy>Nayan GRIFFITHS</cp:lastModifiedBy>
  <cp:revision>16</cp:revision>
  <dcterms:created xsi:type="dcterms:W3CDTF">2005-06-13T05:03:04Z</dcterms:created>
  <dcterms:modified xsi:type="dcterms:W3CDTF">2023-06-05T16:07:01Z</dcterms:modified>
</cp:coreProperties>
</file>