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GB"/>
    </a:defPPr>
    <a:lvl1pPr algn="l" defTabSz="457200"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1pPr>
    <a:lvl2pPr marL="457200" algn="l" defTabSz="457200"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2pPr>
    <a:lvl3pPr marL="914400" algn="l" defTabSz="457200"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3pPr>
    <a:lvl4pPr marL="1371600" algn="l" defTabSz="457200"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4pPr>
    <a:lvl5pPr marL="1828800" algn="l" defTabSz="457200" rtl="0" fontAlgn="base">
      <a:lnSpc>
        <a:spcPct val="95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5pPr>
    <a:lvl6pPr marL="22860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6pPr>
    <a:lvl7pPr marL="27432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7pPr>
    <a:lvl8pPr marL="32004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8pPr>
    <a:lvl9pPr marL="36576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47" d="100"/>
          <a:sy n="147" d="100"/>
        </p:scale>
        <p:origin x="2082" y="1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9BBEBFE-9B07-0F8B-06F9-CFD81116703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2771" name="Rectangle 3">
            <a:extLst>
              <a:ext uri="{FF2B5EF4-FFF2-40B4-BE49-F238E27FC236}">
                <a16:creationId xmlns:a16="http://schemas.microsoft.com/office/drawing/2014/main" id="{10571601-6DD3-6AFC-045F-B05C663F3D09}"/>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2772" name="Rectangle 4">
            <a:extLst>
              <a:ext uri="{FF2B5EF4-FFF2-40B4-BE49-F238E27FC236}">
                <a16:creationId xmlns:a16="http://schemas.microsoft.com/office/drawing/2014/main" id="{348A0214-5232-0775-FADF-4E53141E6C48}"/>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2773" name="Rectangle 5">
            <a:extLst>
              <a:ext uri="{FF2B5EF4-FFF2-40B4-BE49-F238E27FC236}">
                <a16:creationId xmlns:a16="http://schemas.microsoft.com/office/drawing/2014/main" id="{37DE91D8-6D88-BAFC-5C41-6323EF156C40}"/>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AB6EC78-802D-403D-A9DF-8352C5E9053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72B223FB-49BA-7FE2-BE96-12370AB7AAD9}"/>
              </a:ext>
            </a:extLst>
          </p:cNvPr>
          <p:cNvSpPr>
            <a:spLocks noGrp="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8BBAFFCF-138E-0991-A025-6A86E377F92F}"/>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48587652-3F14-3619-BB32-464CC4AD7FE9}"/>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5D78F798-3FF6-4F57-946A-34E343A8EB5C}"/>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A0FF463F-29CE-CDEA-1DA1-E269F5C6A962}"/>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BA86035E-E88F-8FE7-6D28-1171825A2729}"/>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33A17F66-F5F8-7114-9F75-29FBE3BBBD6F}"/>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2A689127-6024-52AA-F437-29D2E00BCE13}"/>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756687D1-BF2D-F19D-A41B-8AF93D124479}"/>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E1F19F09-6F3C-0BE3-7AAF-8B0A6601D4CE}"/>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BA0E217D-9D87-A815-FD61-8220DF8CD2DE}"/>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35764DCC-6B9C-6954-042F-A3C08821A79B}"/>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CF4B5A54-1359-D77F-90BD-638276F66333}"/>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168167E8-30F8-D21B-5356-261DFCF1EF63}"/>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01B0AA4-E558-3037-6B5C-C6451EDA5916}"/>
              </a:ext>
            </a:extLst>
          </p:cNvPr>
          <p:cNvSpPr>
            <a:spLocks noGrp="1" noChangeArrowheads="1" noTextEdit="1"/>
          </p:cNvSpPr>
          <p:nvPr>
            <p:ph type="sldImg"/>
          </p:nvPr>
        </p:nvSpPr>
        <p:spPr>
          <a:xfrm>
            <a:off x="1144588" y="685800"/>
            <a:ext cx="4572000" cy="3429000"/>
          </a:xfrm>
        </p:spPr>
      </p:sp>
      <p:sp>
        <p:nvSpPr>
          <p:cNvPr id="34819" name="Rectangle 3">
            <a:extLst>
              <a:ext uri="{FF2B5EF4-FFF2-40B4-BE49-F238E27FC236}">
                <a16:creationId xmlns:a16="http://schemas.microsoft.com/office/drawing/2014/main" id="{049A075F-9236-9583-5639-6909E23C587B}"/>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DC7A8BB1-9FE6-D54B-DF0E-B0574B18E70A}"/>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06FCAD52-0ECC-10B8-B2D5-01D809CEE2CF}"/>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5E9DCE62-6488-C5A8-FD68-7951EE18D23D}"/>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16D16C3C-9E37-C997-1AF1-7A5FA495D354}"/>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1EA856E0-4300-71DB-D9DA-BD0774E16839}"/>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99713E74-653E-22FF-D2C3-1287CD6B9B24}"/>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4905B6A3-9757-C51D-89EA-AA7081DD0F2B}"/>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981BC879-E7CF-20EA-0D07-ED53F643C7B6}"/>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9BEC8A70-9287-9373-021C-0252A5B6F4A7}"/>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EB3F467B-3CC2-7379-1B8C-8D9CDA56240B}"/>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7FFB0B21-B31E-77B4-6FA4-04240D6BEBCD}"/>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8F01D137-D663-8EBD-09EA-448CE1127EF6}"/>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984C3901-A466-9E90-D77A-F44E3E5BA81F}"/>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8A683796-23CA-F6BA-0CF2-5C21577D6789}"/>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3D99CFBB-04EC-0B32-FA78-E6DAE25B56BD}"/>
              </a:ext>
            </a:extLst>
          </p:cNvPr>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5C82CE5E-4B75-A4D6-3BB2-157C76B6FD90}"/>
              </a:ext>
            </a:extLst>
          </p:cNvPr>
          <p:cNvSpPr txBox="1">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ED54B-91BF-9D64-4DBE-D6EC049D746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8B9F28B-1344-9AE6-BEDB-57992D3B5A5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27DE1E-FA35-1600-8CC4-FED030225B04}"/>
              </a:ext>
            </a:extLst>
          </p:cNvPr>
          <p:cNvSpPr>
            <a:spLocks noGrp="1"/>
          </p:cNvSpPr>
          <p:nvPr>
            <p:ph type="dt"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BFB7819-E41B-FD04-A810-97AFF48B071E}"/>
              </a:ext>
            </a:extLst>
          </p:cNvPr>
          <p:cNvSpPr>
            <a:spLocks noGrp="1"/>
          </p:cNvSpPr>
          <p:nvPr>
            <p:ph type="ft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3422768-8D6E-0551-7978-057358F03D1F}"/>
              </a:ext>
            </a:extLst>
          </p:cNvPr>
          <p:cNvSpPr>
            <a:spLocks noGrp="1"/>
          </p:cNvSpPr>
          <p:nvPr>
            <p:ph type="sldNum" idx="12"/>
          </p:nvPr>
        </p:nvSpPr>
        <p:spPr/>
        <p:txBody>
          <a:bodyPr/>
          <a:lstStyle>
            <a:lvl1pPr>
              <a:defRPr/>
            </a:lvl1pPr>
          </a:lstStyle>
          <a:p>
            <a:fld id="{261C09E2-CDBE-4216-ACCC-C27D6BDC74D7}" type="slidenum">
              <a:rPr lang="en-GB" altLang="en-US"/>
              <a:pPr/>
              <a:t>‹#›</a:t>
            </a:fld>
            <a:endParaRPr lang="en-GB" altLang="en-US"/>
          </a:p>
        </p:txBody>
      </p:sp>
    </p:spTree>
    <p:extLst>
      <p:ext uri="{BB962C8B-B14F-4D97-AF65-F5344CB8AC3E}">
        <p14:creationId xmlns:p14="http://schemas.microsoft.com/office/powerpoint/2010/main" val="2595251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F97B-2EA1-5566-4CD7-F770062B83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0B80B0-B22F-3BEE-EC05-02AB100FB2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286FFB-0F87-8D37-62C6-6DF4A313BA69}"/>
              </a:ext>
            </a:extLst>
          </p:cNvPr>
          <p:cNvSpPr>
            <a:spLocks noGrp="1"/>
          </p:cNvSpPr>
          <p:nvPr>
            <p:ph type="dt"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190246F-AC21-D9CD-6A4B-C2596174414D}"/>
              </a:ext>
            </a:extLst>
          </p:cNvPr>
          <p:cNvSpPr>
            <a:spLocks noGrp="1"/>
          </p:cNvSpPr>
          <p:nvPr>
            <p:ph type="ft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AE3ECFF-C8C0-4540-E0B0-46C75A8C8E40}"/>
              </a:ext>
            </a:extLst>
          </p:cNvPr>
          <p:cNvSpPr>
            <a:spLocks noGrp="1"/>
          </p:cNvSpPr>
          <p:nvPr>
            <p:ph type="sldNum" idx="12"/>
          </p:nvPr>
        </p:nvSpPr>
        <p:spPr/>
        <p:txBody>
          <a:bodyPr/>
          <a:lstStyle>
            <a:lvl1pPr>
              <a:defRPr/>
            </a:lvl1pPr>
          </a:lstStyle>
          <a:p>
            <a:fld id="{A28B7E3A-42F2-40D3-970B-9139AD0F4C57}" type="slidenum">
              <a:rPr lang="en-GB" altLang="en-US"/>
              <a:pPr/>
              <a:t>‹#›</a:t>
            </a:fld>
            <a:endParaRPr lang="en-GB" altLang="en-US"/>
          </a:p>
        </p:txBody>
      </p:sp>
    </p:spTree>
    <p:extLst>
      <p:ext uri="{BB962C8B-B14F-4D97-AF65-F5344CB8AC3E}">
        <p14:creationId xmlns:p14="http://schemas.microsoft.com/office/powerpoint/2010/main" val="380307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4BEF2-CC1D-C2EC-A72A-29DDA5CEF0E9}"/>
              </a:ext>
            </a:extLst>
          </p:cNvPr>
          <p:cNvSpPr>
            <a:spLocks noGrp="1"/>
          </p:cNvSpPr>
          <p:nvPr>
            <p:ph type="title" orient="vert"/>
          </p:nvPr>
        </p:nvSpPr>
        <p:spPr>
          <a:xfrm>
            <a:off x="6515100" y="609600"/>
            <a:ext cx="1941513" cy="5484813"/>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3D370E-9CD9-E862-EEDC-7D57AA316B26}"/>
              </a:ext>
            </a:extLst>
          </p:cNvPr>
          <p:cNvSpPr>
            <a:spLocks noGrp="1"/>
          </p:cNvSpPr>
          <p:nvPr>
            <p:ph type="body" orient="vert" idx="1"/>
          </p:nvPr>
        </p:nvSpPr>
        <p:spPr>
          <a:xfrm>
            <a:off x="685800" y="609600"/>
            <a:ext cx="5676900" cy="5484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BB224F-E240-AD4C-557E-3760FD698AD0}"/>
              </a:ext>
            </a:extLst>
          </p:cNvPr>
          <p:cNvSpPr>
            <a:spLocks noGrp="1"/>
          </p:cNvSpPr>
          <p:nvPr>
            <p:ph type="dt"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B94476A-3642-7F1E-31F2-0AB82572AEF8}"/>
              </a:ext>
            </a:extLst>
          </p:cNvPr>
          <p:cNvSpPr>
            <a:spLocks noGrp="1"/>
          </p:cNvSpPr>
          <p:nvPr>
            <p:ph type="ft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37E2300-FDB3-F44D-4494-59438A0D584D}"/>
              </a:ext>
            </a:extLst>
          </p:cNvPr>
          <p:cNvSpPr>
            <a:spLocks noGrp="1"/>
          </p:cNvSpPr>
          <p:nvPr>
            <p:ph type="sldNum" idx="12"/>
          </p:nvPr>
        </p:nvSpPr>
        <p:spPr/>
        <p:txBody>
          <a:bodyPr/>
          <a:lstStyle>
            <a:lvl1pPr>
              <a:defRPr/>
            </a:lvl1pPr>
          </a:lstStyle>
          <a:p>
            <a:fld id="{B7D8DA13-02DA-4F3B-9A29-2009F6CEE645}" type="slidenum">
              <a:rPr lang="en-GB" altLang="en-US"/>
              <a:pPr/>
              <a:t>‹#›</a:t>
            </a:fld>
            <a:endParaRPr lang="en-GB" altLang="en-US"/>
          </a:p>
        </p:txBody>
      </p:sp>
    </p:spTree>
    <p:extLst>
      <p:ext uri="{BB962C8B-B14F-4D97-AF65-F5344CB8AC3E}">
        <p14:creationId xmlns:p14="http://schemas.microsoft.com/office/powerpoint/2010/main" val="2918447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4CD23-9905-C631-A945-946A506221E5}"/>
              </a:ext>
            </a:extLst>
          </p:cNvPr>
          <p:cNvSpPr>
            <a:spLocks noGrp="1"/>
          </p:cNvSpPr>
          <p:nvPr>
            <p:ph type="title"/>
          </p:nvPr>
        </p:nvSpPr>
        <p:spPr>
          <a:xfrm>
            <a:off x="685800" y="609600"/>
            <a:ext cx="7770813" cy="114141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CBFC9B-D799-4F0E-6A12-C7E84AB597DF}"/>
              </a:ext>
            </a:extLst>
          </p:cNvPr>
          <p:cNvSpPr>
            <a:spLocks noGrp="1"/>
          </p:cNvSpPr>
          <p:nvPr>
            <p:ph type="body" sz="half" idx="1"/>
          </p:nvPr>
        </p:nvSpPr>
        <p:spPr>
          <a:xfrm>
            <a:off x="685800" y="1981200"/>
            <a:ext cx="3808413"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D8672D23-6D54-C4AA-EE09-525B1DE70A82}"/>
              </a:ext>
            </a:extLst>
          </p:cNvPr>
          <p:cNvSpPr>
            <a:spLocks noGrp="1"/>
          </p:cNvSpPr>
          <p:nvPr>
            <p:ph type="clipArt" sz="half" idx="2"/>
          </p:nvPr>
        </p:nvSpPr>
        <p:spPr>
          <a:xfrm>
            <a:off x="4646613" y="1981200"/>
            <a:ext cx="3810000" cy="4113213"/>
          </a:xfrm>
        </p:spPr>
        <p:txBody>
          <a:bodyPr/>
          <a:lstStyle/>
          <a:p>
            <a:endParaRPr lang="en-GB"/>
          </a:p>
        </p:txBody>
      </p:sp>
      <p:sp>
        <p:nvSpPr>
          <p:cNvPr id="5" name="Date Placeholder 4">
            <a:extLst>
              <a:ext uri="{FF2B5EF4-FFF2-40B4-BE49-F238E27FC236}">
                <a16:creationId xmlns:a16="http://schemas.microsoft.com/office/drawing/2014/main" id="{16F095EA-07AD-B8CA-5A5E-DF8BDA7F8D5F}"/>
              </a:ext>
            </a:extLst>
          </p:cNvPr>
          <p:cNvSpPr>
            <a:spLocks noGrp="1"/>
          </p:cNvSpPr>
          <p:nvPr>
            <p:ph type="dt" idx="10"/>
          </p:nvPr>
        </p:nvSpPr>
        <p:spPr>
          <a:xfrm>
            <a:off x="685800" y="6248400"/>
            <a:ext cx="1903413" cy="455613"/>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EC426587-7F0E-8A4E-0483-C287CA51408A}"/>
              </a:ext>
            </a:extLst>
          </p:cNvPr>
          <p:cNvSpPr>
            <a:spLocks noGrp="1"/>
          </p:cNvSpPr>
          <p:nvPr>
            <p:ph type="ftr" idx="11"/>
          </p:nvPr>
        </p:nvSpPr>
        <p:spPr>
          <a:xfrm>
            <a:off x="3124200" y="6248400"/>
            <a:ext cx="2894013" cy="455613"/>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A7ED028-2A1B-03FB-7570-78DEE5F6473B}"/>
              </a:ext>
            </a:extLst>
          </p:cNvPr>
          <p:cNvSpPr>
            <a:spLocks noGrp="1"/>
          </p:cNvSpPr>
          <p:nvPr>
            <p:ph type="sldNum" idx="12"/>
          </p:nvPr>
        </p:nvSpPr>
        <p:spPr>
          <a:xfrm>
            <a:off x="6553200" y="6248400"/>
            <a:ext cx="1903413" cy="455613"/>
          </a:xfrm>
        </p:spPr>
        <p:txBody>
          <a:bodyPr/>
          <a:lstStyle>
            <a:lvl1pPr>
              <a:defRPr/>
            </a:lvl1pPr>
          </a:lstStyle>
          <a:p>
            <a:fld id="{142E1B0D-C586-4B44-A445-95217DB07396}" type="slidenum">
              <a:rPr lang="en-GB" altLang="en-US"/>
              <a:pPr/>
              <a:t>‹#›</a:t>
            </a:fld>
            <a:endParaRPr lang="en-GB" altLang="en-US"/>
          </a:p>
        </p:txBody>
      </p:sp>
    </p:spTree>
    <p:extLst>
      <p:ext uri="{BB962C8B-B14F-4D97-AF65-F5344CB8AC3E}">
        <p14:creationId xmlns:p14="http://schemas.microsoft.com/office/powerpoint/2010/main" val="2012414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4FAD3-0930-7FA8-FC06-0C166C311E57}"/>
              </a:ext>
            </a:extLst>
          </p:cNvPr>
          <p:cNvSpPr>
            <a:spLocks noGrp="1"/>
          </p:cNvSpPr>
          <p:nvPr>
            <p:ph type="title"/>
          </p:nvPr>
        </p:nvSpPr>
        <p:spPr>
          <a:xfrm>
            <a:off x="685800" y="609600"/>
            <a:ext cx="7770813" cy="1141413"/>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CBF34EE2-A12A-E700-7B0F-922D7E618B9F}"/>
              </a:ext>
            </a:extLst>
          </p:cNvPr>
          <p:cNvSpPr>
            <a:spLocks noGrp="1"/>
          </p:cNvSpPr>
          <p:nvPr>
            <p:ph type="clipArt" sz="half" idx="1"/>
          </p:nvPr>
        </p:nvSpPr>
        <p:spPr>
          <a:xfrm>
            <a:off x="685800" y="1981200"/>
            <a:ext cx="3808413" cy="4113213"/>
          </a:xfrm>
        </p:spPr>
        <p:txBody>
          <a:bodyPr/>
          <a:lstStyle/>
          <a:p>
            <a:endParaRPr lang="en-GB"/>
          </a:p>
        </p:txBody>
      </p:sp>
      <p:sp>
        <p:nvSpPr>
          <p:cNvPr id="4" name="Text Placeholder 3">
            <a:extLst>
              <a:ext uri="{FF2B5EF4-FFF2-40B4-BE49-F238E27FC236}">
                <a16:creationId xmlns:a16="http://schemas.microsoft.com/office/drawing/2014/main" id="{2146140B-5185-6827-1BF0-2EFA11BC67CB}"/>
              </a:ext>
            </a:extLst>
          </p:cNvPr>
          <p:cNvSpPr>
            <a:spLocks noGrp="1"/>
          </p:cNvSpPr>
          <p:nvPr>
            <p:ph type="body" sz="half" idx="2"/>
          </p:nvPr>
        </p:nvSpPr>
        <p:spPr>
          <a:xfrm>
            <a:off x="4646613" y="1981200"/>
            <a:ext cx="3810000"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3DF17B-CD1B-6DE3-9B2A-F301B69B8A49}"/>
              </a:ext>
            </a:extLst>
          </p:cNvPr>
          <p:cNvSpPr>
            <a:spLocks noGrp="1"/>
          </p:cNvSpPr>
          <p:nvPr>
            <p:ph type="dt" idx="10"/>
          </p:nvPr>
        </p:nvSpPr>
        <p:spPr>
          <a:xfrm>
            <a:off x="685800" y="6248400"/>
            <a:ext cx="1903413" cy="455613"/>
          </a:xfrm>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2DBCCEC-A862-A7AC-56A0-36A59F20F499}"/>
              </a:ext>
            </a:extLst>
          </p:cNvPr>
          <p:cNvSpPr>
            <a:spLocks noGrp="1"/>
          </p:cNvSpPr>
          <p:nvPr>
            <p:ph type="ftr" idx="11"/>
          </p:nvPr>
        </p:nvSpPr>
        <p:spPr>
          <a:xfrm>
            <a:off x="3124200" y="6248400"/>
            <a:ext cx="2894013" cy="455613"/>
          </a:xfrm>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BBE218AF-624E-BD5A-1650-FC923AF92F98}"/>
              </a:ext>
            </a:extLst>
          </p:cNvPr>
          <p:cNvSpPr>
            <a:spLocks noGrp="1"/>
          </p:cNvSpPr>
          <p:nvPr>
            <p:ph type="sldNum" idx="12"/>
          </p:nvPr>
        </p:nvSpPr>
        <p:spPr>
          <a:xfrm>
            <a:off x="6553200" y="6248400"/>
            <a:ext cx="1903413" cy="455613"/>
          </a:xfrm>
        </p:spPr>
        <p:txBody>
          <a:bodyPr/>
          <a:lstStyle>
            <a:lvl1pPr>
              <a:defRPr/>
            </a:lvl1pPr>
          </a:lstStyle>
          <a:p>
            <a:fld id="{C7891EDF-7D51-4BE2-9271-3E3C1CD4C51D}" type="slidenum">
              <a:rPr lang="en-GB" altLang="en-US"/>
              <a:pPr/>
              <a:t>‹#›</a:t>
            </a:fld>
            <a:endParaRPr lang="en-GB" altLang="en-US"/>
          </a:p>
        </p:txBody>
      </p:sp>
    </p:spTree>
    <p:extLst>
      <p:ext uri="{BB962C8B-B14F-4D97-AF65-F5344CB8AC3E}">
        <p14:creationId xmlns:p14="http://schemas.microsoft.com/office/powerpoint/2010/main" val="210843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6D130-EFE6-9B37-BE78-EB4E607212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259A4C-ED3E-9F50-0686-FD1C28644D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86E183-A146-A68F-3B74-E99A348B1F52}"/>
              </a:ext>
            </a:extLst>
          </p:cNvPr>
          <p:cNvSpPr>
            <a:spLocks noGrp="1"/>
          </p:cNvSpPr>
          <p:nvPr>
            <p:ph type="dt"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1DD7C79-31B3-0E69-1DA5-E319A36AAF26}"/>
              </a:ext>
            </a:extLst>
          </p:cNvPr>
          <p:cNvSpPr>
            <a:spLocks noGrp="1"/>
          </p:cNvSpPr>
          <p:nvPr>
            <p:ph type="ft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0C44E8A-2193-16C8-2E44-34207B8ACE3A}"/>
              </a:ext>
            </a:extLst>
          </p:cNvPr>
          <p:cNvSpPr>
            <a:spLocks noGrp="1"/>
          </p:cNvSpPr>
          <p:nvPr>
            <p:ph type="sldNum" idx="12"/>
          </p:nvPr>
        </p:nvSpPr>
        <p:spPr/>
        <p:txBody>
          <a:bodyPr/>
          <a:lstStyle>
            <a:lvl1pPr>
              <a:defRPr/>
            </a:lvl1pPr>
          </a:lstStyle>
          <a:p>
            <a:fld id="{F9128ADB-CCC1-4516-8F78-3B392AA4CA25}" type="slidenum">
              <a:rPr lang="en-GB" altLang="en-US"/>
              <a:pPr/>
              <a:t>‹#›</a:t>
            </a:fld>
            <a:endParaRPr lang="en-GB" altLang="en-US"/>
          </a:p>
        </p:txBody>
      </p:sp>
    </p:spTree>
    <p:extLst>
      <p:ext uri="{BB962C8B-B14F-4D97-AF65-F5344CB8AC3E}">
        <p14:creationId xmlns:p14="http://schemas.microsoft.com/office/powerpoint/2010/main" val="197840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98F5A-378F-4EEB-FD60-6232D864BFC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63AA47-ED24-6BF3-09C3-37D13C1D1AC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0BE7A1B-CEBF-84EB-F090-34EF964287F3}"/>
              </a:ext>
            </a:extLst>
          </p:cNvPr>
          <p:cNvSpPr>
            <a:spLocks noGrp="1"/>
          </p:cNvSpPr>
          <p:nvPr>
            <p:ph type="dt"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5C2740A2-DCA5-0B7C-074E-B67A6430FC4D}"/>
              </a:ext>
            </a:extLst>
          </p:cNvPr>
          <p:cNvSpPr>
            <a:spLocks noGrp="1"/>
          </p:cNvSpPr>
          <p:nvPr>
            <p:ph type="ft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65A9DE0-9A0C-B641-6463-E0B85988B6E4}"/>
              </a:ext>
            </a:extLst>
          </p:cNvPr>
          <p:cNvSpPr>
            <a:spLocks noGrp="1"/>
          </p:cNvSpPr>
          <p:nvPr>
            <p:ph type="sldNum" idx="12"/>
          </p:nvPr>
        </p:nvSpPr>
        <p:spPr/>
        <p:txBody>
          <a:bodyPr/>
          <a:lstStyle>
            <a:lvl1pPr>
              <a:defRPr/>
            </a:lvl1pPr>
          </a:lstStyle>
          <a:p>
            <a:fld id="{700731E4-2D06-4B07-A8EF-B77E21453BCF}" type="slidenum">
              <a:rPr lang="en-GB" altLang="en-US"/>
              <a:pPr/>
              <a:t>‹#›</a:t>
            </a:fld>
            <a:endParaRPr lang="en-GB" altLang="en-US"/>
          </a:p>
        </p:txBody>
      </p:sp>
    </p:spTree>
    <p:extLst>
      <p:ext uri="{BB962C8B-B14F-4D97-AF65-F5344CB8AC3E}">
        <p14:creationId xmlns:p14="http://schemas.microsoft.com/office/powerpoint/2010/main" val="58758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B843A-16B3-3771-C500-2EB9C232F4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FCF989-4467-002E-8C22-922278219691}"/>
              </a:ext>
            </a:extLst>
          </p:cNvPr>
          <p:cNvSpPr>
            <a:spLocks noGrp="1"/>
          </p:cNvSpPr>
          <p:nvPr>
            <p:ph sz="half" idx="1"/>
          </p:nvPr>
        </p:nvSpPr>
        <p:spPr>
          <a:xfrm>
            <a:off x="685800" y="1981200"/>
            <a:ext cx="3808413"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1AD273-C484-0185-8B06-6ED9E5B3650A}"/>
              </a:ext>
            </a:extLst>
          </p:cNvPr>
          <p:cNvSpPr>
            <a:spLocks noGrp="1"/>
          </p:cNvSpPr>
          <p:nvPr>
            <p:ph sz="half" idx="2"/>
          </p:nvPr>
        </p:nvSpPr>
        <p:spPr>
          <a:xfrm>
            <a:off x="4646613" y="1981200"/>
            <a:ext cx="3810000"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1A039B-0A8E-A4B6-77B8-6B5B249B8BEF}"/>
              </a:ext>
            </a:extLst>
          </p:cNvPr>
          <p:cNvSpPr>
            <a:spLocks noGrp="1"/>
          </p:cNvSpPr>
          <p:nvPr>
            <p:ph type="dt"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4A95547-4A0C-E8CB-2BB6-17256EE78F34}"/>
              </a:ext>
            </a:extLst>
          </p:cNvPr>
          <p:cNvSpPr>
            <a:spLocks noGrp="1"/>
          </p:cNvSpPr>
          <p:nvPr>
            <p:ph type="ft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58E6EB9-0A5C-0AFE-DF6A-B20156F6099F}"/>
              </a:ext>
            </a:extLst>
          </p:cNvPr>
          <p:cNvSpPr>
            <a:spLocks noGrp="1"/>
          </p:cNvSpPr>
          <p:nvPr>
            <p:ph type="sldNum" idx="12"/>
          </p:nvPr>
        </p:nvSpPr>
        <p:spPr/>
        <p:txBody>
          <a:bodyPr/>
          <a:lstStyle>
            <a:lvl1pPr>
              <a:defRPr/>
            </a:lvl1pPr>
          </a:lstStyle>
          <a:p>
            <a:fld id="{6FA1F925-903C-4C77-A04F-8AAE1B4DCCF4}" type="slidenum">
              <a:rPr lang="en-GB" altLang="en-US"/>
              <a:pPr/>
              <a:t>‹#›</a:t>
            </a:fld>
            <a:endParaRPr lang="en-GB" altLang="en-US"/>
          </a:p>
        </p:txBody>
      </p:sp>
    </p:spTree>
    <p:extLst>
      <p:ext uri="{BB962C8B-B14F-4D97-AF65-F5344CB8AC3E}">
        <p14:creationId xmlns:p14="http://schemas.microsoft.com/office/powerpoint/2010/main" val="61389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AC11-FEF9-829C-80FC-5559319D6879}"/>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AB0284-BF86-9947-05C1-F095C4789B4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9E89B8-DC1F-4BA1-AB2F-7F329A66717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1ECE4E-7D68-BE95-FB4B-DFF64C0FDB2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ADFCBD-6324-95C0-1E7F-8848075C24A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9A2251B-4C0E-5340-5038-4A64FD79CF7E}"/>
              </a:ext>
            </a:extLst>
          </p:cNvPr>
          <p:cNvSpPr>
            <a:spLocks noGrp="1"/>
          </p:cNvSpPr>
          <p:nvPr>
            <p:ph type="dt"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2D6A6ABA-F35F-6B05-7CFA-7906073B1763}"/>
              </a:ext>
            </a:extLst>
          </p:cNvPr>
          <p:cNvSpPr>
            <a:spLocks noGrp="1"/>
          </p:cNvSpPr>
          <p:nvPr>
            <p:ph type="ft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6D35EBEE-D886-32D3-19D8-6CEC0945EBAA}"/>
              </a:ext>
            </a:extLst>
          </p:cNvPr>
          <p:cNvSpPr>
            <a:spLocks noGrp="1"/>
          </p:cNvSpPr>
          <p:nvPr>
            <p:ph type="sldNum" idx="12"/>
          </p:nvPr>
        </p:nvSpPr>
        <p:spPr/>
        <p:txBody>
          <a:bodyPr/>
          <a:lstStyle>
            <a:lvl1pPr>
              <a:defRPr/>
            </a:lvl1pPr>
          </a:lstStyle>
          <a:p>
            <a:fld id="{410BA55B-657B-47EA-8752-273593945A20}" type="slidenum">
              <a:rPr lang="en-GB" altLang="en-US"/>
              <a:pPr/>
              <a:t>‹#›</a:t>
            </a:fld>
            <a:endParaRPr lang="en-GB" altLang="en-US"/>
          </a:p>
        </p:txBody>
      </p:sp>
    </p:spTree>
    <p:extLst>
      <p:ext uri="{BB962C8B-B14F-4D97-AF65-F5344CB8AC3E}">
        <p14:creationId xmlns:p14="http://schemas.microsoft.com/office/powerpoint/2010/main" val="4022748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87E9E-C899-5E30-1014-37728817AD5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C1C85A-5D70-31CB-A979-A756F932B3F1}"/>
              </a:ext>
            </a:extLst>
          </p:cNvPr>
          <p:cNvSpPr>
            <a:spLocks noGrp="1"/>
          </p:cNvSpPr>
          <p:nvPr>
            <p:ph type="dt"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BD367951-D8B1-9B29-467D-1B94F42B184E}"/>
              </a:ext>
            </a:extLst>
          </p:cNvPr>
          <p:cNvSpPr>
            <a:spLocks noGrp="1"/>
          </p:cNvSpPr>
          <p:nvPr>
            <p:ph type="ft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6AC74AE8-3374-F2C3-0410-D2557C51D4F6}"/>
              </a:ext>
            </a:extLst>
          </p:cNvPr>
          <p:cNvSpPr>
            <a:spLocks noGrp="1"/>
          </p:cNvSpPr>
          <p:nvPr>
            <p:ph type="sldNum" idx="12"/>
          </p:nvPr>
        </p:nvSpPr>
        <p:spPr/>
        <p:txBody>
          <a:bodyPr/>
          <a:lstStyle>
            <a:lvl1pPr>
              <a:defRPr/>
            </a:lvl1pPr>
          </a:lstStyle>
          <a:p>
            <a:fld id="{F720B254-AAE6-4430-9E30-4954409CD001}" type="slidenum">
              <a:rPr lang="en-GB" altLang="en-US"/>
              <a:pPr/>
              <a:t>‹#›</a:t>
            </a:fld>
            <a:endParaRPr lang="en-GB" altLang="en-US"/>
          </a:p>
        </p:txBody>
      </p:sp>
    </p:spTree>
    <p:extLst>
      <p:ext uri="{BB962C8B-B14F-4D97-AF65-F5344CB8AC3E}">
        <p14:creationId xmlns:p14="http://schemas.microsoft.com/office/powerpoint/2010/main" val="43540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097A47-4D86-536F-5D1C-0FC8BE313A28}"/>
              </a:ext>
            </a:extLst>
          </p:cNvPr>
          <p:cNvSpPr>
            <a:spLocks noGrp="1"/>
          </p:cNvSpPr>
          <p:nvPr>
            <p:ph type="dt"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0A3B40C7-BB19-CC83-A3D8-E9A63F45E92F}"/>
              </a:ext>
            </a:extLst>
          </p:cNvPr>
          <p:cNvSpPr>
            <a:spLocks noGrp="1"/>
          </p:cNvSpPr>
          <p:nvPr>
            <p:ph type="ft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09F41932-D8D3-4CAE-E27C-D6588578888B}"/>
              </a:ext>
            </a:extLst>
          </p:cNvPr>
          <p:cNvSpPr>
            <a:spLocks noGrp="1"/>
          </p:cNvSpPr>
          <p:nvPr>
            <p:ph type="sldNum" idx="12"/>
          </p:nvPr>
        </p:nvSpPr>
        <p:spPr/>
        <p:txBody>
          <a:bodyPr/>
          <a:lstStyle>
            <a:lvl1pPr>
              <a:defRPr/>
            </a:lvl1pPr>
          </a:lstStyle>
          <a:p>
            <a:fld id="{78CE7666-664D-493E-ADE5-C26298586A0E}" type="slidenum">
              <a:rPr lang="en-GB" altLang="en-US"/>
              <a:pPr/>
              <a:t>‹#›</a:t>
            </a:fld>
            <a:endParaRPr lang="en-GB" altLang="en-US"/>
          </a:p>
        </p:txBody>
      </p:sp>
    </p:spTree>
    <p:extLst>
      <p:ext uri="{BB962C8B-B14F-4D97-AF65-F5344CB8AC3E}">
        <p14:creationId xmlns:p14="http://schemas.microsoft.com/office/powerpoint/2010/main" val="379518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F1E0D-7E12-93DA-7BAA-39E554C3CC4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6124F81-8681-0C87-BA76-C36F5AD004F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0116C5-26F2-965C-154D-E177A78D8C0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71428-A2EB-3F47-DA31-3DEEFB0B485B}"/>
              </a:ext>
            </a:extLst>
          </p:cNvPr>
          <p:cNvSpPr>
            <a:spLocks noGrp="1"/>
          </p:cNvSpPr>
          <p:nvPr>
            <p:ph type="dt"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F614201-A226-36C9-91CE-B9E8DB2CCE9B}"/>
              </a:ext>
            </a:extLst>
          </p:cNvPr>
          <p:cNvSpPr>
            <a:spLocks noGrp="1"/>
          </p:cNvSpPr>
          <p:nvPr>
            <p:ph type="ft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DC4AC0E-E685-0AE6-EAFF-2B5F48951E2D}"/>
              </a:ext>
            </a:extLst>
          </p:cNvPr>
          <p:cNvSpPr>
            <a:spLocks noGrp="1"/>
          </p:cNvSpPr>
          <p:nvPr>
            <p:ph type="sldNum" idx="12"/>
          </p:nvPr>
        </p:nvSpPr>
        <p:spPr/>
        <p:txBody>
          <a:bodyPr/>
          <a:lstStyle>
            <a:lvl1pPr>
              <a:defRPr/>
            </a:lvl1pPr>
          </a:lstStyle>
          <a:p>
            <a:fld id="{90959BEC-9823-4E3E-B6CF-57979A7AB2E6}" type="slidenum">
              <a:rPr lang="en-GB" altLang="en-US"/>
              <a:pPr/>
              <a:t>‹#›</a:t>
            </a:fld>
            <a:endParaRPr lang="en-GB" altLang="en-US"/>
          </a:p>
        </p:txBody>
      </p:sp>
    </p:spTree>
    <p:extLst>
      <p:ext uri="{BB962C8B-B14F-4D97-AF65-F5344CB8AC3E}">
        <p14:creationId xmlns:p14="http://schemas.microsoft.com/office/powerpoint/2010/main" val="32291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3016-71F6-2FA7-4835-B1602E988FC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FBC6BC-9511-A81B-945D-A427937EBCF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96D6A1-11D1-4E6C-CDF8-FFB788ACA56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188A95-96EA-573F-FE4B-AE420A80ECAB}"/>
              </a:ext>
            </a:extLst>
          </p:cNvPr>
          <p:cNvSpPr>
            <a:spLocks noGrp="1"/>
          </p:cNvSpPr>
          <p:nvPr>
            <p:ph type="dt"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BF1CEC5-D850-9D03-4AE9-579F1240F333}"/>
              </a:ext>
            </a:extLst>
          </p:cNvPr>
          <p:cNvSpPr>
            <a:spLocks noGrp="1"/>
          </p:cNvSpPr>
          <p:nvPr>
            <p:ph type="ft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5AAD3577-EF91-CA27-3E0D-38E07E246C56}"/>
              </a:ext>
            </a:extLst>
          </p:cNvPr>
          <p:cNvSpPr>
            <a:spLocks noGrp="1"/>
          </p:cNvSpPr>
          <p:nvPr>
            <p:ph type="sldNum" idx="12"/>
          </p:nvPr>
        </p:nvSpPr>
        <p:spPr/>
        <p:txBody>
          <a:bodyPr/>
          <a:lstStyle>
            <a:lvl1pPr>
              <a:defRPr/>
            </a:lvl1pPr>
          </a:lstStyle>
          <a:p>
            <a:fld id="{4FB3E0EC-EDBE-4340-8D8C-72C49E088AF1}" type="slidenum">
              <a:rPr lang="en-GB" altLang="en-US"/>
              <a:pPr/>
              <a:t>‹#›</a:t>
            </a:fld>
            <a:endParaRPr lang="en-GB" altLang="en-US"/>
          </a:p>
        </p:txBody>
      </p:sp>
    </p:spTree>
    <p:extLst>
      <p:ext uri="{BB962C8B-B14F-4D97-AF65-F5344CB8AC3E}">
        <p14:creationId xmlns:p14="http://schemas.microsoft.com/office/powerpoint/2010/main" val="239999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EFD1"/>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A41B5F06-78C9-BFBC-218B-B003D28BAF10}"/>
              </a:ext>
            </a:extLst>
          </p:cNvPr>
          <p:cNvSpPr>
            <a:spLocks noGrp="1" noChangeArrowheads="1"/>
          </p:cNvSpPr>
          <p:nvPr>
            <p:ph type="title"/>
          </p:nvPr>
        </p:nvSpPr>
        <p:spPr bwMode="auto">
          <a:xfrm>
            <a:off x="685800" y="609600"/>
            <a:ext cx="77708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sp>
        <p:nvSpPr>
          <p:cNvPr id="1026" name="Rectangle 2">
            <a:extLst>
              <a:ext uri="{FF2B5EF4-FFF2-40B4-BE49-F238E27FC236}">
                <a16:creationId xmlns:a16="http://schemas.microsoft.com/office/drawing/2014/main" id="{C56590D0-159C-17CC-9CC2-C54708D20555}"/>
              </a:ext>
            </a:extLst>
          </p:cNvPr>
          <p:cNvSpPr>
            <a:spLocks noGrp="1" noChangeArrowheads="1"/>
          </p:cNvSpPr>
          <p:nvPr>
            <p:ph type="body" idx="1"/>
          </p:nvPr>
        </p:nvSpPr>
        <p:spPr bwMode="auto">
          <a:xfrm>
            <a:off x="685800" y="1981200"/>
            <a:ext cx="7770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a:extLst>
              <a:ext uri="{FF2B5EF4-FFF2-40B4-BE49-F238E27FC236}">
                <a16:creationId xmlns:a16="http://schemas.microsoft.com/office/drawing/2014/main" id="{B1CAB12B-C6CC-E050-79B7-3EBABCD6F057}"/>
              </a:ext>
            </a:extLst>
          </p:cNvPr>
          <p:cNvSpPr>
            <a:spLocks noGrp="1" noChangeArrowheads="1"/>
          </p:cNvSpPr>
          <p:nvPr>
            <p:ph type="dt"/>
          </p:nvPr>
        </p:nvSpPr>
        <p:spPr bwMode="auto">
          <a:xfrm>
            <a:off x="685800" y="6248400"/>
            <a:ext cx="1903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ltLang="en-US"/>
          </a:p>
        </p:txBody>
      </p:sp>
      <p:sp>
        <p:nvSpPr>
          <p:cNvPr id="1028" name="Rectangle 4">
            <a:extLst>
              <a:ext uri="{FF2B5EF4-FFF2-40B4-BE49-F238E27FC236}">
                <a16:creationId xmlns:a16="http://schemas.microsoft.com/office/drawing/2014/main" id="{C72EA3CE-7602-49C8-647E-D2C62C99895B}"/>
              </a:ext>
            </a:extLst>
          </p:cNvPr>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ltLang="en-US"/>
          </a:p>
        </p:txBody>
      </p:sp>
      <p:sp>
        <p:nvSpPr>
          <p:cNvPr id="1029" name="Rectangle 5">
            <a:extLst>
              <a:ext uri="{FF2B5EF4-FFF2-40B4-BE49-F238E27FC236}">
                <a16:creationId xmlns:a16="http://schemas.microsoft.com/office/drawing/2014/main" id="{0A2DE238-1AA9-2A8F-DFD4-53164DE422B9}"/>
              </a:ext>
            </a:extLst>
          </p:cNvPr>
          <p:cNvSpPr>
            <a:spLocks noGrp="1" noChangeArrowheads="1"/>
          </p:cNvSpPr>
          <p:nvPr>
            <p:ph type="sldNum"/>
          </p:nvPr>
        </p:nvSpPr>
        <p:spPr bwMode="auto">
          <a:xfrm>
            <a:off x="6553200" y="6248400"/>
            <a:ext cx="1903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14C1CEAC-29F5-47D9-AAE3-118B322C9EE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2pPr>
      <a:lvl3pPr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3pPr>
      <a:lvl4pPr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4pPr>
      <a:lvl5pPr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5pPr>
      <a:lvl6pPr marL="457200"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6pPr>
      <a:lvl7pPr marL="914400"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7pPr>
      <a:lvl8pPr marL="1371600"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8pPr>
      <a:lvl9pPr marL="1828800" algn="ctr" defTabSz="457200" rtl="0" fontAlgn="base">
        <a:lnSpc>
          <a:spcPct val="95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Lucida Sans Unicode" panose="020B0602030504020204" pitchFamily="34" charset="0"/>
        </a:defRPr>
      </a:lvl9pPr>
    </p:titleStyle>
    <p:bodyStyle>
      <a:lvl1pPr marL="341313" indent="-341313" algn="l" defTabSz="457200" rtl="0" fontAlgn="base">
        <a:lnSpc>
          <a:spcPct val="95000"/>
        </a:lnSpc>
        <a:spcBef>
          <a:spcPts val="800"/>
        </a:spcBef>
        <a:spcAft>
          <a:spcPct val="0"/>
        </a:spcAft>
        <a:buClr>
          <a:srgbClr val="000000"/>
        </a:buClr>
        <a:buSzPct val="100000"/>
        <a:buFont typeface="Times New Roman" panose="02020603050405020304" pitchFamily="18" charset="0"/>
        <a:buChar char="•"/>
        <a:defRPr sz="3200" kern="1200">
          <a:solidFill>
            <a:srgbClr val="000000"/>
          </a:solidFill>
          <a:latin typeface="+mn-lt"/>
          <a:ea typeface="+mn-ea"/>
          <a:cs typeface="+mn-cs"/>
        </a:defRPr>
      </a:lvl1pPr>
      <a:lvl2pPr marL="741363" indent="-284163" algn="l" defTabSz="457200" rtl="0" fontAlgn="base">
        <a:lnSpc>
          <a:spcPct val="95000"/>
        </a:lnSpc>
        <a:spcBef>
          <a:spcPts val="700"/>
        </a:spcBef>
        <a:spcAft>
          <a:spcPct val="0"/>
        </a:spcAft>
        <a:buClr>
          <a:srgbClr val="000000"/>
        </a:buClr>
        <a:buSzPct val="100000"/>
        <a:buFont typeface="Times New Roman" panose="02020603050405020304" pitchFamily="18" charset="0"/>
        <a:buChar char="–"/>
        <a:defRPr sz="2800" kern="1200">
          <a:solidFill>
            <a:srgbClr val="000000"/>
          </a:solidFill>
          <a:latin typeface="+mn-lt"/>
          <a:ea typeface="+mn-ea"/>
          <a:cs typeface="+mn-cs"/>
        </a:defRPr>
      </a:lvl2pPr>
      <a:lvl3pPr marL="1143000" indent="-228600" algn="l" defTabSz="457200" rtl="0" fontAlgn="base">
        <a:lnSpc>
          <a:spcPct val="95000"/>
        </a:lnSpc>
        <a:spcBef>
          <a:spcPts val="600"/>
        </a:spcBef>
        <a:spcAft>
          <a:spcPct val="0"/>
        </a:spcAft>
        <a:buClr>
          <a:srgbClr val="000000"/>
        </a:buClr>
        <a:buSzPct val="100000"/>
        <a:buFont typeface="Times New Roman" panose="02020603050405020304" pitchFamily="18" charset="0"/>
        <a:buChar char="•"/>
        <a:defRPr sz="2400" kern="1200">
          <a:solidFill>
            <a:srgbClr val="000000"/>
          </a:solidFill>
          <a:latin typeface="+mn-lt"/>
          <a:ea typeface="+mn-ea"/>
          <a:cs typeface="+mn-cs"/>
        </a:defRPr>
      </a:lvl3pPr>
      <a:lvl4pPr marL="1600200" indent="-228600" algn="l" defTabSz="457200" rtl="0" fontAlgn="base">
        <a:lnSpc>
          <a:spcPct val="95000"/>
        </a:lnSpc>
        <a:spcBef>
          <a:spcPts val="500"/>
        </a:spcBef>
        <a:spcAft>
          <a:spcPct val="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4pPr>
      <a:lvl5pPr marL="2057400" indent="-228600" algn="l" defTabSz="457200" rtl="0" fontAlgn="base">
        <a:lnSpc>
          <a:spcPct val="95000"/>
        </a:lnSpc>
        <a:spcBef>
          <a:spcPts val="500"/>
        </a:spcBef>
        <a:spcAft>
          <a:spcPct val="0"/>
        </a:spcAft>
        <a:buClr>
          <a:srgbClr val="000000"/>
        </a:buClr>
        <a:buSzPct val="100000"/>
        <a:buFont typeface="Times New Roman" panose="02020603050405020304" pitchFamily="18"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1.wmf"/><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1.wmf"/><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E02374AA-C6CC-6C9A-A1F5-A3F0104C5D0B}"/>
              </a:ext>
            </a:extLst>
          </p:cNvPr>
          <p:cNvSpPr>
            <a:spLocks noGrp="1" noChangeArrowheads="1"/>
          </p:cNvSpPr>
          <p:nvPr>
            <p:ph type="title"/>
          </p:nvPr>
        </p:nvSpPr>
        <p:spPr>
          <a:xfrm>
            <a:off x="685800" y="669925"/>
            <a:ext cx="7772400" cy="1557338"/>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9600">
                <a:effectLst>
                  <a:outerShdw blurRad="38100" dist="38100" dir="2700000" algn="tl">
                    <a:srgbClr val="FFFFFF"/>
                  </a:outerShdw>
                </a:effectLst>
                <a:latin typeface="Bookman Old Style" panose="02050604050505020204" pitchFamily="18" charset="0"/>
              </a:rPr>
              <a:t>Egypt</a:t>
            </a:r>
          </a:p>
        </p:txBody>
      </p:sp>
      <p:sp>
        <p:nvSpPr>
          <p:cNvPr id="3074" name="Rectangle 2">
            <a:extLst>
              <a:ext uri="{FF2B5EF4-FFF2-40B4-BE49-F238E27FC236}">
                <a16:creationId xmlns:a16="http://schemas.microsoft.com/office/drawing/2014/main" id="{68DA754E-58D1-553A-99C2-CD7B0CDC6488}"/>
              </a:ext>
            </a:extLst>
          </p:cNvPr>
          <p:cNvSpPr>
            <a:spLocks noGrp="1" noChangeArrowheads="1"/>
          </p:cNvSpPr>
          <p:nvPr>
            <p:ph type="body" idx="1"/>
          </p:nvPr>
        </p:nvSpPr>
        <p:spPr>
          <a:xfrm>
            <a:off x="685800" y="5181600"/>
            <a:ext cx="7772400" cy="685800"/>
          </a:xfrm>
          <a:ln/>
        </p:spPr>
        <p:txBody>
          <a:bodyPr/>
          <a:lstStyle/>
          <a:p>
            <a:pPr algn="ctr">
              <a:lnSpc>
                <a:spcPct val="100000"/>
              </a:lnSpc>
              <a:buFont typeface="Bookman Old Style" panose="020506040505050202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effectLst>
                  <a:outerShdw blurRad="38100" dist="38100" dir="2700000" algn="tl">
                    <a:srgbClr val="FFFFFF"/>
                  </a:outerShdw>
                </a:effectLst>
                <a:latin typeface="Bookman Old Style" panose="02050604050505020204" pitchFamily="18" charset="0"/>
              </a:rPr>
              <a:t>Ancient Civilizations</a:t>
            </a:r>
          </a:p>
        </p:txBody>
      </p:sp>
      <p:pic>
        <p:nvPicPr>
          <p:cNvPr id="3075" name="Picture 3">
            <a:extLst>
              <a:ext uri="{FF2B5EF4-FFF2-40B4-BE49-F238E27FC236}">
                <a16:creationId xmlns:a16="http://schemas.microsoft.com/office/drawing/2014/main" id="{09E324A6-64FE-8364-7887-49DD77438F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286000"/>
            <a:ext cx="3659188" cy="2720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6" name="Picture 4">
            <a:extLst>
              <a:ext uri="{FF2B5EF4-FFF2-40B4-BE49-F238E27FC236}">
                <a16:creationId xmlns:a16="http://schemas.microsoft.com/office/drawing/2014/main" id="{9866EF41-44D7-A556-2C8C-CA259DD75E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6324600"/>
            <a:ext cx="304800" cy="30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Text Box 5">
            <a:extLst>
              <a:ext uri="{FF2B5EF4-FFF2-40B4-BE49-F238E27FC236}">
                <a16:creationId xmlns:a16="http://schemas.microsoft.com/office/drawing/2014/main" id="{F69CB0DA-C91B-43FA-7C69-0D8EC1CDB905}"/>
              </a:ext>
            </a:extLst>
          </p:cNvPr>
          <p:cNvSpPr txBox="1">
            <a:spLocks noChangeArrowheads="1"/>
          </p:cNvSpPr>
          <p:nvPr/>
        </p:nvSpPr>
        <p:spPr bwMode="auto">
          <a:xfrm>
            <a:off x="2514600" y="5943600"/>
            <a:ext cx="39624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5pPr>
            <a:lvl6pPr defTabSz="457200" fontAlgn="base">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6pPr>
            <a:lvl7pPr defTabSz="457200" fontAlgn="base">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7pPr>
            <a:lvl8pPr defTabSz="457200" fontAlgn="base">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8pPr>
            <a:lvl9pPr defTabSz="457200" fontAlgn="base">
              <a:lnSpc>
                <a:spcPct val="95000"/>
              </a:lnSpc>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cs typeface="Lucida Sans Unicode" panose="020B0602030504020204" pitchFamily="34" charset="0"/>
              </a:defRPr>
            </a:lvl9pPr>
          </a:lstStyle>
          <a:p>
            <a:pPr algn="ctr">
              <a:lnSpc>
                <a:spcPct val="100000"/>
              </a:lnSpc>
              <a:spcBef>
                <a:spcPts val="1500"/>
              </a:spcBef>
              <a:buFont typeface="Bookman Old Style" panose="02050604050505020204" pitchFamily="18" charset="0"/>
              <a:buNone/>
            </a:pPr>
            <a:r>
              <a:rPr lang="en-GB" altLang="en-US">
                <a:effectLst>
                  <a:outerShdw blurRad="38100" dist="38100" dir="2700000" algn="tl">
                    <a:srgbClr val="FFFFFF"/>
                  </a:outerShdw>
                </a:effectLst>
                <a:latin typeface="Bookman Old Style" panose="02050604050505020204" pitchFamily="18" charset="0"/>
              </a:rPr>
              <a:t>By: Mrs. Sanders</a:t>
            </a:r>
          </a:p>
        </p:txBody>
      </p:sp>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fill="hold"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wipe(up)">
                                      <p:cBhvr>
                                        <p:cTn id="7" dur="580">
                                          <p:stCondLst>
                                            <p:cond delay="0"/>
                                          </p:stCondLst>
                                        </p:cTn>
                                        <p:tgtEl>
                                          <p:spTgt spid="3073"/>
                                        </p:tgtEl>
                                      </p:cBhvr>
                                    </p:animEffect>
                                    <p:anim calcmode="lin" valueType="num">
                                      <p:cBhvr>
                                        <p:cTn id="8" dur="1822" fill="hold">
                                          <p:stCondLst>
                                            <p:cond delay="0"/>
                                          </p:stCondLst>
                                        </p:cTn>
                                        <p:tgtEl>
                                          <p:spTgt spid="3073"/>
                                        </p:tgtEl>
                                        <p:attrNameLst>
                                          <p:attrName>ppt_x</p:attrName>
                                        </p:attrNameLst>
                                      </p:cBhvr>
                                      <p:tavLst>
                                        <p:tav tm="100000">
                                          <p:val>
                                            <p:strVal val="#ppt_x-0.25"/>
                                          </p:val>
                                        </p:tav>
                                        <p:tav>
                                          <p:val>
                                            <p:strVal val="#ppt_x"/>
                                          </p:val>
                                        </p:tav>
                                      </p:tavLst>
                                    </p:anim>
                                    <p:anim calcmode="lin" valueType="num">
                                      <p:cBhvr>
                                        <p:cTn id="9" dur="664" fill="hold">
                                          <p:stCondLst>
                                            <p:cond delay="0"/>
                                          </p:stCondLst>
                                        </p:cTn>
                                        <p:tgtEl>
                                          <p:spTgt spid="3073"/>
                                        </p:tgtEl>
                                        <p:attrNameLst>
                                          <p:attrName>ppt_y</p:attrName>
                                        </p:attrNameLst>
                                      </p:cBhvr>
                                      <p:tavLst>
                                        <p:tav tm="0" fmla="#ppt_y-sin(pi*$)/3">
                                          <p:val>
                                            <p:strVal val="0.5"/>
                                          </p:val>
                                        </p:tav>
                                        <p:tav tm="100000">
                                          <p:val>
                                            <p:strVal val="1"/>
                                          </p:val>
                                        </p:tav>
                                      </p:tavLst>
                                    </p:anim>
                                    <p:anim calcmode="lin" valueType="num">
                                      <p:cBhvr>
                                        <p:cTn id="10" dur="664" fill="hold">
                                          <p:stCondLst>
                                            <p:cond delay="0"/>
                                          </p:stCondLst>
                                        </p:cTn>
                                        <p:tgtEl>
                                          <p:spTgt spid="3073"/>
                                        </p:tgtEl>
                                        <p:attrNameLst>
                                          <p:attrName>ppt_y</p:attrName>
                                        </p:attrNameLst>
                                      </p:cBhvr>
                                      <p:tavLst>
                                        <p:tav tm="0" fmla="#ppt_y-sin(pi*$)/9">
                                          <p:val>
                                            <p:strVal val="0"/>
                                          </p:val>
                                        </p:tav>
                                        <p:tav tm="100000">
                                          <p:val>
                                            <p:strVal val="1"/>
                                          </p:val>
                                        </p:tav>
                                      </p:tavLst>
                                    </p:anim>
                                    <p:anim calcmode="lin" valueType="num">
                                      <p:cBhvr>
                                        <p:cTn id="11" dur="332" fill="hold">
                                          <p:stCondLst>
                                            <p:cond delay="0"/>
                                          </p:stCondLst>
                                        </p:cTn>
                                        <p:tgtEl>
                                          <p:spTgt spid="3073"/>
                                        </p:tgtEl>
                                        <p:attrNameLst>
                                          <p:attrName>ppt_y</p:attrName>
                                        </p:attrNameLst>
                                      </p:cBhvr>
                                      <p:tavLst>
                                        <p:tav tm="0" fmla="#ppt_y-sin(pi*$)/27">
                                          <p:val>
                                            <p:strVal val="0"/>
                                          </p:val>
                                        </p:tav>
                                        <p:tav tm="100000">
                                          <p:val>
                                            <p:strVal val="1"/>
                                          </p:val>
                                        </p:tav>
                                      </p:tavLst>
                                    </p:anim>
                                    <p:anim calcmode="lin" valueType="num">
                                      <p:cBhvr>
                                        <p:cTn id="12" dur="164" fill="hold">
                                          <p:stCondLst>
                                            <p:cond delay="0"/>
                                          </p:stCondLst>
                                        </p:cTn>
                                        <p:tgtEl>
                                          <p:spTgt spid="3073"/>
                                        </p:tgtEl>
                                        <p:attrNameLst>
                                          <p:attrName>ppt_y</p:attrName>
                                        </p:attrNameLst>
                                      </p:cBhvr>
                                      <p:tavLst>
                                        <p:tav tm="0" fmla="#ppt_y-sin(pi*$)/81">
                                          <p:val>
                                            <p:strVal val="0"/>
                                          </p:val>
                                        </p:tav>
                                        <p:tav tm="100000">
                                          <p:val>
                                            <p:strVal val="1"/>
                                          </p:val>
                                        </p:tav>
                                      </p:tavLst>
                                    </p:anim>
                                    <p:animScale>
                                      <p:cBhvr>
                                        <p:cTn id="13" dur="26" fill="hold">
                                          <p:stCondLst>
                                            <p:cond delay="650"/>
                                          </p:stCondLst>
                                        </p:cTn>
                                        <p:tgtEl>
                                          <p:spTgt spid="3073"/>
                                        </p:tgtEl>
                                      </p:cBhvr>
                                      <p:to x="100000" y="60000"/>
                                    </p:animScale>
                                    <p:animScale>
                                      <p:cBhvr>
                                        <p:cTn id="14" dur="166" decel="50000" fill="hold">
                                          <p:stCondLst>
                                            <p:cond delay="676"/>
                                          </p:stCondLst>
                                        </p:cTn>
                                        <p:tgtEl>
                                          <p:spTgt spid="3073"/>
                                        </p:tgtEl>
                                      </p:cBhvr>
                                      <p:to x="100000" y="100000"/>
                                    </p:animScale>
                                    <p:animScale>
                                      <p:cBhvr>
                                        <p:cTn id="15" dur="26" fill="hold">
                                          <p:stCondLst>
                                            <p:cond delay="1312"/>
                                          </p:stCondLst>
                                        </p:cTn>
                                        <p:tgtEl>
                                          <p:spTgt spid="3073"/>
                                        </p:tgtEl>
                                      </p:cBhvr>
                                      <p:to x="100000" y="80000"/>
                                    </p:animScale>
                                    <p:animScale>
                                      <p:cBhvr>
                                        <p:cTn id="16" dur="166" decel="50000" fill="hold">
                                          <p:stCondLst>
                                            <p:cond delay="1338"/>
                                          </p:stCondLst>
                                        </p:cTn>
                                        <p:tgtEl>
                                          <p:spTgt spid="3073"/>
                                        </p:tgtEl>
                                      </p:cBhvr>
                                      <p:to x="100000" y="100000"/>
                                    </p:animScale>
                                    <p:animScale>
                                      <p:cBhvr>
                                        <p:cTn id="17" dur="26" fill="hold">
                                          <p:stCondLst>
                                            <p:cond delay="1642"/>
                                          </p:stCondLst>
                                        </p:cTn>
                                        <p:tgtEl>
                                          <p:spTgt spid="3073"/>
                                        </p:tgtEl>
                                      </p:cBhvr>
                                      <p:to x="100000" y="90000"/>
                                    </p:animScale>
                                    <p:animScale>
                                      <p:cBhvr>
                                        <p:cTn id="18" dur="166" decel="50000" fill="hold">
                                          <p:stCondLst>
                                            <p:cond delay="1668"/>
                                          </p:stCondLst>
                                        </p:cTn>
                                        <p:tgtEl>
                                          <p:spTgt spid="3073"/>
                                        </p:tgtEl>
                                      </p:cBhvr>
                                      <p:to x="100000" y="100000"/>
                                    </p:animScale>
                                    <p:animScale>
                                      <p:cBhvr>
                                        <p:cTn id="19" dur="26" fill="hold">
                                          <p:stCondLst>
                                            <p:cond delay="1808"/>
                                          </p:stCondLst>
                                        </p:cTn>
                                        <p:tgtEl>
                                          <p:spTgt spid="3073"/>
                                        </p:tgtEl>
                                      </p:cBhvr>
                                      <p:to x="100000" y="95000"/>
                                    </p:animScale>
                                    <p:animScale>
                                      <p:cBhvr>
                                        <p:cTn id="20" dur="166" decel="50000" fill="hold">
                                          <p:stCondLst>
                                            <p:cond delay="1834"/>
                                          </p:stCondLst>
                                        </p:cTn>
                                        <p:tgtEl>
                                          <p:spTgt spid="3073"/>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fill="hold" nodeType="clickEffect">
                                  <p:stCondLst>
                                    <p:cond delay="0"/>
                                  </p:stCondLst>
                                  <p:childTnLst>
                                    <p:set>
                                      <p:cBhvr>
                                        <p:cTn id="24" dur="1" fill="hold">
                                          <p:stCondLst>
                                            <p:cond delay="0"/>
                                          </p:stCondLst>
                                        </p:cTn>
                                        <p:tgtEl>
                                          <p:spTgt spid="3074">
                                            <p:txEl>
                                              <p:pRg st="0" end="0"/>
                                            </p:txEl>
                                          </p:spTgt>
                                        </p:tgtEl>
                                        <p:attrNameLst>
                                          <p:attrName>style.visibility</p:attrName>
                                        </p:attrNameLst>
                                      </p:cBhvr>
                                      <p:to>
                                        <p:strVal val="visible"/>
                                      </p:to>
                                    </p:set>
                                    <p:anim calcmode="lin" valueType="num">
                                      <p:cBhvr>
                                        <p:cTn id="25" dur="500" fill="hold"/>
                                        <p:tgtEl>
                                          <p:spTgt spid="3074">
                                            <p:txEl>
                                              <p:pRg st="0" end="0"/>
                                            </p:txEl>
                                          </p:spTgt>
                                        </p:tgtEl>
                                        <p:attrNameLst>
                                          <p:attrName>ppt_w</p:attrName>
                                        </p:attrNameLst>
                                      </p:cBhvr>
                                      <p:tavLst>
                                        <p:tav tm="100000">
                                          <p:val>
                                            <p:strVal val="0"/>
                                          </p:val>
                                        </p:tav>
                                        <p:tav>
                                          <p:val>
                                            <p:strVal val="#ppt_w"/>
                                          </p:val>
                                        </p:tav>
                                      </p:tavLst>
                                    </p:anim>
                                    <p:anim calcmode="lin" valueType="num">
                                      <p:cBhvr>
                                        <p:cTn id="26" dur="500" fill="hold"/>
                                        <p:tgtEl>
                                          <p:spTgt spid="3074">
                                            <p:txEl>
                                              <p:pRg st="0" end="0"/>
                                            </p:txEl>
                                          </p:spTgt>
                                        </p:tgtEl>
                                        <p:attrNameLst>
                                          <p:attrName>ppt_h</p:attrName>
                                        </p:attrNameLst>
                                      </p:cBhvr>
                                      <p:tavLst>
                                        <p:tav tm="100000">
                                          <p:val>
                                            <p:strVal val="0"/>
                                          </p:val>
                                        </p:tav>
                                        <p:tav>
                                          <p:val>
                                            <p:strVal val="#ppt_h"/>
                                          </p:val>
                                        </p:tav>
                                      </p:tavLst>
                                    </p:anim>
                                    <p:animEffect transition="in" filter="fade">
                                      <p:cBhvr>
                                        <p:cTn id="27" dur="500"/>
                                        <p:tgtEl>
                                          <p:spTgt spid="3074">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3075"/>
                                        </p:tgtEl>
                                        <p:attrNameLst>
                                          <p:attrName>style.visibility</p:attrName>
                                        </p:attrNameLst>
                                      </p:cBhvr>
                                      <p:to>
                                        <p:strVal val="visible"/>
                                      </p:to>
                                    </p:set>
                                    <p:animEffect transition="in" filter="randombar(horizontal)">
                                      <p:cBhvr>
                                        <p:cTn id="32"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2794EE3E-5B10-3824-7BD3-B5996D47B1F0}"/>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Life after Death</a:t>
            </a:r>
          </a:p>
        </p:txBody>
      </p:sp>
      <p:sp>
        <p:nvSpPr>
          <p:cNvPr id="12290" name="Rectangle 2">
            <a:extLst>
              <a:ext uri="{FF2B5EF4-FFF2-40B4-BE49-F238E27FC236}">
                <a16:creationId xmlns:a16="http://schemas.microsoft.com/office/drawing/2014/main" id="{FB9FFFBE-4F6C-0499-B8FE-449AD6A79C44}"/>
              </a:ext>
            </a:extLst>
          </p:cNvPr>
          <p:cNvSpPr>
            <a:spLocks noGrp="1" noChangeArrowheads="1"/>
          </p:cNvSpPr>
          <p:nvPr>
            <p:ph type="body" idx="1"/>
          </p:nvPr>
        </p:nvSpPr>
        <p:spPr>
          <a:xfrm>
            <a:off x="685800" y="1981200"/>
            <a:ext cx="7772400" cy="4114800"/>
          </a:xfrm>
          <a:ln/>
        </p:spPr>
        <p:txBody>
          <a:bodyPr/>
          <a:lstStyle/>
          <a:p>
            <a:pPr>
              <a:lnSpc>
                <a:spcPct val="90000"/>
              </a:lnSpc>
              <a:spcBef>
                <a:spcPts val="6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a:latin typeface="Bookman Old Style" panose="02050604050505020204" pitchFamily="18" charset="0"/>
              </a:rPr>
              <a:t>The ancient Egyptians believed in an afterlife of beauty, peace, and contentment.</a:t>
            </a:r>
          </a:p>
          <a:p>
            <a:pPr>
              <a:lnSpc>
                <a:spcPct val="90000"/>
              </a:lnSpc>
              <a:spcBef>
                <a:spcPts val="6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a:latin typeface="Bookman Old Style" panose="02050604050505020204" pitchFamily="18" charset="0"/>
              </a:rPr>
              <a:t>Since most of their lives were filled with hard work, they looked forward to death as a release from this lifetime.</a:t>
            </a:r>
          </a:p>
          <a:p>
            <a:pPr>
              <a:lnSpc>
                <a:spcPct val="90000"/>
              </a:lnSpc>
              <a:spcBef>
                <a:spcPts val="6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a:latin typeface="Bookman Old Style" panose="02050604050505020204" pitchFamily="18" charset="0"/>
              </a:rPr>
              <a:t>They believed their souls would need to use their bodies again, so the Egyptians invented a process to embalm their bodies called mummification.</a:t>
            </a:r>
          </a:p>
          <a:p>
            <a:pPr>
              <a:lnSpc>
                <a:spcPct val="90000"/>
              </a:lnSpc>
              <a:spcBef>
                <a:spcPts val="6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a:latin typeface="Bookman Old Style" panose="02050604050505020204" pitchFamily="18" charset="0"/>
              </a:rPr>
              <a:t>Wealthy could afford better mummification than the poor</a:t>
            </a:r>
          </a:p>
        </p:txBody>
      </p:sp>
      <p:pic>
        <p:nvPicPr>
          <p:cNvPr id="12291" name="Picture 3">
            <a:extLst>
              <a:ext uri="{FF2B5EF4-FFF2-40B4-BE49-F238E27FC236}">
                <a16:creationId xmlns:a16="http://schemas.microsoft.com/office/drawing/2014/main" id="{28A5E30A-8A8D-17CD-9926-AC08D2606B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28600"/>
            <a:ext cx="595313" cy="1824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2" name="Picture 4">
            <a:extLst>
              <a:ext uri="{FF2B5EF4-FFF2-40B4-BE49-F238E27FC236}">
                <a16:creationId xmlns:a16="http://schemas.microsoft.com/office/drawing/2014/main" id="{BDCE407A-97A0-CB9A-09C0-5E7873CC0B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28600"/>
            <a:ext cx="595313" cy="1824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3" name="Picture 5">
            <a:extLst>
              <a:ext uri="{FF2B5EF4-FFF2-40B4-BE49-F238E27FC236}">
                <a16:creationId xmlns:a16="http://schemas.microsoft.com/office/drawing/2014/main" id="{6F4A65B9-3932-B2CF-9814-BB77D17032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324600"/>
            <a:ext cx="304800" cy="30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ox(in)">
                                      <p:cBhvr>
                                        <p:cTn id="7" dur="500"/>
                                        <p:tgtEl>
                                          <p:spTgt spid="122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290">
                                            <p:txEl>
                                              <p:pRg st="0" end="0"/>
                                            </p:txEl>
                                          </p:spTgt>
                                        </p:tgtEl>
                                        <p:attrNameLst>
                                          <p:attrName>style.visibility</p:attrName>
                                        </p:attrNameLst>
                                      </p:cBhvr>
                                      <p:to>
                                        <p:strVal val="visible"/>
                                      </p:to>
                                    </p:set>
                                    <p:animEffect transition="in" filter="box(in)">
                                      <p:cBhvr>
                                        <p:cTn id="12" dur="500"/>
                                        <p:tgtEl>
                                          <p:spTgt spid="1229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290">
                                            <p:txEl>
                                              <p:pRg st="1" end="1"/>
                                            </p:txEl>
                                          </p:spTgt>
                                        </p:tgtEl>
                                        <p:attrNameLst>
                                          <p:attrName>style.visibility</p:attrName>
                                        </p:attrNameLst>
                                      </p:cBhvr>
                                      <p:to>
                                        <p:strVal val="visible"/>
                                      </p:to>
                                    </p:set>
                                    <p:animEffect transition="in" filter="box(in)">
                                      <p:cBhvr>
                                        <p:cTn id="17" dur="500"/>
                                        <p:tgtEl>
                                          <p:spTgt spid="1229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2290">
                                            <p:txEl>
                                              <p:pRg st="2" end="2"/>
                                            </p:txEl>
                                          </p:spTgt>
                                        </p:tgtEl>
                                        <p:attrNameLst>
                                          <p:attrName>style.visibility</p:attrName>
                                        </p:attrNameLst>
                                      </p:cBhvr>
                                      <p:to>
                                        <p:strVal val="visible"/>
                                      </p:to>
                                    </p:set>
                                    <p:animEffect transition="in" filter="box(in)">
                                      <p:cBhvr>
                                        <p:cTn id="22" dur="500"/>
                                        <p:tgtEl>
                                          <p:spTgt spid="1229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2290">
                                            <p:txEl>
                                              <p:pRg st="3" end="3"/>
                                            </p:txEl>
                                          </p:spTgt>
                                        </p:tgtEl>
                                        <p:attrNameLst>
                                          <p:attrName>style.visibility</p:attrName>
                                        </p:attrNameLst>
                                      </p:cBhvr>
                                      <p:to>
                                        <p:strVal val="visible"/>
                                      </p:to>
                                    </p:set>
                                    <p:animEffect transition="in" filter="box(in)">
                                      <p:cBhvr>
                                        <p:cTn id="27" dur="500"/>
                                        <p:tgtEl>
                                          <p:spTgt spid="1229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2291"/>
                                        </p:tgtEl>
                                        <p:attrNameLst>
                                          <p:attrName>style.visibility</p:attrName>
                                        </p:attrNameLst>
                                      </p:cBhvr>
                                      <p:to>
                                        <p:strVal val="visible"/>
                                      </p:to>
                                    </p:set>
                                    <p:animEffect transition="in" filter="box(in)">
                                      <p:cBhvr>
                                        <p:cTn id="32" dur="500"/>
                                        <p:tgtEl>
                                          <p:spTgt spid="1229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12292"/>
                                        </p:tgtEl>
                                        <p:attrNameLst>
                                          <p:attrName>style.visibility</p:attrName>
                                        </p:attrNameLst>
                                      </p:cBhvr>
                                      <p:to>
                                        <p:strVal val="visible"/>
                                      </p:to>
                                    </p:set>
                                    <p:animEffect transition="in" filter="box(in)">
                                      <p:cBhvr>
                                        <p:cTn id="37"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36DE0365-C4C5-8F4B-B1AA-509FDFEDEEB2}"/>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Steps in Mummification</a:t>
            </a:r>
          </a:p>
        </p:txBody>
      </p:sp>
      <p:sp>
        <p:nvSpPr>
          <p:cNvPr id="13314" name="Rectangle 2">
            <a:extLst>
              <a:ext uri="{FF2B5EF4-FFF2-40B4-BE49-F238E27FC236}">
                <a16:creationId xmlns:a16="http://schemas.microsoft.com/office/drawing/2014/main" id="{04B543A2-69A6-935F-2531-3F77D91E9F4B}"/>
              </a:ext>
            </a:extLst>
          </p:cNvPr>
          <p:cNvSpPr>
            <a:spLocks noGrp="1" noChangeArrowheads="1"/>
          </p:cNvSpPr>
          <p:nvPr>
            <p:ph type="body" idx="1"/>
          </p:nvPr>
        </p:nvSpPr>
        <p:spPr>
          <a:xfrm>
            <a:off x="685800" y="2133600"/>
            <a:ext cx="7772400" cy="4570413"/>
          </a:xfrm>
          <a:ln/>
        </p:spPr>
        <p:txBody>
          <a:bodyPr/>
          <a:lstStyle/>
          <a:p>
            <a:pPr>
              <a:lnSpc>
                <a:spcPct val="90000"/>
              </a:lnSpc>
              <a:spcBef>
                <a:spcPts val="45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Bookman Old Style" panose="02050604050505020204" pitchFamily="18" charset="0"/>
              </a:rPr>
              <a:t>After the body was washed and covered with scented oils, the liver and kidneys were removed and placed in jars that would be put in the coffin later.</a:t>
            </a:r>
          </a:p>
          <a:p>
            <a:pPr>
              <a:lnSpc>
                <a:spcPct val="90000"/>
              </a:lnSpc>
              <a:spcBef>
                <a:spcPts val="45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Bookman Old Style" panose="02050604050505020204" pitchFamily="18" charset="0"/>
              </a:rPr>
              <a:t>The brains were removed carefully, but the heart was left in the body because they believed it was the mind and would be needed immediately in the next life.</a:t>
            </a:r>
          </a:p>
          <a:p>
            <a:pPr>
              <a:lnSpc>
                <a:spcPct val="90000"/>
              </a:lnSpc>
              <a:spcBef>
                <a:spcPts val="45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Bookman Old Style" panose="02050604050505020204" pitchFamily="18" charset="0"/>
              </a:rPr>
              <a:t>Then the body was wrapped in either linen or rough cotton strips and a sticky tar-like mixture was poured over the cloth strips forming a protective outer covering for the body.</a:t>
            </a:r>
          </a:p>
          <a:p>
            <a:pPr>
              <a:lnSpc>
                <a:spcPct val="90000"/>
              </a:lnSpc>
              <a:spcBef>
                <a:spcPts val="45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Bookman Old Style" panose="02050604050505020204" pitchFamily="18" charset="0"/>
              </a:rPr>
              <a:t>When the mixture hardened, the mummy was placed in a wooden coffin, which was carved and painted to resemble a person.</a:t>
            </a:r>
          </a:p>
          <a:p>
            <a:pPr>
              <a:lnSpc>
                <a:spcPct val="90000"/>
              </a:lnSpc>
              <a:spcBef>
                <a:spcPts val="45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Bookman Old Style" panose="02050604050505020204" pitchFamily="18" charset="0"/>
              </a:rPr>
              <a:t>Then the mummy was laid in its tomb, along with many objects the Egyptians thought it would need for daily use in the next lifetime, such as tools, jewelry, furniture, religious statues, and food.</a:t>
            </a:r>
          </a:p>
          <a:p>
            <a:pPr>
              <a:lnSpc>
                <a:spcPct val="90000"/>
              </a:lnSpc>
              <a:spcBef>
                <a:spcPts val="450"/>
              </a:spcBef>
              <a:buFont typeface="Bookman Old Style" panose="020506040505050202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800">
              <a:latin typeface="Bookman Old Style" panose="02050604050505020204" pitchFamily="18" charset="0"/>
            </a:endParaRPr>
          </a:p>
        </p:txBody>
      </p:sp>
      <p:pic>
        <p:nvPicPr>
          <p:cNvPr id="13315" name="Picture 3">
            <a:extLst>
              <a:ext uri="{FF2B5EF4-FFF2-40B4-BE49-F238E27FC236}">
                <a16:creationId xmlns:a16="http://schemas.microsoft.com/office/drawing/2014/main" id="{46162238-B073-2AF0-63BE-6D8C825F10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04800"/>
            <a:ext cx="595313" cy="1824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6" name="Picture 4">
            <a:extLst>
              <a:ext uri="{FF2B5EF4-FFF2-40B4-BE49-F238E27FC236}">
                <a16:creationId xmlns:a16="http://schemas.microsoft.com/office/drawing/2014/main" id="{27F9C267-B0D5-BB0A-8002-EE0B37CCEB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304800"/>
            <a:ext cx="595313" cy="1824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fill="hold" nodeType="clickEffect">
                                  <p:stCondLst>
                                    <p:cond delay="0"/>
                                  </p:stCondLst>
                                  <p:childTnLst>
                                    <p:set>
                                      <p:cBhvr>
                                        <p:cTn id="6" dur="1" fill="hold">
                                          <p:stCondLst>
                                            <p:cond delay="0"/>
                                          </p:stCondLst>
                                        </p:cTn>
                                        <p:tgtEl>
                                          <p:spTgt spid="13313"/>
                                        </p:tgtEl>
                                        <p:attrNameLst>
                                          <p:attrName>style.visibility</p:attrName>
                                        </p:attrNameLst>
                                      </p:cBhvr>
                                      <p:to>
                                        <p:strVal val="visible"/>
                                      </p:to>
                                    </p:set>
                                    <p:anim calcmode="lin" valueType="num">
                                      <p:cBhvr>
                                        <p:cTn id="7" dur="1000" fill="hold"/>
                                        <p:tgtEl>
                                          <p:spTgt spid="13313"/>
                                        </p:tgtEl>
                                        <p:attrNameLst>
                                          <p:attrName>ppt_w</p:attrName>
                                        </p:attrNameLst>
                                      </p:cBhvr>
                                      <p:tavLst>
                                        <p:tav tm="100000">
                                          <p:val>
                                            <p:strVal val="0"/>
                                          </p:val>
                                        </p:tav>
                                        <p:tav>
                                          <p:val>
                                            <p:strVal val="#ppt_w"/>
                                          </p:val>
                                        </p:tav>
                                      </p:tavLst>
                                    </p:anim>
                                    <p:anim calcmode="lin" valueType="num">
                                      <p:cBhvr>
                                        <p:cTn id="8" dur="1000" fill="hold"/>
                                        <p:tgtEl>
                                          <p:spTgt spid="13313"/>
                                        </p:tgtEl>
                                        <p:attrNameLst>
                                          <p:attrName>ppt_h</p:attrName>
                                        </p:attrNameLst>
                                      </p:cBhvr>
                                      <p:tavLst>
                                        <p:tav tm="100000">
                                          <p:val>
                                            <p:strVal val="0"/>
                                          </p:val>
                                        </p:tav>
                                        <p:tav>
                                          <p:val>
                                            <p:strVal val="#ppt_h"/>
                                          </p:val>
                                        </p:tav>
                                      </p:tavLst>
                                    </p:anim>
                                    <p:anim calcmode="lin" valueType="num">
                                      <p:cBhvr>
                                        <p:cTn id="9" dur="1000" fill="hold"/>
                                        <p:tgtEl>
                                          <p:spTgt spid="13313"/>
                                        </p:tgtEl>
                                        <p:attrNameLst>
                                          <p:attrName>ppt_x</p:attrName>
                                        </p:attrNameLst>
                                      </p:cBhvr>
                                      <p:tavLst>
                                        <p:tav tm="0" fmla="#ppt_x+(cos(-2*pi*(1-$))*-#ppt_x-sin(-2*pi*(1-$))*(1-#ppt_y))*(1-$)">
                                          <p:val>
                                            <p:strVal val="0"/>
                                          </p:val>
                                        </p:tav>
                                        <p:tav tm="100000">
                                          <p:val>
                                            <p:strVal val="1"/>
                                          </p:val>
                                        </p:tav>
                                      </p:tavLst>
                                    </p:anim>
                                    <p:anim calcmode="lin" valueType="num">
                                      <p:cBhvr>
                                        <p:cTn id="10" dur="1000" fill="hold"/>
                                        <p:tgtEl>
                                          <p:spTgt spid="13313"/>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fill="hold" nodeType="clickEffect">
                                  <p:stCondLst>
                                    <p:cond delay="0"/>
                                  </p:stCondLst>
                                  <p:childTnLst>
                                    <p:set>
                                      <p:cBhvr>
                                        <p:cTn id="14" dur="1" fill="hold">
                                          <p:stCondLst>
                                            <p:cond delay="0"/>
                                          </p:stCondLst>
                                        </p:cTn>
                                        <p:tgtEl>
                                          <p:spTgt spid="13314">
                                            <p:txEl>
                                              <p:pRg st="0" end="0"/>
                                            </p:txEl>
                                          </p:spTgt>
                                        </p:tgtEl>
                                        <p:attrNameLst>
                                          <p:attrName>style.visibility</p:attrName>
                                        </p:attrNameLst>
                                      </p:cBhvr>
                                      <p:to>
                                        <p:strVal val="visible"/>
                                      </p:to>
                                    </p:set>
                                    <p:anim calcmode="lin" valueType="num">
                                      <p:cBhvr>
                                        <p:cTn id="15" dur="1000" fill="hold"/>
                                        <p:tgtEl>
                                          <p:spTgt spid="13314">
                                            <p:txEl>
                                              <p:pRg st="0" end="0"/>
                                            </p:txEl>
                                          </p:spTgt>
                                        </p:tgtEl>
                                        <p:attrNameLst>
                                          <p:attrName>ppt_w</p:attrName>
                                        </p:attrNameLst>
                                      </p:cBhvr>
                                      <p:tavLst>
                                        <p:tav tm="100000">
                                          <p:val>
                                            <p:strVal val="0"/>
                                          </p:val>
                                        </p:tav>
                                        <p:tav>
                                          <p:val>
                                            <p:strVal val="#ppt_w"/>
                                          </p:val>
                                        </p:tav>
                                      </p:tavLst>
                                    </p:anim>
                                    <p:anim calcmode="lin" valueType="num">
                                      <p:cBhvr>
                                        <p:cTn id="16" dur="1000" fill="hold"/>
                                        <p:tgtEl>
                                          <p:spTgt spid="13314">
                                            <p:txEl>
                                              <p:pRg st="0" end="0"/>
                                            </p:txEl>
                                          </p:spTgt>
                                        </p:tgtEl>
                                        <p:attrNameLst>
                                          <p:attrName>ppt_h</p:attrName>
                                        </p:attrNameLst>
                                      </p:cBhvr>
                                      <p:tavLst>
                                        <p:tav tm="100000">
                                          <p:val>
                                            <p:strVal val="0"/>
                                          </p:val>
                                        </p:tav>
                                        <p:tav>
                                          <p:val>
                                            <p:strVal val="#ppt_h"/>
                                          </p:val>
                                        </p:tav>
                                      </p:tavLst>
                                    </p:anim>
                                    <p:anim calcmode="lin" valueType="num">
                                      <p:cBhvr>
                                        <p:cTn id="17" dur="1000" fill="hold"/>
                                        <p:tgtEl>
                                          <p:spTgt spid="13314">
                                            <p:txEl>
                                              <p:pRg st="0" end="0"/>
                                            </p:txEl>
                                          </p:spTgt>
                                        </p:tgtEl>
                                        <p:attrNameLst>
                                          <p:attrName>ppt_x</p:attrName>
                                        </p:attrNameLst>
                                      </p:cBhvr>
                                      <p:tavLst>
                                        <p:tav tm="0" fmla="#ppt_x+(cos(-2*pi*(1-$))*-#ppt_x-sin(-2*pi*(1-$))*(1-#ppt_y))*(1-$)">
                                          <p:val>
                                            <p:strVal val="0"/>
                                          </p:val>
                                        </p:tav>
                                        <p:tav tm="100000">
                                          <p:val>
                                            <p:strVal val="1"/>
                                          </p:val>
                                        </p:tav>
                                      </p:tavLst>
                                    </p:anim>
                                    <p:anim calcmode="lin" valueType="num">
                                      <p:cBhvr>
                                        <p:cTn id="18" dur="1000" fill="hold"/>
                                        <p:tgtEl>
                                          <p:spTgt spid="13314">
                                            <p:txEl>
                                              <p:pRg st="0" end="0"/>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fill="hold" nodeType="clickEffect">
                                  <p:stCondLst>
                                    <p:cond delay="0"/>
                                  </p:stCondLst>
                                  <p:childTnLst>
                                    <p:set>
                                      <p:cBhvr>
                                        <p:cTn id="22" dur="1" fill="hold">
                                          <p:stCondLst>
                                            <p:cond delay="0"/>
                                          </p:stCondLst>
                                        </p:cTn>
                                        <p:tgtEl>
                                          <p:spTgt spid="13314">
                                            <p:txEl>
                                              <p:pRg st="1" end="1"/>
                                            </p:txEl>
                                          </p:spTgt>
                                        </p:tgtEl>
                                        <p:attrNameLst>
                                          <p:attrName>style.visibility</p:attrName>
                                        </p:attrNameLst>
                                      </p:cBhvr>
                                      <p:to>
                                        <p:strVal val="visible"/>
                                      </p:to>
                                    </p:set>
                                    <p:anim calcmode="lin" valueType="num">
                                      <p:cBhvr>
                                        <p:cTn id="23" dur="1000" fill="hold"/>
                                        <p:tgtEl>
                                          <p:spTgt spid="13314">
                                            <p:txEl>
                                              <p:pRg st="1" end="1"/>
                                            </p:txEl>
                                          </p:spTgt>
                                        </p:tgtEl>
                                        <p:attrNameLst>
                                          <p:attrName>ppt_w</p:attrName>
                                        </p:attrNameLst>
                                      </p:cBhvr>
                                      <p:tavLst>
                                        <p:tav tm="100000">
                                          <p:val>
                                            <p:strVal val="0"/>
                                          </p:val>
                                        </p:tav>
                                        <p:tav>
                                          <p:val>
                                            <p:strVal val="#ppt_w"/>
                                          </p:val>
                                        </p:tav>
                                      </p:tavLst>
                                    </p:anim>
                                    <p:anim calcmode="lin" valueType="num">
                                      <p:cBhvr>
                                        <p:cTn id="24" dur="1000" fill="hold"/>
                                        <p:tgtEl>
                                          <p:spTgt spid="13314">
                                            <p:txEl>
                                              <p:pRg st="1" end="1"/>
                                            </p:txEl>
                                          </p:spTgt>
                                        </p:tgtEl>
                                        <p:attrNameLst>
                                          <p:attrName>ppt_h</p:attrName>
                                        </p:attrNameLst>
                                      </p:cBhvr>
                                      <p:tavLst>
                                        <p:tav tm="100000">
                                          <p:val>
                                            <p:strVal val="0"/>
                                          </p:val>
                                        </p:tav>
                                        <p:tav>
                                          <p:val>
                                            <p:strVal val="#ppt_h"/>
                                          </p:val>
                                        </p:tav>
                                      </p:tavLst>
                                    </p:anim>
                                    <p:anim calcmode="lin" valueType="num">
                                      <p:cBhvr>
                                        <p:cTn id="25" dur="1000" fill="hold"/>
                                        <p:tgtEl>
                                          <p:spTgt spid="13314">
                                            <p:txEl>
                                              <p:pRg st="1" end="1"/>
                                            </p:txEl>
                                          </p:spTgt>
                                        </p:tgtEl>
                                        <p:attrNameLst>
                                          <p:attrName>ppt_x</p:attrName>
                                        </p:attrNameLst>
                                      </p:cBhvr>
                                      <p:tavLst>
                                        <p:tav tm="0" fmla="#ppt_x+(cos(-2*pi*(1-$))*-#ppt_x-sin(-2*pi*(1-$))*(1-#ppt_y))*(1-$)">
                                          <p:val>
                                            <p:strVal val="0"/>
                                          </p:val>
                                        </p:tav>
                                        <p:tav tm="100000">
                                          <p:val>
                                            <p:strVal val="1"/>
                                          </p:val>
                                        </p:tav>
                                      </p:tavLst>
                                    </p:anim>
                                    <p:anim calcmode="lin" valueType="num">
                                      <p:cBhvr>
                                        <p:cTn id="26" dur="1000" fill="hold"/>
                                        <p:tgtEl>
                                          <p:spTgt spid="13314">
                                            <p:txEl>
                                              <p:pRg st="1" end="1"/>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fill="hold" nodeType="clickEffect">
                                  <p:stCondLst>
                                    <p:cond delay="0"/>
                                  </p:stCondLst>
                                  <p:childTnLst>
                                    <p:set>
                                      <p:cBhvr>
                                        <p:cTn id="30" dur="1" fill="hold">
                                          <p:stCondLst>
                                            <p:cond delay="0"/>
                                          </p:stCondLst>
                                        </p:cTn>
                                        <p:tgtEl>
                                          <p:spTgt spid="13314">
                                            <p:txEl>
                                              <p:pRg st="2" end="2"/>
                                            </p:txEl>
                                          </p:spTgt>
                                        </p:tgtEl>
                                        <p:attrNameLst>
                                          <p:attrName>style.visibility</p:attrName>
                                        </p:attrNameLst>
                                      </p:cBhvr>
                                      <p:to>
                                        <p:strVal val="visible"/>
                                      </p:to>
                                    </p:set>
                                    <p:anim calcmode="lin" valueType="num">
                                      <p:cBhvr>
                                        <p:cTn id="31" dur="1000" fill="hold"/>
                                        <p:tgtEl>
                                          <p:spTgt spid="13314">
                                            <p:txEl>
                                              <p:pRg st="2" end="2"/>
                                            </p:txEl>
                                          </p:spTgt>
                                        </p:tgtEl>
                                        <p:attrNameLst>
                                          <p:attrName>ppt_w</p:attrName>
                                        </p:attrNameLst>
                                      </p:cBhvr>
                                      <p:tavLst>
                                        <p:tav tm="100000">
                                          <p:val>
                                            <p:strVal val="0"/>
                                          </p:val>
                                        </p:tav>
                                        <p:tav>
                                          <p:val>
                                            <p:strVal val="#ppt_w"/>
                                          </p:val>
                                        </p:tav>
                                      </p:tavLst>
                                    </p:anim>
                                    <p:anim calcmode="lin" valueType="num">
                                      <p:cBhvr>
                                        <p:cTn id="32" dur="1000" fill="hold"/>
                                        <p:tgtEl>
                                          <p:spTgt spid="13314">
                                            <p:txEl>
                                              <p:pRg st="2" end="2"/>
                                            </p:txEl>
                                          </p:spTgt>
                                        </p:tgtEl>
                                        <p:attrNameLst>
                                          <p:attrName>ppt_h</p:attrName>
                                        </p:attrNameLst>
                                      </p:cBhvr>
                                      <p:tavLst>
                                        <p:tav tm="100000">
                                          <p:val>
                                            <p:strVal val="0"/>
                                          </p:val>
                                        </p:tav>
                                        <p:tav>
                                          <p:val>
                                            <p:strVal val="#ppt_h"/>
                                          </p:val>
                                        </p:tav>
                                      </p:tavLst>
                                    </p:anim>
                                    <p:anim calcmode="lin" valueType="num">
                                      <p:cBhvr>
                                        <p:cTn id="33" dur="1000" fill="hold"/>
                                        <p:tgtEl>
                                          <p:spTgt spid="13314">
                                            <p:txEl>
                                              <p:pRg st="2" end="2"/>
                                            </p:txEl>
                                          </p:spTgt>
                                        </p:tgtEl>
                                        <p:attrNameLst>
                                          <p:attrName>ppt_x</p:attrName>
                                        </p:attrNameLst>
                                      </p:cBhvr>
                                      <p:tavLst>
                                        <p:tav tm="0" fmla="#ppt_x+(cos(-2*pi*(1-$))*-#ppt_x-sin(-2*pi*(1-$))*(1-#ppt_y))*(1-$)">
                                          <p:val>
                                            <p:strVal val="0"/>
                                          </p:val>
                                        </p:tav>
                                        <p:tav tm="100000">
                                          <p:val>
                                            <p:strVal val="1"/>
                                          </p:val>
                                        </p:tav>
                                      </p:tavLst>
                                    </p:anim>
                                    <p:anim calcmode="lin" valueType="num">
                                      <p:cBhvr>
                                        <p:cTn id="34" dur="1000" fill="hold"/>
                                        <p:tgtEl>
                                          <p:spTgt spid="13314">
                                            <p:txEl>
                                              <p:pRg st="2" end="2"/>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fill="hold" nodeType="clickEffect">
                                  <p:stCondLst>
                                    <p:cond delay="0"/>
                                  </p:stCondLst>
                                  <p:childTnLst>
                                    <p:set>
                                      <p:cBhvr>
                                        <p:cTn id="38" dur="1" fill="hold">
                                          <p:stCondLst>
                                            <p:cond delay="0"/>
                                          </p:stCondLst>
                                        </p:cTn>
                                        <p:tgtEl>
                                          <p:spTgt spid="13314">
                                            <p:txEl>
                                              <p:pRg st="3" end="3"/>
                                            </p:txEl>
                                          </p:spTgt>
                                        </p:tgtEl>
                                        <p:attrNameLst>
                                          <p:attrName>style.visibility</p:attrName>
                                        </p:attrNameLst>
                                      </p:cBhvr>
                                      <p:to>
                                        <p:strVal val="visible"/>
                                      </p:to>
                                    </p:set>
                                    <p:anim calcmode="lin" valueType="num">
                                      <p:cBhvr>
                                        <p:cTn id="39" dur="1000" fill="hold"/>
                                        <p:tgtEl>
                                          <p:spTgt spid="13314">
                                            <p:txEl>
                                              <p:pRg st="3" end="3"/>
                                            </p:txEl>
                                          </p:spTgt>
                                        </p:tgtEl>
                                        <p:attrNameLst>
                                          <p:attrName>ppt_w</p:attrName>
                                        </p:attrNameLst>
                                      </p:cBhvr>
                                      <p:tavLst>
                                        <p:tav tm="100000">
                                          <p:val>
                                            <p:strVal val="0"/>
                                          </p:val>
                                        </p:tav>
                                        <p:tav>
                                          <p:val>
                                            <p:strVal val="#ppt_w"/>
                                          </p:val>
                                        </p:tav>
                                      </p:tavLst>
                                    </p:anim>
                                    <p:anim calcmode="lin" valueType="num">
                                      <p:cBhvr>
                                        <p:cTn id="40" dur="1000" fill="hold"/>
                                        <p:tgtEl>
                                          <p:spTgt spid="13314">
                                            <p:txEl>
                                              <p:pRg st="3" end="3"/>
                                            </p:txEl>
                                          </p:spTgt>
                                        </p:tgtEl>
                                        <p:attrNameLst>
                                          <p:attrName>ppt_h</p:attrName>
                                        </p:attrNameLst>
                                      </p:cBhvr>
                                      <p:tavLst>
                                        <p:tav tm="100000">
                                          <p:val>
                                            <p:strVal val="0"/>
                                          </p:val>
                                        </p:tav>
                                        <p:tav>
                                          <p:val>
                                            <p:strVal val="#ppt_h"/>
                                          </p:val>
                                        </p:tav>
                                      </p:tavLst>
                                    </p:anim>
                                    <p:anim calcmode="lin" valueType="num">
                                      <p:cBhvr>
                                        <p:cTn id="41" dur="1000" fill="hold"/>
                                        <p:tgtEl>
                                          <p:spTgt spid="13314">
                                            <p:txEl>
                                              <p:pRg st="3" end="3"/>
                                            </p:txEl>
                                          </p:spTgt>
                                        </p:tgtEl>
                                        <p:attrNameLst>
                                          <p:attrName>ppt_x</p:attrName>
                                        </p:attrNameLst>
                                      </p:cBhvr>
                                      <p:tavLst>
                                        <p:tav tm="0" fmla="#ppt_x+(cos(-2*pi*(1-$))*-#ppt_x-sin(-2*pi*(1-$))*(1-#ppt_y))*(1-$)">
                                          <p:val>
                                            <p:strVal val="0"/>
                                          </p:val>
                                        </p:tav>
                                        <p:tav tm="100000">
                                          <p:val>
                                            <p:strVal val="1"/>
                                          </p:val>
                                        </p:tav>
                                      </p:tavLst>
                                    </p:anim>
                                    <p:anim calcmode="lin" valueType="num">
                                      <p:cBhvr>
                                        <p:cTn id="42" dur="1000" fill="hold"/>
                                        <p:tgtEl>
                                          <p:spTgt spid="13314">
                                            <p:txEl>
                                              <p:pRg st="3" end="3"/>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fill="hold" nodeType="clickEffect">
                                  <p:stCondLst>
                                    <p:cond delay="0"/>
                                  </p:stCondLst>
                                  <p:childTnLst>
                                    <p:set>
                                      <p:cBhvr>
                                        <p:cTn id="46" dur="1" fill="hold">
                                          <p:stCondLst>
                                            <p:cond delay="0"/>
                                          </p:stCondLst>
                                        </p:cTn>
                                        <p:tgtEl>
                                          <p:spTgt spid="13314">
                                            <p:txEl>
                                              <p:pRg st="4" end="4"/>
                                            </p:txEl>
                                          </p:spTgt>
                                        </p:tgtEl>
                                        <p:attrNameLst>
                                          <p:attrName>style.visibility</p:attrName>
                                        </p:attrNameLst>
                                      </p:cBhvr>
                                      <p:to>
                                        <p:strVal val="visible"/>
                                      </p:to>
                                    </p:set>
                                    <p:anim calcmode="lin" valueType="num">
                                      <p:cBhvr>
                                        <p:cTn id="47" dur="1000" fill="hold"/>
                                        <p:tgtEl>
                                          <p:spTgt spid="13314">
                                            <p:txEl>
                                              <p:pRg st="4" end="4"/>
                                            </p:txEl>
                                          </p:spTgt>
                                        </p:tgtEl>
                                        <p:attrNameLst>
                                          <p:attrName>ppt_w</p:attrName>
                                        </p:attrNameLst>
                                      </p:cBhvr>
                                      <p:tavLst>
                                        <p:tav tm="100000">
                                          <p:val>
                                            <p:strVal val="0"/>
                                          </p:val>
                                        </p:tav>
                                        <p:tav>
                                          <p:val>
                                            <p:strVal val="#ppt_w"/>
                                          </p:val>
                                        </p:tav>
                                      </p:tavLst>
                                    </p:anim>
                                    <p:anim calcmode="lin" valueType="num">
                                      <p:cBhvr>
                                        <p:cTn id="48" dur="1000" fill="hold"/>
                                        <p:tgtEl>
                                          <p:spTgt spid="13314">
                                            <p:txEl>
                                              <p:pRg st="4" end="4"/>
                                            </p:txEl>
                                          </p:spTgt>
                                        </p:tgtEl>
                                        <p:attrNameLst>
                                          <p:attrName>ppt_h</p:attrName>
                                        </p:attrNameLst>
                                      </p:cBhvr>
                                      <p:tavLst>
                                        <p:tav tm="100000">
                                          <p:val>
                                            <p:strVal val="0"/>
                                          </p:val>
                                        </p:tav>
                                        <p:tav>
                                          <p:val>
                                            <p:strVal val="#ppt_h"/>
                                          </p:val>
                                        </p:tav>
                                      </p:tavLst>
                                    </p:anim>
                                    <p:anim calcmode="lin" valueType="num">
                                      <p:cBhvr>
                                        <p:cTn id="49" dur="1000" fill="hold"/>
                                        <p:tgtEl>
                                          <p:spTgt spid="13314">
                                            <p:txEl>
                                              <p:pRg st="4" end="4"/>
                                            </p:txEl>
                                          </p:spTgt>
                                        </p:tgtEl>
                                        <p:attrNameLst>
                                          <p:attrName>ppt_x</p:attrName>
                                        </p:attrNameLst>
                                      </p:cBhvr>
                                      <p:tavLst>
                                        <p:tav tm="0" fmla="#ppt_x+(cos(-2*pi*(1-$))*-#ppt_x-sin(-2*pi*(1-$))*(1-#ppt_y))*(1-$)">
                                          <p:val>
                                            <p:strVal val="0"/>
                                          </p:val>
                                        </p:tav>
                                        <p:tav tm="100000">
                                          <p:val>
                                            <p:strVal val="1"/>
                                          </p:val>
                                        </p:tav>
                                      </p:tavLst>
                                    </p:anim>
                                    <p:anim calcmode="lin" valueType="num">
                                      <p:cBhvr>
                                        <p:cTn id="50" dur="1000" fill="hold"/>
                                        <p:tgtEl>
                                          <p:spTgt spid="13314">
                                            <p:txEl>
                                              <p:pRg st="4" end="4"/>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fill="hold" nodeType="clickEffect">
                                  <p:stCondLst>
                                    <p:cond delay="0"/>
                                  </p:stCondLst>
                                  <p:childTnLst>
                                    <p:set>
                                      <p:cBhvr>
                                        <p:cTn id="54" dur="1" fill="hold">
                                          <p:stCondLst>
                                            <p:cond delay="0"/>
                                          </p:stCondLst>
                                        </p:cTn>
                                        <p:tgtEl>
                                          <p:spTgt spid="13315"/>
                                        </p:tgtEl>
                                        <p:attrNameLst>
                                          <p:attrName>style.visibility</p:attrName>
                                        </p:attrNameLst>
                                      </p:cBhvr>
                                      <p:to>
                                        <p:strVal val="visible"/>
                                      </p:to>
                                    </p:set>
                                    <p:anim calcmode="lin" valueType="num">
                                      <p:cBhvr>
                                        <p:cTn id="55" dur="1000" fill="hold"/>
                                        <p:tgtEl>
                                          <p:spTgt spid="13315"/>
                                        </p:tgtEl>
                                        <p:attrNameLst>
                                          <p:attrName>ppt_w</p:attrName>
                                        </p:attrNameLst>
                                      </p:cBhvr>
                                      <p:tavLst>
                                        <p:tav tm="100000">
                                          <p:val>
                                            <p:strVal val="0"/>
                                          </p:val>
                                        </p:tav>
                                        <p:tav>
                                          <p:val>
                                            <p:strVal val="#ppt_w"/>
                                          </p:val>
                                        </p:tav>
                                      </p:tavLst>
                                    </p:anim>
                                    <p:anim calcmode="lin" valueType="num">
                                      <p:cBhvr>
                                        <p:cTn id="56" dur="1000" fill="hold"/>
                                        <p:tgtEl>
                                          <p:spTgt spid="13315"/>
                                        </p:tgtEl>
                                        <p:attrNameLst>
                                          <p:attrName>ppt_h</p:attrName>
                                        </p:attrNameLst>
                                      </p:cBhvr>
                                      <p:tavLst>
                                        <p:tav tm="100000">
                                          <p:val>
                                            <p:strVal val="0"/>
                                          </p:val>
                                        </p:tav>
                                        <p:tav>
                                          <p:val>
                                            <p:strVal val="#ppt_h"/>
                                          </p:val>
                                        </p:tav>
                                      </p:tavLst>
                                    </p:anim>
                                    <p:anim calcmode="lin" valueType="num">
                                      <p:cBhvr>
                                        <p:cTn id="57" dur="1000" fill="hold"/>
                                        <p:tgtEl>
                                          <p:spTgt spid="13315"/>
                                        </p:tgtEl>
                                        <p:attrNameLst>
                                          <p:attrName>ppt_x</p:attrName>
                                        </p:attrNameLst>
                                      </p:cBhvr>
                                      <p:tavLst>
                                        <p:tav tm="0" fmla="#ppt_x+(cos(-2*pi*(1-$))*-#ppt_x-sin(-2*pi*(1-$))*(1-#ppt_y))*(1-$)">
                                          <p:val>
                                            <p:strVal val="0"/>
                                          </p:val>
                                        </p:tav>
                                        <p:tav tm="100000">
                                          <p:val>
                                            <p:strVal val="1"/>
                                          </p:val>
                                        </p:tav>
                                      </p:tavLst>
                                    </p:anim>
                                    <p:anim calcmode="lin" valueType="num">
                                      <p:cBhvr>
                                        <p:cTn id="58" dur="1000" fill="hold"/>
                                        <p:tgtEl>
                                          <p:spTgt spid="13315"/>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fill="hold" nodeType="clickEffect">
                                  <p:stCondLst>
                                    <p:cond delay="0"/>
                                  </p:stCondLst>
                                  <p:childTnLst>
                                    <p:set>
                                      <p:cBhvr>
                                        <p:cTn id="62" dur="1" fill="hold">
                                          <p:stCondLst>
                                            <p:cond delay="0"/>
                                          </p:stCondLst>
                                        </p:cTn>
                                        <p:tgtEl>
                                          <p:spTgt spid="13316"/>
                                        </p:tgtEl>
                                        <p:attrNameLst>
                                          <p:attrName>style.visibility</p:attrName>
                                        </p:attrNameLst>
                                      </p:cBhvr>
                                      <p:to>
                                        <p:strVal val="visible"/>
                                      </p:to>
                                    </p:set>
                                    <p:anim calcmode="lin" valueType="num">
                                      <p:cBhvr>
                                        <p:cTn id="63" dur="1000" fill="hold"/>
                                        <p:tgtEl>
                                          <p:spTgt spid="13316"/>
                                        </p:tgtEl>
                                        <p:attrNameLst>
                                          <p:attrName>ppt_w</p:attrName>
                                        </p:attrNameLst>
                                      </p:cBhvr>
                                      <p:tavLst>
                                        <p:tav tm="100000">
                                          <p:val>
                                            <p:strVal val="0"/>
                                          </p:val>
                                        </p:tav>
                                        <p:tav>
                                          <p:val>
                                            <p:strVal val="#ppt_w"/>
                                          </p:val>
                                        </p:tav>
                                      </p:tavLst>
                                    </p:anim>
                                    <p:anim calcmode="lin" valueType="num">
                                      <p:cBhvr>
                                        <p:cTn id="64" dur="1000" fill="hold"/>
                                        <p:tgtEl>
                                          <p:spTgt spid="13316"/>
                                        </p:tgtEl>
                                        <p:attrNameLst>
                                          <p:attrName>ppt_h</p:attrName>
                                        </p:attrNameLst>
                                      </p:cBhvr>
                                      <p:tavLst>
                                        <p:tav tm="100000">
                                          <p:val>
                                            <p:strVal val="0"/>
                                          </p:val>
                                        </p:tav>
                                        <p:tav>
                                          <p:val>
                                            <p:strVal val="#ppt_h"/>
                                          </p:val>
                                        </p:tav>
                                      </p:tavLst>
                                    </p:anim>
                                    <p:anim calcmode="lin" valueType="num">
                                      <p:cBhvr>
                                        <p:cTn id="65" dur="1000" fill="hold"/>
                                        <p:tgtEl>
                                          <p:spTgt spid="13316"/>
                                        </p:tgtEl>
                                        <p:attrNameLst>
                                          <p:attrName>ppt_x</p:attrName>
                                        </p:attrNameLst>
                                      </p:cBhvr>
                                      <p:tavLst>
                                        <p:tav tm="0" fmla="#ppt_x+(cos(-2*pi*(1-$))*-#ppt_x-sin(-2*pi*(1-$))*(1-#ppt_y))*(1-$)">
                                          <p:val>
                                            <p:strVal val="0"/>
                                          </p:val>
                                        </p:tav>
                                        <p:tav tm="100000">
                                          <p:val>
                                            <p:strVal val="1"/>
                                          </p:val>
                                        </p:tav>
                                      </p:tavLst>
                                    </p:anim>
                                    <p:anim calcmode="lin" valueType="num">
                                      <p:cBhvr>
                                        <p:cTn id="66" dur="1000" fill="hold"/>
                                        <p:tgtEl>
                                          <p:spTgt spid="13316"/>
                                        </p:tgtEl>
                                        <p:attrNameLst>
                                          <p:attrName>ppt_y</p:attrName>
                                        </p:attrNameLst>
                                      </p:cBhvr>
                                      <p:tavLst>
                                        <p:tav tm="0" fmla="#ppt_y+(sin(-2*pi*(1-$))*-#ppt_x+cos(-2*pi*(1-$))*(1-#ppt_y))*(1-$)">
                                          <p:val>
                                            <p:strVal val="0"/>
                                          </p:val>
                                        </p:tav>
                                        <p:tav tm="100000">
                                          <p:val>
                                            <p:str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327FDAC0-CD5D-036A-E87E-131692D85933}"/>
              </a:ext>
            </a:extLst>
          </p:cNvPr>
          <p:cNvSpPr>
            <a:spLocks noGrp="1" noChangeArrowheads="1"/>
          </p:cNvSpPr>
          <p:nvPr>
            <p:ph type="title"/>
          </p:nvPr>
        </p:nvSpPr>
        <p:spPr>
          <a:xfrm>
            <a:off x="685800" y="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Painting and Sculpture</a:t>
            </a:r>
          </a:p>
        </p:txBody>
      </p:sp>
      <p:sp>
        <p:nvSpPr>
          <p:cNvPr id="14338" name="Rectangle 2">
            <a:extLst>
              <a:ext uri="{FF2B5EF4-FFF2-40B4-BE49-F238E27FC236}">
                <a16:creationId xmlns:a16="http://schemas.microsoft.com/office/drawing/2014/main" id="{5A00369E-A207-878B-CD33-08277B946CA8}"/>
              </a:ext>
            </a:extLst>
          </p:cNvPr>
          <p:cNvSpPr>
            <a:spLocks noGrp="1" noChangeArrowheads="1"/>
          </p:cNvSpPr>
          <p:nvPr>
            <p:ph type="body" idx="1"/>
          </p:nvPr>
        </p:nvSpPr>
        <p:spPr>
          <a:xfrm>
            <a:off x="685800" y="2743200"/>
            <a:ext cx="7772400" cy="3581400"/>
          </a:xfrm>
          <a:ln/>
        </p:spPr>
        <p:txBody>
          <a:bodyPr/>
          <a:lstStyle/>
          <a:p>
            <a:pPr>
              <a:lnSpc>
                <a:spcPct val="100000"/>
              </a:lnSpc>
              <a:spcBef>
                <a:spcPts val="6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a:latin typeface="Bookman Old Style" panose="02050604050505020204" pitchFamily="18" charset="0"/>
              </a:rPr>
              <a:t>Egyptians reached a highly advanced level of sculpture.  Beautiful figures sculpted from wood, ivory, bronze, gold, and turquoise have been found in tombs.</a:t>
            </a:r>
          </a:p>
          <a:p>
            <a:pPr>
              <a:lnSpc>
                <a:spcPct val="100000"/>
              </a:lnSpc>
              <a:spcBef>
                <a:spcPts val="6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a:latin typeface="Bookman Old Style" panose="02050604050505020204" pitchFamily="18" charset="0"/>
              </a:rPr>
              <a:t>One of the most famous sculptures in the world is the head of Queen Nefertiti.</a:t>
            </a:r>
          </a:p>
          <a:p>
            <a:pPr>
              <a:lnSpc>
                <a:spcPct val="100000"/>
              </a:lnSpc>
              <a:spcBef>
                <a:spcPts val="6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a:latin typeface="Bookman Old Style" panose="02050604050505020204" pitchFamily="18" charset="0"/>
              </a:rPr>
              <a:t>Another famous work of art is the Great Sphinx, a huge statue of a man’s head on a lion’s body, which guards the pyramids near Giza.</a:t>
            </a:r>
          </a:p>
        </p:txBody>
      </p:sp>
      <p:pic>
        <p:nvPicPr>
          <p:cNvPr id="14339" name="Picture 3">
            <a:extLst>
              <a:ext uri="{FF2B5EF4-FFF2-40B4-BE49-F238E27FC236}">
                <a16:creationId xmlns:a16="http://schemas.microsoft.com/office/drawing/2014/main" id="{A99BE3AF-0D08-7D21-F207-50662BCBB0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914400"/>
            <a:ext cx="1676400" cy="1676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0" name="Picture 4">
            <a:extLst>
              <a:ext uri="{FF2B5EF4-FFF2-40B4-BE49-F238E27FC236}">
                <a16:creationId xmlns:a16="http://schemas.microsoft.com/office/drawing/2014/main" id="{F67F0493-FFDB-73F5-4C91-37234B58AA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838200"/>
            <a:ext cx="1828800" cy="1714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1" name="Picture 5">
            <a:extLst>
              <a:ext uri="{FF2B5EF4-FFF2-40B4-BE49-F238E27FC236}">
                <a16:creationId xmlns:a16="http://schemas.microsoft.com/office/drawing/2014/main" id="{D67E2B96-BE7C-DBD9-C8F7-F0D7EF2894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1143000"/>
            <a:ext cx="1336675" cy="1303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checkerboard(across)">
                                      <p:cBhvr>
                                        <p:cTn id="7" dur="500"/>
                                        <p:tgtEl>
                                          <p:spTgt spid="143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338">
                                            <p:txEl>
                                              <p:pRg st="0" end="0"/>
                                            </p:txEl>
                                          </p:spTgt>
                                        </p:tgtEl>
                                        <p:attrNameLst>
                                          <p:attrName>style.visibility</p:attrName>
                                        </p:attrNameLst>
                                      </p:cBhvr>
                                      <p:to>
                                        <p:strVal val="visible"/>
                                      </p:to>
                                    </p:set>
                                    <p:animEffect transition="in" filter="checkerboard(across)">
                                      <p:cBhvr>
                                        <p:cTn id="12" dur="500"/>
                                        <p:tgtEl>
                                          <p:spTgt spid="1433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Effect transition="in" filter="checkerboard(across)">
                                      <p:cBhvr>
                                        <p:cTn id="17" dur="500"/>
                                        <p:tgtEl>
                                          <p:spTgt spid="1433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4338">
                                            <p:txEl>
                                              <p:pRg st="2" end="2"/>
                                            </p:txEl>
                                          </p:spTgt>
                                        </p:tgtEl>
                                        <p:attrNameLst>
                                          <p:attrName>style.visibility</p:attrName>
                                        </p:attrNameLst>
                                      </p:cBhvr>
                                      <p:to>
                                        <p:strVal val="visible"/>
                                      </p:to>
                                    </p:set>
                                    <p:animEffect transition="in" filter="checkerboard(across)">
                                      <p:cBhvr>
                                        <p:cTn id="22" dur="500"/>
                                        <p:tgtEl>
                                          <p:spTgt spid="1433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4339"/>
                                        </p:tgtEl>
                                        <p:attrNameLst>
                                          <p:attrName>style.visibility</p:attrName>
                                        </p:attrNameLst>
                                      </p:cBhvr>
                                      <p:to>
                                        <p:strVal val="visible"/>
                                      </p:to>
                                    </p:set>
                                    <p:animEffect transition="in" filter="checkerboard(across)">
                                      <p:cBhvr>
                                        <p:cTn id="27" dur="500"/>
                                        <p:tgtEl>
                                          <p:spTgt spid="1433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4340"/>
                                        </p:tgtEl>
                                        <p:attrNameLst>
                                          <p:attrName>style.visibility</p:attrName>
                                        </p:attrNameLst>
                                      </p:cBhvr>
                                      <p:to>
                                        <p:strVal val="visible"/>
                                      </p:to>
                                    </p:set>
                                    <p:animEffect transition="in" filter="checkerboard(across)">
                                      <p:cBhvr>
                                        <p:cTn id="32" dur="500"/>
                                        <p:tgtEl>
                                          <p:spTgt spid="1434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4341"/>
                                        </p:tgtEl>
                                        <p:attrNameLst>
                                          <p:attrName>style.visibility</p:attrName>
                                        </p:attrNameLst>
                                      </p:cBhvr>
                                      <p:to>
                                        <p:strVal val="visible"/>
                                      </p:to>
                                    </p:set>
                                    <p:animEffect transition="in" filter="checkerboard(across)">
                                      <p:cBhvr>
                                        <p:cTn id="37"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EA638EBB-A58A-8C54-8ADD-2CFEFEF1A6D9}"/>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King Tut</a:t>
            </a:r>
          </a:p>
        </p:txBody>
      </p:sp>
      <p:sp>
        <p:nvSpPr>
          <p:cNvPr id="15362" name="Rectangle 2">
            <a:extLst>
              <a:ext uri="{FF2B5EF4-FFF2-40B4-BE49-F238E27FC236}">
                <a16:creationId xmlns:a16="http://schemas.microsoft.com/office/drawing/2014/main" id="{F9F36E93-C6D8-731B-D834-B152B1228038}"/>
              </a:ext>
            </a:extLst>
          </p:cNvPr>
          <p:cNvSpPr>
            <a:spLocks noGrp="1" noChangeArrowheads="1"/>
          </p:cNvSpPr>
          <p:nvPr>
            <p:ph type="body" idx="1"/>
          </p:nvPr>
        </p:nvSpPr>
        <p:spPr>
          <a:xfrm>
            <a:off x="685800" y="2133600"/>
            <a:ext cx="7772400" cy="4724400"/>
          </a:xfrm>
          <a:ln/>
        </p:spPr>
        <p:txBody>
          <a:bodyPr/>
          <a:lstStyle/>
          <a:p>
            <a:pPr>
              <a:lnSpc>
                <a:spcPct val="100000"/>
              </a:lnSpc>
              <a:spcBef>
                <a:spcPts val="425"/>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Tutankhamen, or King Tut, for short was called “The Boy King”.</a:t>
            </a:r>
          </a:p>
          <a:p>
            <a:pPr>
              <a:lnSpc>
                <a:spcPct val="100000"/>
              </a:lnSpc>
              <a:spcBef>
                <a:spcPts val="425"/>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He became pharaoh when he was nine years old. During the year 1350 B.C.</a:t>
            </a:r>
          </a:p>
          <a:p>
            <a:pPr>
              <a:lnSpc>
                <a:spcPct val="100000"/>
              </a:lnSpc>
              <a:spcBef>
                <a:spcPts val="425"/>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He lived in a beautiful palace in the city of Thebes.  He had servants who did everything for him.  They believed him to be a god.</a:t>
            </a:r>
          </a:p>
          <a:p>
            <a:pPr>
              <a:lnSpc>
                <a:spcPct val="100000"/>
              </a:lnSpc>
              <a:spcBef>
                <a:spcPts val="425"/>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A typical day for him began in the audience chamber of his palace, where he sat on a throne of gold, silver, and jewels, and wore a heavy gold headpiece shaped like a flame. Ambassadors from foreign countries came to bow before him and bring him riches.  Egyptians came to him to settle their disputes. He led his people in a three-hour a day worship ceremony.  He had a formal dinner in the evening, then visited with his wife, Ankheshamen, who was two years younger than he.</a:t>
            </a:r>
          </a:p>
          <a:p>
            <a:pPr>
              <a:lnSpc>
                <a:spcPct val="100000"/>
              </a:lnSpc>
              <a:spcBef>
                <a:spcPts val="425"/>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King Tut died when he was only nineteen years old.  No one really knows if he died from an accident, illness, or his enemies.  His burial chamber was found by Britain's Howard Carter in 1922.  The treasures of King Tut’s tomb can be seen today in Cairo, Egypt.</a:t>
            </a:r>
          </a:p>
        </p:txBody>
      </p:sp>
      <p:pic>
        <p:nvPicPr>
          <p:cNvPr id="15363" name="Picture 3">
            <a:extLst>
              <a:ext uri="{FF2B5EF4-FFF2-40B4-BE49-F238E27FC236}">
                <a16:creationId xmlns:a16="http://schemas.microsoft.com/office/drawing/2014/main" id="{39B67AAC-8E5D-BC53-EBDE-CD9D22BC1E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8600"/>
            <a:ext cx="2743200" cy="1828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4" name="Picture 4">
            <a:extLst>
              <a:ext uri="{FF2B5EF4-FFF2-40B4-BE49-F238E27FC236}">
                <a16:creationId xmlns:a16="http://schemas.microsoft.com/office/drawing/2014/main" id="{B13B5078-292A-3C97-312F-4794AA6DE6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228600"/>
            <a:ext cx="1371600" cy="1828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dissolve">
                                      <p:cBhvr>
                                        <p:cTn id="7" dur="500"/>
                                        <p:tgtEl>
                                          <p:spTgt spid="153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p:cTn id="11" dur="1" fill="hold">
                                          <p:stCondLst>
                                            <p:cond delay="0"/>
                                          </p:stCondLst>
                                        </p:cTn>
                                        <p:tgtEl>
                                          <p:spTgt spid="15362">
                                            <p:txEl>
                                              <p:pRg st="0" end="0"/>
                                            </p:txEl>
                                          </p:spTgt>
                                        </p:tgtEl>
                                        <p:attrNameLst>
                                          <p:attrName>style.visibility</p:attrName>
                                        </p:attrNameLst>
                                      </p:cBhvr>
                                      <p:to>
                                        <p:strVal val="visible"/>
                                      </p:to>
                                    </p:set>
                                    <p:animEffect transition="in" filter="dissolve">
                                      <p:cBhvr>
                                        <p:cTn id="12" dur="500"/>
                                        <p:tgtEl>
                                          <p:spTgt spid="1536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fill="hold" nodeType="clickEffect">
                                  <p:stCondLst>
                                    <p:cond delay="0"/>
                                  </p:stCondLst>
                                  <p:childTnLst>
                                    <p:set>
                                      <p:cBhvr>
                                        <p:cTn id="16" dur="1" fill="hold">
                                          <p:stCondLst>
                                            <p:cond delay="0"/>
                                          </p:stCondLst>
                                        </p:cTn>
                                        <p:tgtEl>
                                          <p:spTgt spid="15362">
                                            <p:txEl>
                                              <p:pRg st="1" end="1"/>
                                            </p:txEl>
                                          </p:spTgt>
                                        </p:tgtEl>
                                        <p:attrNameLst>
                                          <p:attrName>style.visibility</p:attrName>
                                        </p:attrNameLst>
                                      </p:cBhvr>
                                      <p:to>
                                        <p:strVal val="visible"/>
                                      </p:to>
                                    </p:set>
                                    <p:animEffect transition="in" filter="dissolve">
                                      <p:cBhvr>
                                        <p:cTn id="17" dur="500"/>
                                        <p:tgtEl>
                                          <p:spTgt spid="1536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fill="hold" nodeType="clickEffect">
                                  <p:stCondLst>
                                    <p:cond delay="0"/>
                                  </p:stCondLst>
                                  <p:childTnLst>
                                    <p:set>
                                      <p:cBhvr>
                                        <p:cTn id="21" dur="1" fill="hold">
                                          <p:stCondLst>
                                            <p:cond delay="0"/>
                                          </p:stCondLst>
                                        </p:cTn>
                                        <p:tgtEl>
                                          <p:spTgt spid="15362">
                                            <p:txEl>
                                              <p:pRg st="2" end="2"/>
                                            </p:txEl>
                                          </p:spTgt>
                                        </p:tgtEl>
                                        <p:attrNameLst>
                                          <p:attrName>style.visibility</p:attrName>
                                        </p:attrNameLst>
                                      </p:cBhvr>
                                      <p:to>
                                        <p:strVal val="visible"/>
                                      </p:to>
                                    </p:set>
                                    <p:animEffect transition="in" filter="dissolve">
                                      <p:cBhvr>
                                        <p:cTn id="22" dur="500"/>
                                        <p:tgtEl>
                                          <p:spTgt spid="1536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fill="hold" nodeType="clickEffect">
                                  <p:stCondLst>
                                    <p:cond delay="0"/>
                                  </p:stCondLst>
                                  <p:childTnLst>
                                    <p:set>
                                      <p:cBhvr>
                                        <p:cTn id="26" dur="1" fill="hold">
                                          <p:stCondLst>
                                            <p:cond delay="0"/>
                                          </p:stCondLst>
                                        </p:cTn>
                                        <p:tgtEl>
                                          <p:spTgt spid="15362">
                                            <p:txEl>
                                              <p:pRg st="3" end="3"/>
                                            </p:txEl>
                                          </p:spTgt>
                                        </p:tgtEl>
                                        <p:attrNameLst>
                                          <p:attrName>style.visibility</p:attrName>
                                        </p:attrNameLst>
                                      </p:cBhvr>
                                      <p:to>
                                        <p:strVal val="visible"/>
                                      </p:to>
                                    </p:set>
                                    <p:animEffect transition="in" filter="dissolve">
                                      <p:cBhvr>
                                        <p:cTn id="27" dur="500"/>
                                        <p:tgtEl>
                                          <p:spTgt spid="1536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fill="hold" nodeType="clickEffect">
                                  <p:stCondLst>
                                    <p:cond delay="0"/>
                                  </p:stCondLst>
                                  <p:childTnLst>
                                    <p:set>
                                      <p:cBhvr>
                                        <p:cTn id="31" dur="1" fill="hold">
                                          <p:stCondLst>
                                            <p:cond delay="0"/>
                                          </p:stCondLst>
                                        </p:cTn>
                                        <p:tgtEl>
                                          <p:spTgt spid="15362">
                                            <p:txEl>
                                              <p:pRg st="4" end="4"/>
                                            </p:txEl>
                                          </p:spTgt>
                                        </p:tgtEl>
                                        <p:attrNameLst>
                                          <p:attrName>style.visibility</p:attrName>
                                        </p:attrNameLst>
                                      </p:cBhvr>
                                      <p:to>
                                        <p:strVal val="visible"/>
                                      </p:to>
                                    </p:set>
                                    <p:animEffect transition="in" filter="dissolve">
                                      <p:cBhvr>
                                        <p:cTn id="32" dur="500"/>
                                        <p:tgtEl>
                                          <p:spTgt spid="15362">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fill="hold" nodeType="clickEffect">
                                  <p:stCondLst>
                                    <p:cond delay="0"/>
                                  </p:stCondLst>
                                  <p:childTnLst>
                                    <p:set>
                                      <p:cBhvr>
                                        <p:cTn id="36" dur="1" fill="hold">
                                          <p:stCondLst>
                                            <p:cond delay="0"/>
                                          </p:stCondLst>
                                        </p:cTn>
                                        <p:tgtEl>
                                          <p:spTgt spid="15363"/>
                                        </p:tgtEl>
                                        <p:attrNameLst>
                                          <p:attrName>style.visibility</p:attrName>
                                        </p:attrNameLst>
                                      </p:cBhvr>
                                      <p:to>
                                        <p:strVal val="visible"/>
                                      </p:to>
                                    </p:set>
                                    <p:animEffect transition="in" filter="dissolve">
                                      <p:cBhvr>
                                        <p:cTn id="37" dur="500"/>
                                        <p:tgtEl>
                                          <p:spTgt spid="153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fill="hold" nodeType="clickEffect">
                                  <p:stCondLst>
                                    <p:cond delay="0"/>
                                  </p:stCondLst>
                                  <p:childTnLst>
                                    <p:set>
                                      <p:cBhvr>
                                        <p:cTn id="41" dur="1" fill="hold">
                                          <p:stCondLst>
                                            <p:cond delay="0"/>
                                          </p:stCondLst>
                                        </p:cTn>
                                        <p:tgtEl>
                                          <p:spTgt spid="15364"/>
                                        </p:tgtEl>
                                        <p:attrNameLst>
                                          <p:attrName>style.visibility</p:attrName>
                                        </p:attrNameLst>
                                      </p:cBhvr>
                                      <p:to>
                                        <p:strVal val="visible"/>
                                      </p:to>
                                    </p:set>
                                    <p:animEffect transition="in" filter="dissolve">
                                      <p:cBhvr>
                                        <p:cTn id="42"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C246CFCD-10F1-139C-64B2-ABEFA0A676FA}"/>
              </a:ext>
            </a:extLst>
          </p:cNvPr>
          <p:cNvSpPr>
            <a:spLocks noGrp="1" noChangeArrowheads="1"/>
          </p:cNvSpPr>
          <p:nvPr>
            <p:ph type="title"/>
          </p:nvPr>
        </p:nvSpPr>
        <p:spPr>
          <a:xfrm>
            <a:off x="685800" y="609600"/>
            <a:ext cx="7772400" cy="839788"/>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000">
                <a:effectLst>
                  <a:outerShdw blurRad="38100" dist="38100" dir="2700000" algn="tl">
                    <a:srgbClr val="FFFFFF"/>
                  </a:outerShdw>
                </a:effectLst>
                <a:latin typeface="Bookman Old Style" panose="02050604050505020204" pitchFamily="18" charset="0"/>
              </a:rPr>
              <a:t>Questions to Review</a:t>
            </a:r>
          </a:p>
        </p:txBody>
      </p:sp>
      <p:sp>
        <p:nvSpPr>
          <p:cNvPr id="16386" name="Rectangle 2">
            <a:extLst>
              <a:ext uri="{FF2B5EF4-FFF2-40B4-BE49-F238E27FC236}">
                <a16:creationId xmlns:a16="http://schemas.microsoft.com/office/drawing/2014/main" id="{F0B9C77D-58DA-932F-0F33-C7E0CF9BA1A9}"/>
              </a:ext>
            </a:extLst>
          </p:cNvPr>
          <p:cNvSpPr>
            <a:spLocks noGrp="1" noChangeArrowheads="1"/>
          </p:cNvSpPr>
          <p:nvPr>
            <p:ph type="body" idx="1"/>
          </p:nvPr>
        </p:nvSpPr>
        <p:spPr>
          <a:xfrm>
            <a:off x="685800" y="1371600"/>
            <a:ext cx="7772400" cy="4778375"/>
          </a:xfrm>
          <a:ln/>
        </p:spPr>
        <p:txBody>
          <a:bodyPr/>
          <a:lstStyle/>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Egypt is located in which continent?</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What is the famous river in Egypt?</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What were the name of the three period of times into which Egypt was divided?</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What happened to Egypt when Pharaoh wouldn’t obey God’s command?</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Name the four most remembered accomplishments from the Egyptians.</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u="sng">
                <a:latin typeface="Bookman Old Style" panose="02050604050505020204" pitchFamily="18" charset="0"/>
              </a:rPr>
              <a:t>Discuss</a:t>
            </a:r>
            <a:r>
              <a:rPr lang="en-GB" altLang="en-US" sz="1800">
                <a:latin typeface="Bookman Old Style" panose="02050604050505020204" pitchFamily="18" charset="0"/>
              </a:rPr>
              <a:t> at least three likenesses and differences between the workers and the wealthy.</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Briefly name the steps of mummification.  You may list them.</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Name two famous works of art by the Egyptians.</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How old was King Tut when he became Pharaoh?</a:t>
            </a:r>
          </a:p>
          <a:p>
            <a:pPr marL="608013" indent="-608013">
              <a:lnSpc>
                <a:spcPct val="100000"/>
              </a:lnSpc>
              <a:spcBef>
                <a:spcPts val="45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800">
                <a:latin typeface="Bookman Old Style" panose="02050604050505020204" pitchFamily="18" charset="0"/>
              </a:rPr>
              <a:t>Who discovered his tomb and where is it located?</a:t>
            </a:r>
          </a:p>
          <a:p>
            <a:pPr marL="608013" indent="-608013">
              <a:lnSpc>
                <a:spcPct val="100000"/>
              </a:lnSpc>
              <a:spcBef>
                <a:spcPts val="450"/>
              </a:spcBef>
              <a:buFont typeface="Times New Roman" panose="02020603050405020304" pitchFamily="18"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en-US" sz="1800">
              <a:latin typeface="Bookman Old Style" panose="02050604050505020204" pitchFamily="18" charset="0"/>
            </a:endParaRPr>
          </a:p>
        </p:txBody>
      </p:sp>
      <p:pic>
        <p:nvPicPr>
          <p:cNvPr id="16387" name="Picture 3">
            <a:extLst>
              <a:ext uri="{FF2B5EF4-FFF2-40B4-BE49-F238E27FC236}">
                <a16:creationId xmlns:a16="http://schemas.microsoft.com/office/drawing/2014/main" id="{14748A48-A244-CB43-5B81-127A6B8FC2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6324600"/>
            <a:ext cx="304800" cy="30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box(in)">
                                      <p:cBhvr>
                                        <p:cTn id="7" dur="500"/>
                                        <p:tgtEl>
                                          <p:spTgt spid="163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16386">
                                            <p:txEl>
                                              <p:pRg st="0" end="0"/>
                                            </p:txEl>
                                          </p:spTgt>
                                        </p:tgtEl>
                                        <p:attrNameLst>
                                          <p:attrName>style.visibility</p:attrName>
                                        </p:attrNameLst>
                                      </p:cBhvr>
                                      <p:to>
                                        <p:strVal val="visible"/>
                                      </p:to>
                                    </p:set>
                                    <p:animEffect transition="in" filter="barn(inHorizontal)">
                                      <p:cBhvr>
                                        <p:cTn id="12" dur="500"/>
                                        <p:tgtEl>
                                          <p:spTgt spid="1638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16386">
                                            <p:txEl>
                                              <p:pRg st="1" end="1"/>
                                            </p:txEl>
                                          </p:spTgt>
                                        </p:tgtEl>
                                        <p:attrNameLst>
                                          <p:attrName>style.visibility</p:attrName>
                                        </p:attrNameLst>
                                      </p:cBhvr>
                                      <p:to>
                                        <p:strVal val="visible"/>
                                      </p:to>
                                    </p:set>
                                    <p:animEffect transition="in" filter="barn(inHorizontal)">
                                      <p:cBhvr>
                                        <p:cTn id="17" dur="500"/>
                                        <p:tgtEl>
                                          <p:spTgt spid="1638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nodeType="clickEffect">
                                  <p:stCondLst>
                                    <p:cond delay="0"/>
                                  </p:stCondLst>
                                  <p:childTnLst>
                                    <p:set>
                                      <p:cBhvr>
                                        <p:cTn id="21" dur="1" fill="hold">
                                          <p:stCondLst>
                                            <p:cond delay="0"/>
                                          </p:stCondLst>
                                        </p:cTn>
                                        <p:tgtEl>
                                          <p:spTgt spid="16386">
                                            <p:txEl>
                                              <p:pRg st="2" end="2"/>
                                            </p:txEl>
                                          </p:spTgt>
                                        </p:tgtEl>
                                        <p:attrNameLst>
                                          <p:attrName>style.visibility</p:attrName>
                                        </p:attrNameLst>
                                      </p:cBhvr>
                                      <p:to>
                                        <p:strVal val="visible"/>
                                      </p:to>
                                    </p:set>
                                    <p:animEffect transition="in" filter="barn(inHorizontal)">
                                      <p:cBhvr>
                                        <p:cTn id="22" dur="500"/>
                                        <p:tgtEl>
                                          <p:spTgt spid="1638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16386">
                                            <p:txEl>
                                              <p:pRg st="3" end="3"/>
                                            </p:txEl>
                                          </p:spTgt>
                                        </p:tgtEl>
                                        <p:attrNameLst>
                                          <p:attrName>style.visibility</p:attrName>
                                        </p:attrNameLst>
                                      </p:cBhvr>
                                      <p:to>
                                        <p:strVal val="visible"/>
                                      </p:to>
                                    </p:set>
                                    <p:animEffect transition="in" filter="barn(inHorizontal)">
                                      <p:cBhvr>
                                        <p:cTn id="27" dur="500"/>
                                        <p:tgtEl>
                                          <p:spTgt spid="1638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nodeType="clickEffect">
                                  <p:stCondLst>
                                    <p:cond delay="0"/>
                                  </p:stCondLst>
                                  <p:childTnLst>
                                    <p:set>
                                      <p:cBhvr>
                                        <p:cTn id="31" dur="1" fill="hold">
                                          <p:stCondLst>
                                            <p:cond delay="0"/>
                                          </p:stCondLst>
                                        </p:cTn>
                                        <p:tgtEl>
                                          <p:spTgt spid="16386">
                                            <p:txEl>
                                              <p:pRg st="4" end="4"/>
                                            </p:txEl>
                                          </p:spTgt>
                                        </p:tgtEl>
                                        <p:attrNameLst>
                                          <p:attrName>style.visibility</p:attrName>
                                        </p:attrNameLst>
                                      </p:cBhvr>
                                      <p:to>
                                        <p:strVal val="visible"/>
                                      </p:to>
                                    </p:set>
                                    <p:animEffect transition="in" filter="barn(inHorizontal)">
                                      <p:cBhvr>
                                        <p:cTn id="32" dur="500"/>
                                        <p:tgtEl>
                                          <p:spTgt spid="1638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nodeType="clickEffect">
                                  <p:stCondLst>
                                    <p:cond delay="0"/>
                                  </p:stCondLst>
                                  <p:childTnLst>
                                    <p:set>
                                      <p:cBhvr>
                                        <p:cTn id="36" dur="1" fill="hold">
                                          <p:stCondLst>
                                            <p:cond delay="0"/>
                                          </p:stCondLst>
                                        </p:cTn>
                                        <p:tgtEl>
                                          <p:spTgt spid="16386">
                                            <p:txEl>
                                              <p:pRg st="5" end="5"/>
                                            </p:txEl>
                                          </p:spTgt>
                                        </p:tgtEl>
                                        <p:attrNameLst>
                                          <p:attrName>style.visibility</p:attrName>
                                        </p:attrNameLst>
                                      </p:cBhvr>
                                      <p:to>
                                        <p:strVal val="visible"/>
                                      </p:to>
                                    </p:set>
                                    <p:animEffect transition="in" filter="barn(inHorizontal)">
                                      <p:cBhvr>
                                        <p:cTn id="37" dur="500"/>
                                        <p:tgtEl>
                                          <p:spTgt spid="16386">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6" fill="hold" nodeType="clickEffect">
                                  <p:stCondLst>
                                    <p:cond delay="0"/>
                                  </p:stCondLst>
                                  <p:childTnLst>
                                    <p:set>
                                      <p:cBhvr>
                                        <p:cTn id="41" dur="1" fill="hold">
                                          <p:stCondLst>
                                            <p:cond delay="0"/>
                                          </p:stCondLst>
                                        </p:cTn>
                                        <p:tgtEl>
                                          <p:spTgt spid="16386">
                                            <p:txEl>
                                              <p:pRg st="6" end="6"/>
                                            </p:txEl>
                                          </p:spTgt>
                                        </p:tgtEl>
                                        <p:attrNameLst>
                                          <p:attrName>style.visibility</p:attrName>
                                        </p:attrNameLst>
                                      </p:cBhvr>
                                      <p:to>
                                        <p:strVal val="visible"/>
                                      </p:to>
                                    </p:set>
                                    <p:animEffect transition="in" filter="barn(inHorizontal)">
                                      <p:cBhvr>
                                        <p:cTn id="42" dur="500"/>
                                        <p:tgtEl>
                                          <p:spTgt spid="16386">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6" fill="hold" nodeType="clickEffect">
                                  <p:stCondLst>
                                    <p:cond delay="0"/>
                                  </p:stCondLst>
                                  <p:childTnLst>
                                    <p:set>
                                      <p:cBhvr>
                                        <p:cTn id="46" dur="1" fill="hold">
                                          <p:stCondLst>
                                            <p:cond delay="0"/>
                                          </p:stCondLst>
                                        </p:cTn>
                                        <p:tgtEl>
                                          <p:spTgt spid="16386">
                                            <p:txEl>
                                              <p:pRg st="7" end="7"/>
                                            </p:txEl>
                                          </p:spTgt>
                                        </p:tgtEl>
                                        <p:attrNameLst>
                                          <p:attrName>style.visibility</p:attrName>
                                        </p:attrNameLst>
                                      </p:cBhvr>
                                      <p:to>
                                        <p:strVal val="visible"/>
                                      </p:to>
                                    </p:set>
                                    <p:animEffect transition="in" filter="barn(inHorizontal)">
                                      <p:cBhvr>
                                        <p:cTn id="47" dur="500"/>
                                        <p:tgtEl>
                                          <p:spTgt spid="16386">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6" fill="hold" nodeType="clickEffect">
                                  <p:stCondLst>
                                    <p:cond delay="0"/>
                                  </p:stCondLst>
                                  <p:childTnLst>
                                    <p:set>
                                      <p:cBhvr>
                                        <p:cTn id="51" dur="1" fill="hold">
                                          <p:stCondLst>
                                            <p:cond delay="0"/>
                                          </p:stCondLst>
                                        </p:cTn>
                                        <p:tgtEl>
                                          <p:spTgt spid="16386">
                                            <p:txEl>
                                              <p:pRg st="8" end="8"/>
                                            </p:txEl>
                                          </p:spTgt>
                                        </p:tgtEl>
                                        <p:attrNameLst>
                                          <p:attrName>style.visibility</p:attrName>
                                        </p:attrNameLst>
                                      </p:cBhvr>
                                      <p:to>
                                        <p:strVal val="visible"/>
                                      </p:to>
                                    </p:set>
                                    <p:animEffect transition="in" filter="barn(inHorizontal)">
                                      <p:cBhvr>
                                        <p:cTn id="52" dur="500"/>
                                        <p:tgtEl>
                                          <p:spTgt spid="16386">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6" fill="hold" nodeType="clickEffect">
                                  <p:stCondLst>
                                    <p:cond delay="0"/>
                                  </p:stCondLst>
                                  <p:childTnLst>
                                    <p:set>
                                      <p:cBhvr>
                                        <p:cTn id="56" dur="1" fill="hold">
                                          <p:stCondLst>
                                            <p:cond delay="0"/>
                                          </p:stCondLst>
                                        </p:cTn>
                                        <p:tgtEl>
                                          <p:spTgt spid="16386">
                                            <p:txEl>
                                              <p:pRg st="9" end="9"/>
                                            </p:txEl>
                                          </p:spTgt>
                                        </p:tgtEl>
                                        <p:attrNameLst>
                                          <p:attrName>style.visibility</p:attrName>
                                        </p:attrNameLst>
                                      </p:cBhvr>
                                      <p:to>
                                        <p:strVal val="visible"/>
                                      </p:to>
                                    </p:set>
                                    <p:animEffect transition="in" filter="barn(inHorizontal)">
                                      <p:cBhvr>
                                        <p:cTn id="57" dur="500"/>
                                        <p:tgtEl>
                                          <p:spTgt spid="163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3794" name="Text Box 2">
            <a:extLst>
              <a:ext uri="{FF2B5EF4-FFF2-40B4-BE49-F238E27FC236}">
                <a16:creationId xmlns:a16="http://schemas.microsoft.com/office/drawing/2014/main" id="{67918D19-D380-01C6-5010-43620E054ABF}"/>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buClrTx/>
              <a:buSzTx/>
              <a:buFontTx/>
              <a:buNone/>
            </a:pPr>
            <a:r>
              <a:rPr lang="en-GB" altLang="en-US">
                <a:solidFill>
                  <a:schemeClr val="tx1"/>
                </a:solidFill>
                <a:latin typeface="Arial" panose="020B0604020202020204" pitchFamily="34" charset="0"/>
                <a:cs typeface="Arial" panose="020B0604020202020204" pitchFamily="34" charset="0"/>
              </a:rPr>
              <a:t>This powerpoint was kindly donated to </a:t>
            </a:r>
            <a:r>
              <a:rPr lang="en-GB" altLang="en-US">
                <a:solidFill>
                  <a:schemeClr val="tx1"/>
                </a:solidFill>
                <a:latin typeface="Arial" panose="020B0604020202020204" pitchFamily="34" charset="0"/>
                <a:cs typeface="Arial" panose="020B0604020202020204" pitchFamily="34" charset="0"/>
                <a:hlinkClick r:id="rId3"/>
              </a:rPr>
              <a:t>www.worldofteaching.com</a:t>
            </a:r>
            <a:endParaRPr lang="en-GB" altLang="en-US">
              <a:solidFill>
                <a:schemeClr val="tx1"/>
              </a:solidFill>
              <a:latin typeface="Arial" panose="020B0604020202020204" pitchFamily="34" charset="0"/>
              <a:cs typeface="Arial" panose="020B0604020202020204" pitchFamily="34" charset="0"/>
            </a:endParaRPr>
          </a:p>
          <a:p>
            <a:pPr>
              <a:lnSpc>
                <a:spcPct val="100000"/>
              </a:lnSpc>
              <a:buClrTx/>
              <a:buSzTx/>
              <a:buFontTx/>
              <a:buNone/>
            </a:pPr>
            <a:endParaRPr lang="en-GB" altLang="en-US">
              <a:solidFill>
                <a:schemeClr val="tx1"/>
              </a:solidFill>
              <a:latin typeface="Arial" panose="020B0604020202020204" pitchFamily="34" charset="0"/>
              <a:cs typeface="Arial" panose="020B0604020202020204" pitchFamily="34" charset="0"/>
            </a:endParaRPr>
          </a:p>
          <a:p>
            <a:pPr>
              <a:lnSpc>
                <a:spcPct val="100000"/>
              </a:lnSpc>
              <a:buClrTx/>
              <a:buSzTx/>
              <a:buFontTx/>
              <a:buNone/>
            </a:pPr>
            <a:endParaRPr lang="en-GB" altLang="en-US">
              <a:solidFill>
                <a:schemeClr val="tx1"/>
              </a:solidFill>
              <a:latin typeface="Arial" panose="020B0604020202020204" pitchFamily="34" charset="0"/>
              <a:cs typeface="Arial" panose="020B0604020202020204" pitchFamily="34" charset="0"/>
            </a:endParaRPr>
          </a:p>
          <a:p>
            <a:pPr>
              <a:lnSpc>
                <a:spcPct val="100000"/>
              </a:lnSpc>
              <a:buClrTx/>
              <a:buSzTx/>
              <a:buFontTx/>
              <a:buNone/>
            </a:pPr>
            <a:endParaRPr lang="en-GB" altLang="en-US">
              <a:solidFill>
                <a:schemeClr val="tx1"/>
              </a:solidFill>
              <a:latin typeface="Arial" panose="020B0604020202020204" pitchFamily="34" charset="0"/>
              <a:cs typeface="Arial" panose="020B0604020202020204" pitchFamily="34" charset="0"/>
            </a:endParaRPr>
          </a:p>
          <a:p>
            <a:pPr>
              <a:lnSpc>
                <a:spcPct val="100000"/>
              </a:lnSpc>
              <a:buClrTx/>
              <a:buSzTx/>
              <a:buFontTx/>
              <a:buNone/>
            </a:pPr>
            <a:endParaRPr lang="en-GB" altLang="en-US">
              <a:solidFill>
                <a:schemeClr val="tx1"/>
              </a:solidFill>
              <a:latin typeface="Arial" panose="020B0604020202020204" pitchFamily="34" charset="0"/>
              <a:cs typeface="Arial" panose="020B0604020202020204" pitchFamily="34" charset="0"/>
            </a:endParaRPr>
          </a:p>
          <a:p>
            <a:pPr>
              <a:lnSpc>
                <a:spcPct val="100000"/>
              </a:lnSpc>
              <a:buClrTx/>
              <a:buSzTx/>
              <a:buFontTx/>
              <a:buNone/>
            </a:pPr>
            <a:r>
              <a:rPr lang="en-GB" altLang="en-US">
                <a:solidFill>
                  <a:schemeClr val="tx1"/>
                </a:solidFill>
                <a:latin typeface="Arial" panose="020B0604020202020204" pitchFamily="34" charset="0"/>
                <a:cs typeface="Arial" panose="020B0604020202020204" pitchFamily="34" charset="0"/>
                <a:hlinkClick r:id="rId3"/>
              </a:rPr>
              <a:t>http://www.worldofteaching.com</a:t>
            </a:r>
            <a:r>
              <a:rPr lang="en-GB" altLang="en-US">
                <a:solidFill>
                  <a:schemeClr val="tx1"/>
                </a:solidFill>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CE1B18B8-5049-4E90-1810-2C5329746599}"/>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Historical Overview</a:t>
            </a:r>
          </a:p>
        </p:txBody>
      </p:sp>
      <p:sp>
        <p:nvSpPr>
          <p:cNvPr id="4098" name="Rectangle 2">
            <a:extLst>
              <a:ext uri="{FF2B5EF4-FFF2-40B4-BE49-F238E27FC236}">
                <a16:creationId xmlns:a16="http://schemas.microsoft.com/office/drawing/2014/main" id="{ADA4BD0B-0E1F-4D99-90EA-D047D6EC3B0B}"/>
              </a:ext>
            </a:extLst>
          </p:cNvPr>
          <p:cNvSpPr>
            <a:spLocks noGrp="1" noChangeArrowheads="1"/>
          </p:cNvSpPr>
          <p:nvPr>
            <p:ph type="body" idx="1"/>
          </p:nvPr>
        </p:nvSpPr>
        <p:spPr>
          <a:xfrm>
            <a:off x="685800" y="1752600"/>
            <a:ext cx="3810000" cy="4343400"/>
          </a:xfrm>
          <a:ln/>
        </p:spPr>
        <p:txBody>
          <a:bodyPr/>
          <a:lstStyle/>
          <a:p>
            <a:pPr>
              <a:lnSpc>
                <a:spcPct val="90000"/>
              </a:lnSpc>
              <a:spcBef>
                <a:spcPts val="450"/>
              </a:spcBef>
              <a:buFont typeface="Times New Roman" panose="02020603050405020304"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a:t> 	</a:t>
            </a:r>
            <a:r>
              <a:rPr lang="en-GB" altLang="en-US" sz="1800">
                <a:latin typeface="Bookman Old Style" panose="02050604050505020204" pitchFamily="18" charset="0"/>
              </a:rPr>
              <a:t>Ancient Egypt was the birthplace of one of the World’s greatest civilizations. It was far more advanced than European tribes of the same time period, who were still in the Stone Age.</a:t>
            </a:r>
          </a:p>
          <a:p>
            <a:pPr>
              <a:lnSpc>
                <a:spcPct val="90000"/>
              </a:lnSpc>
              <a:spcBef>
                <a:spcPts val="450"/>
              </a:spcBef>
              <a:buFont typeface="Bookman Old Style" panose="02050604050505020204"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Bookman Old Style" panose="02050604050505020204" pitchFamily="18" charset="0"/>
              </a:rPr>
              <a:t>	Located in the northeast corner of Africa, Egypt grew to be an important civilization for over three hundred years because of the Nile River.</a:t>
            </a:r>
          </a:p>
          <a:p>
            <a:pPr>
              <a:lnSpc>
                <a:spcPct val="90000"/>
              </a:lnSpc>
              <a:spcBef>
                <a:spcPts val="450"/>
              </a:spcBef>
              <a:buFont typeface="Bookman Old Style" panose="02050604050505020204"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Bookman Old Style" panose="02050604050505020204" pitchFamily="18" charset="0"/>
              </a:rPr>
              <a:t>	Egypt was originally divided into two kingdoms: Upper Egypt and Lower Egypt.</a:t>
            </a:r>
          </a:p>
        </p:txBody>
      </p:sp>
      <p:pic>
        <p:nvPicPr>
          <p:cNvPr id="4099" name="Picture 3">
            <a:extLst>
              <a:ext uri="{FF2B5EF4-FFF2-40B4-BE49-F238E27FC236}">
                <a16:creationId xmlns:a16="http://schemas.microsoft.com/office/drawing/2014/main" id="{05978F6E-6907-AD86-6107-B3BFCA48CD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828800"/>
            <a:ext cx="3694113" cy="411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4097"/>
                                        </p:tgtEl>
                                        <p:attrNameLst>
                                          <p:attrName>style.visibility</p:attrName>
                                        </p:attrNameLst>
                                      </p:cBhvr>
                                      <p:to>
                                        <p:strVal val="visible"/>
                                      </p:to>
                                    </p:set>
                                    <p:anim calcmode="lin" valueType="num">
                                      <p:cBhvr>
                                        <p:cTn id="7" dur="500" fill="hold"/>
                                        <p:tgtEl>
                                          <p:spTgt spid="4097"/>
                                        </p:tgtEl>
                                        <p:attrNameLst>
                                          <p:attrName>ppt_w</p:attrName>
                                        </p:attrNameLst>
                                      </p:cBhvr>
                                      <p:tavLst>
                                        <p:tav tm="100000">
                                          <p:val>
                                            <p:strVal val="0"/>
                                          </p:val>
                                        </p:tav>
                                        <p:tav>
                                          <p:val>
                                            <p:strVal val="#ppt_w"/>
                                          </p:val>
                                        </p:tav>
                                      </p:tavLst>
                                    </p:anim>
                                    <p:anim calcmode="lin" valueType="num">
                                      <p:cBhvr>
                                        <p:cTn id="8" dur="500" fill="hold"/>
                                        <p:tgtEl>
                                          <p:spTgt spid="4097"/>
                                        </p:tgtEl>
                                        <p:attrNameLst>
                                          <p:attrName>ppt_h</p:attrName>
                                        </p:attrNameLst>
                                      </p:cBhvr>
                                      <p:tavLst>
                                        <p:tav tm="100000">
                                          <p:val>
                                            <p:strVal val="#ppt_h"/>
                                          </p:val>
                                        </p:tav>
                                        <p:tav>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4098">
                                            <p:txEl>
                                              <p:pRg st="0" end="0"/>
                                            </p:txEl>
                                          </p:spTgt>
                                        </p:tgtEl>
                                        <p:attrNameLst>
                                          <p:attrName>style.visibility</p:attrName>
                                        </p:attrNameLst>
                                      </p:cBhvr>
                                      <p:to>
                                        <p:strVal val="visible"/>
                                      </p:to>
                                    </p:set>
                                    <p:anim calcmode="lin" valueType="num">
                                      <p:cBhvr>
                                        <p:cTn id="13" dur="500" fill="hold"/>
                                        <p:tgtEl>
                                          <p:spTgt spid="4098">
                                            <p:txEl>
                                              <p:pRg st="0" end="0"/>
                                            </p:txEl>
                                          </p:spTgt>
                                        </p:tgtEl>
                                        <p:attrNameLst>
                                          <p:attrName>ppt_w</p:attrName>
                                        </p:attrNameLst>
                                      </p:cBhvr>
                                      <p:tavLst>
                                        <p:tav tm="100000">
                                          <p:val>
                                            <p:strVal val="0"/>
                                          </p:val>
                                        </p:tav>
                                        <p:tav>
                                          <p:val>
                                            <p:strVal val="#ppt_w"/>
                                          </p:val>
                                        </p:tav>
                                      </p:tavLst>
                                    </p:anim>
                                    <p:anim calcmode="lin" valueType="num">
                                      <p:cBhvr>
                                        <p:cTn id="14" dur="500" fill="hold"/>
                                        <p:tgtEl>
                                          <p:spTgt spid="4098">
                                            <p:txEl>
                                              <p:pRg st="0" end="0"/>
                                            </p:txEl>
                                          </p:spTgt>
                                        </p:tgtEl>
                                        <p:attrNameLst>
                                          <p:attrName>ppt_h</p:attrName>
                                        </p:attrNameLst>
                                      </p:cBhvr>
                                      <p:tavLst>
                                        <p:tav tm="100000">
                                          <p:val>
                                            <p:strVal val="#ppt_h"/>
                                          </p:val>
                                        </p:tav>
                                        <p:tav>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4098">
                                            <p:txEl>
                                              <p:pRg st="1" end="1"/>
                                            </p:txEl>
                                          </p:spTgt>
                                        </p:tgtEl>
                                        <p:attrNameLst>
                                          <p:attrName>style.visibility</p:attrName>
                                        </p:attrNameLst>
                                      </p:cBhvr>
                                      <p:to>
                                        <p:strVal val="visible"/>
                                      </p:to>
                                    </p:set>
                                    <p:anim calcmode="lin" valueType="num">
                                      <p:cBhvr>
                                        <p:cTn id="19" dur="500" fill="hold"/>
                                        <p:tgtEl>
                                          <p:spTgt spid="4098">
                                            <p:txEl>
                                              <p:pRg st="1" end="1"/>
                                            </p:txEl>
                                          </p:spTgt>
                                        </p:tgtEl>
                                        <p:attrNameLst>
                                          <p:attrName>ppt_w</p:attrName>
                                        </p:attrNameLst>
                                      </p:cBhvr>
                                      <p:tavLst>
                                        <p:tav tm="100000">
                                          <p:val>
                                            <p:strVal val="0"/>
                                          </p:val>
                                        </p:tav>
                                        <p:tav>
                                          <p:val>
                                            <p:strVal val="#ppt_w"/>
                                          </p:val>
                                        </p:tav>
                                      </p:tavLst>
                                    </p:anim>
                                    <p:anim calcmode="lin" valueType="num">
                                      <p:cBhvr>
                                        <p:cTn id="20" dur="500" fill="hold"/>
                                        <p:tgtEl>
                                          <p:spTgt spid="4098">
                                            <p:txEl>
                                              <p:pRg st="1" end="1"/>
                                            </p:txEl>
                                          </p:spTgt>
                                        </p:tgtEl>
                                        <p:attrNameLst>
                                          <p:attrName>ppt_h</p:attrName>
                                        </p:attrNameLst>
                                      </p:cBhvr>
                                      <p:tavLst>
                                        <p:tav tm="100000">
                                          <p:val>
                                            <p:strVal val="#ppt_h"/>
                                          </p:val>
                                        </p:tav>
                                        <p:tav>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nodeType="clickEffect">
                                  <p:stCondLst>
                                    <p:cond delay="0"/>
                                  </p:stCondLst>
                                  <p:childTnLst>
                                    <p:set>
                                      <p:cBhvr>
                                        <p:cTn id="24" dur="1" fill="hold">
                                          <p:stCondLst>
                                            <p:cond delay="0"/>
                                          </p:stCondLst>
                                        </p:cTn>
                                        <p:tgtEl>
                                          <p:spTgt spid="4098">
                                            <p:txEl>
                                              <p:pRg st="2" end="2"/>
                                            </p:txEl>
                                          </p:spTgt>
                                        </p:tgtEl>
                                        <p:attrNameLst>
                                          <p:attrName>style.visibility</p:attrName>
                                        </p:attrNameLst>
                                      </p:cBhvr>
                                      <p:to>
                                        <p:strVal val="visible"/>
                                      </p:to>
                                    </p:set>
                                    <p:anim calcmode="lin" valueType="num">
                                      <p:cBhvr>
                                        <p:cTn id="25" dur="500" fill="hold"/>
                                        <p:tgtEl>
                                          <p:spTgt spid="4098">
                                            <p:txEl>
                                              <p:pRg st="2" end="2"/>
                                            </p:txEl>
                                          </p:spTgt>
                                        </p:tgtEl>
                                        <p:attrNameLst>
                                          <p:attrName>ppt_w</p:attrName>
                                        </p:attrNameLst>
                                      </p:cBhvr>
                                      <p:tavLst>
                                        <p:tav tm="100000">
                                          <p:val>
                                            <p:strVal val="0"/>
                                          </p:val>
                                        </p:tav>
                                        <p:tav>
                                          <p:val>
                                            <p:strVal val="#ppt_w"/>
                                          </p:val>
                                        </p:tav>
                                      </p:tavLst>
                                    </p:anim>
                                    <p:anim calcmode="lin" valueType="num">
                                      <p:cBhvr>
                                        <p:cTn id="26" dur="500" fill="hold"/>
                                        <p:tgtEl>
                                          <p:spTgt spid="4098">
                                            <p:txEl>
                                              <p:pRg st="2" end="2"/>
                                            </p:txEl>
                                          </p:spTgt>
                                        </p:tgtEl>
                                        <p:attrNameLst>
                                          <p:attrName>ppt_h</p:attrName>
                                        </p:attrNameLst>
                                      </p:cBhvr>
                                      <p:tavLst>
                                        <p:tav tm="100000">
                                          <p:val>
                                            <p:strVal val="#ppt_h"/>
                                          </p:val>
                                        </p:tav>
                                        <p:tav>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nodeType="clickEffect">
                                  <p:stCondLst>
                                    <p:cond delay="0"/>
                                  </p:stCondLst>
                                  <p:childTnLst>
                                    <p:set>
                                      <p:cBhvr>
                                        <p:cTn id="30" dur="1" fill="hold">
                                          <p:stCondLst>
                                            <p:cond delay="0"/>
                                          </p:stCondLst>
                                        </p:cTn>
                                        <p:tgtEl>
                                          <p:spTgt spid="4099"/>
                                        </p:tgtEl>
                                        <p:attrNameLst>
                                          <p:attrName>style.visibility</p:attrName>
                                        </p:attrNameLst>
                                      </p:cBhvr>
                                      <p:to>
                                        <p:strVal val="visible"/>
                                      </p:to>
                                    </p:set>
                                    <p:anim calcmode="lin" valueType="num">
                                      <p:cBhvr>
                                        <p:cTn id="31" dur="500" fill="hold"/>
                                        <p:tgtEl>
                                          <p:spTgt spid="4099"/>
                                        </p:tgtEl>
                                        <p:attrNameLst>
                                          <p:attrName>ppt_w</p:attrName>
                                        </p:attrNameLst>
                                      </p:cBhvr>
                                      <p:tavLst>
                                        <p:tav tm="100000">
                                          <p:val>
                                            <p:strVal val="0"/>
                                          </p:val>
                                        </p:tav>
                                        <p:tav>
                                          <p:val>
                                            <p:strVal val="#ppt_w"/>
                                          </p:val>
                                        </p:tav>
                                      </p:tavLst>
                                    </p:anim>
                                    <p:anim calcmode="lin" valueType="num">
                                      <p:cBhvr>
                                        <p:cTn id="32" dur="500" fill="hold"/>
                                        <p:tgtEl>
                                          <p:spTgt spid="4099"/>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8544677A-0027-8B3D-092E-331F5F7255FE}"/>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Pharaoh</a:t>
            </a:r>
          </a:p>
        </p:txBody>
      </p:sp>
      <p:sp>
        <p:nvSpPr>
          <p:cNvPr id="5122" name="Rectangle 2">
            <a:extLst>
              <a:ext uri="{FF2B5EF4-FFF2-40B4-BE49-F238E27FC236}">
                <a16:creationId xmlns:a16="http://schemas.microsoft.com/office/drawing/2014/main" id="{7B98B378-0E64-34F7-C53E-C8B96B5DD02C}"/>
              </a:ext>
            </a:extLst>
          </p:cNvPr>
          <p:cNvSpPr>
            <a:spLocks noGrp="1" noChangeArrowheads="1"/>
          </p:cNvSpPr>
          <p:nvPr>
            <p:ph type="body" idx="1"/>
          </p:nvPr>
        </p:nvSpPr>
        <p:spPr>
          <a:xfrm>
            <a:off x="4648200" y="1981200"/>
            <a:ext cx="3810000" cy="4114800"/>
          </a:xfrm>
          <a:ln/>
        </p:spPr>
        <p:txBody>
          <a:bodyPr/>
          <a:lstStyle/>
          <a:p>
            <a:pPr>
              <a:lnSpc>
                <a:spcPct val="90000"/>
              </a:lnSpc>
              <a:spcBef>
                <a:spcPts val="525"/>
              </a:spcBef>
              <a:buFont typeface="Times New Roman" panose="02020603050405020304"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a:t>	</a:t>
            </a:r>
            <a:r>
              <a:rPr lang="en-GB" altLang="en-US" sz="2100">
                <a:latin typeface="Bookman Old Style" panose="02050604050505020204" pitchFamily="18" charset="0"/>
              </a:rPr>
              <a:t>Pharaoh was believed by the Egyptians to be the supreme ruler chosen by the gods to lead his people. They believed that when a man became a pharaoh, he also became a god.  To keep the bloodline of the gods pure, pharaohs often married their sisters, mothers, and cousins.  </a:t>
            </a:r>
          </a:p>
        </p:txBody>
      </p:sp>
      <p:pic>
        <p:nvPicPr>
          <p:cNvPr id="5123" name="Picture 3">
            <a:extLst>
              <a:ext uri="{FF2B5EF4-FFF2-40B4-BE49-F238E27FC236}">
                <a16:creationId xmlns:a16="http://schemas.microsoft.com/office/drawing/2014/main" id="{D24F29AA-CE6F-098D-DDF7-FCD5A015F5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575" y="1981200"/>
            <a:ext cx="3344863" cy="411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5121"/>
                                        </p:tgtEl>
                                        <p:attrNameLst>
                                          <p:attrName>style.visibility</p:attrName>
                                        </p:attrNameLst>
                                      </p:cBhvr>
                                      <p:to>
                                        <p:strVal val="visible"/>
                                      </p:to>
                                    </p:set>
                                    <p:anim calcmode="lin" valueType="num">
                                      <p:cBhvr>
                                        <p:cTn id="7" dur="500" fill="hold"/>
                                        <p:tgtEl>
                                          <p:spTgt spid="5121"/>
                                        </p:tgtEl>
                                        <p:attrNameLst>
                                          <p:attrName>ppt_w</p:attrName>
                                        </p:attrNameLst>
                                      </p:cBhvr>
                                      <p:tavLst>
                                        <p:tav tm="100000">
                                          <p:val>
                                            <p:strVal val="0"/>
                                          </p:val>
                                        </p:tav>
                                        <p:tav>
                                          <p:val>
                                            <p:strVal val="#ppt_w"/>
                                          </p:val>
                                        </p:tav>
                                      </p:tavLst>
                                    </p:anim>
                                    <p:anim calcmode="lin" valueType="num">
                                      <p:cBhvr>
                                        <p:cTn id="8" dur="500" fill="hold"/>
                                        <p:tgtEl>
                                          <p:spTgt spid="5121"/>
                                        </p:tgtEl>
                                        <p:attrNameLst>
                                          <p:attrName>ppt_h</p:attrName>
                                        </p:attrNameLst>
                                      </p:cBhvr>
                                      <p:tavLst>
                                        <p:tav tm="100000">
                                          <p:val>
                                            <p:strVal val="0"/>
                                          </p:val>
                                        </p:tav>
                                        <p:tav>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5122">
                                            <p:txEl>
                                              <p:pRg st="0" end="0"/>
                                            </p:txEl>
                                          </p:spTgt>
                                        </p:tgtEl>
                                        <p:attrNameLst>
                                          <p:attrName>style.visibility</p:attrName>
                                        </p:attrNameLst>
                                      </p:cBhvr>
                                      <p:to>
                                        <p:strVal val="visible"/>
                                      </p:to>
                                    </p:set>
                                    <p:anim calcmode="lin" valueType="num">
                                      <p:cBhvr>
                                        <p:cTn id="13" dur="500" fill="hold"/>
                                        <p:tgtEl>
                                          <p:spTgt spid="5122">
                                            <p:txEl>
                                              <p:pRg st="0" end="0"/>
                                            </p:txEl>
                                          </p:spTgt>
                                        </p:tgtEl>
                                        <p:attrNameLst>
                                          <p:attrName>ppt_w</p:attrName>
                                        </p:attrNameLst>
                                      </p:cBhvr>
                                      <p:tavLst>
                                        <p:tav tm="100000">
                                          <p:val>
                                            <p:strVal val="0"/>
                                          </p:val>
                                        </p:tav>
                                        <p:tav>
                                          <p:val>
                                            <p:strVal val="#ppt_w"/>
                                          </p:val>
                                        </p:tav>
                                      </p:tavLst>
                                    </p:anim>
                                    <p:anim calcmode="lin" valueType="num">
                                      <p:cBhvr>
                                        <p:cTn id="14" dur="500" fill="hold"/>
                                        <p:tgtEl>
                                          <p:spTgt spid="5122">
                                            <p:txEl>
                                              <p:pRg st="0" end="0"/>
                                            </p:txEl>
                                          </p:spTgt>
                                        </p:tgtEl>
                                        <p:attrNameLst>
                                          <p:attrName>ppt_h</p:attrName>
                                        </p:attrNameLst>
                                      </p:cBhvr>
                                      <p:tavLst>
                                        <p:tav tm="100000">
                                          <p:val>
                                            <p:strVal val="0"/>
                                          </p:val>
                                        </p:tav>
                                        <p:tav>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5123"/>
                                        </p:tgtEl>
                                        <p:attrNameLst>
                                          <p:attrName>style.visibility</p:attrName>
                                        </p:attrNameLst>
                                      </p:cBhvr>
                                      <p:to>
                                        <p:strVal val="visible"/>
                                      </p:to>
                                    </p:set>
                                    <p:anim calcmode="lin" valueType="num">
                                      <p:cBhvr>
                                        <p:cTn id="19" dur="500" fill="hold"/>
                                        <p:tgtEl>
                                          <p:spTgt spid="5123"/>
                                        </p:tgtEl>
                                        <p:attrNameLst>
                                          <p:attrName>ppt_w</p:attrName>
                                        </p:attrNameLst>
                                      </p:cBhvr>
                                      <p:tavLst>
                                        <p:tav tm="100000">
                                          <p:val>
                                            <p:strVal val="0"/>
                                          </p:val>
                                        </p:tav>
                                        <p:tav>
                                          <p:val>
                                            <p:strVal val="#ppt_w"/>
                                          </p:val>
                                        </p:tav>
                                      </p:tavLst>
                                    </p:anim>
                                    <p:anim calcmode="lin" valueType="num">
                                      <p:cBhvr>
                                        <p:cTn id="20" dur="500" fill="hold"/>
                                        <p:tgtEl>
                                          <p:spTgt spid="5123"/>
                                        </p:tgtEl>
                                        <p:attrNameLst>
                                          <p:attrName>ppt_h</p:attrName>
                                        </p:attrNameLst>
                                      </p:cBhvr>
                                      <p:tavLst>
                                        <p:tav tm="100000">
                                          <p:val>
                                            <p:strVal val="0"/>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44CED44D-3237-414B-E96C-B13C9B4BE985}"/>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000">
                <a:latin typeface="Bookman Old Style" panose="02050604050505020204" pitchFamily="18" charset="0"/>
              </a:rPr>
              <a:t>A Biblical Overview of Egypt</a:t>
            </a:r>
          </a:p>
        </p:txBody>
      </p:sp>
      <p:sp>
        <p:nvSpPr>
          <p:cNvPr id="6146" name="Rectangle 2">
            <a:extLst>
              <a:ext uri="{FF2B5EF4-FFF2-40B4-BE49-F238E27FC236}">
                <a16:creationId xmlns:a16="http://schemas.microsoft.com/office/drawing/2014/main" id="{EC8D4369-B579-CC6B-0EF7-FD685D79BC1C}"/>
              </a:ext>
            </a:extLst>
          </p:cNvPr>
          <p:cNvSpPr>
            <a:spLocks noGrp="1" noChangeArrowheads="1"/>
          </p:cNvSpPr>
          <p:nvPr>
            <p:ph type="body" idx="1"/>
          </p:nvPr>
        </p:nvSpPr>
        <p:spPr>
          <a:xfrm>
            <a:off x="685800" y="1524000"/>
            <a:ext cx="7772400" cy="4572000"/>
          </a:xfrm>
          <a:ln/>
        </p:spPr>
        <p:txBody>
          <a:bodyPr/>
          <a:lstStyle/>
          <a:p>
            <a:pPr>
              <a:lnSpc>
                <a:spcPct val="90000"/>
              </a:lnSpc>
              <a:spcBef>
                <a:spcPts val="4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a:latin typeface="Bookman Old Style" panose="02050604050505020204" pitchFamily="18" charset="0"/>
              </a:rPr>
              <a:t>Joseph, son of Jacob and Rachel, was the favorite child. His father made him a coat of many colors.   His brothers were jealous of him.  They were going to kill him, but sold him as a slave.  He found favor with the Pharaoh Potiphar.  He interpreted dreams for the Pharaoh.  Joseph’s brothers came to Egypt to buy grain where they ran into Joseph.  They did not recognize him.  He tested them and revealed his identity.  He forgave them for sending him away.  He said it was God who sent him to Egypt to save people’s lives.</a:t>
            </a:r>
          </a:p>
          <a:p>
            <a:pPr>
              <a:lnSpc>
                <a:spcPct val="90000"/>
              </a:lnSpc>
              <a:spcBef>
                <a:spcPts val="4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a:latin typeface="Bookman Old Style" panose="02050604050505020204" pitchFamily="18" charset="0"/>
              </a:rPr>
              <a:t>When a new Pharaoh ruled Egypt, he was worried that the Israelites would rise up against him.  He decided that every baby boy should be thrown into the Nile River.  One woman was determined to save her son.  She kept the baby boy hidden for three months, then she put him in a basket she had made and let him float down the river.  The Pharaoh’s daughter found the baby boy and called him Moses, which means “pulled out or the water”.</a:t>
            </a:r>
          </a:p>
          <a:p>
            <a:pPr>
              <a:lnSpc>
                <a:spcPct val="90000"/>
              </a:lnSpc>
              <a:spcBef>
                <a:spcPts val="4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a:latin typeface="Bookman Old Style" panose="02050604050505020204" pitchFamily="18" charset="0"/>
              </a:rPr>
              <a:t>Moses was commanded by God to ask the Pharaoh to release the people of Egypt.  He obeyed God’s command and asked Pharaoh to let his people go.  God knew that Pharaoh would deny the command and he did.  God sent ten plagues to Egypt to curse the land.</a:t>
            </a:r>
          </a:p>
        </p:txBody>
      </p:sp>
      <p:pic>
        <p:nvPicPr>
          <p:cNvPr id="6147" name="Picture 3">
            <a:extLst>
              <a:ext uri="{FF2B5EF4-FFF2-40B4-BE49-F238E27FC236}">
                <a16:creationId xmlns:a16="http://schemas.microsoft.com/office/drawing/2014/main" id="{3AE78C28-140E-7484-AEF1-DD7F2EF65A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43575"/>
            <a:ext cx="1752600" cy="1114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8" name="Picture 4">
            <a:extLst>
              <a:ext uri="{FF2B5EF4-FFF2-40B4-BE49-F238E27FC236}">
                <a16:creationId xmlns:a16="http://schemas.microsoft.com/office/drawing/2014/main" id="{9C10F861-BCE7-9445-318E-4A999D59FA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6324600"/>
            <a:ext cx="304800" cy="30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iterate type="lt">
                                    <p:tmPct val="15000"/>
                                  </p:iterate>
                                  <p:childTnLst>
                                    <p:set>
                                      <p:cBhvr>
                                        <p:cTn id="6" dur="1" fill="hold">
                                          <p:stCondLst>
                                            <p:cond delay="0"/>
                                          </p:stCondLst>
                                        </p:cTn>
                                        <p:tgtEl>
                                          <p:spTgt spid="6145">
                                            <p:txEl>
                                              <p:pRg st="0" end="0"/>
                                            </p:txEl>
                                          </p:spTgt>
                                        </p:tgtEl>
                                        <p:attrNameLst>
                                          <p:attrName>style.visibility</p:attrName>
                                        </p:attrNameLst>
                                      </p:cBhvr>
                                      <p:to>
                                        <p:strVal val="visible"/>
                                      </p:to>
                                    </p:set>
                                    <p:anim calcmode="lin" valueType="num">
                                      <p:cBhvr>
                                        <p:cTn id="7" dur="500" fill="hold"/>
                                        <p:tgtEl>
                                          <p:spTgt spid="6145">
                                            <p:txEl>
                                              <p:pRg st="0" end="0"/>
                                            </p:txEl>
                                          </p:spTgt>
                                        </p:tgtEl>
                                        <p:attrNameLst>
                                          <p:attrName>ppt_x</p:attrName>
                                        </p:attrNameLst>
                                      </p:cBhvr>
                                      <p:tavLst>
                                        <p:tav tm="100000">
                                          <p:val>
                                            <p:strVal val="1+#ppt_w/2"/>
                                          </p:val>
                                        </p:tav>
                                        <p:tav>
                                          <p:val>
                                            <p:strVal val="#ppt_x"/>
                                          </p:val>
                                        </p:tav>
                                      </p:tavLst>
                                    </p:anim>
                                    <p:anim calcmode="lin" valueType="num">
                                      <p:cBhvr>
                                        <p:cTn id="8" dur="500" fill="hold"/>
                                        <p:tgtEl>
                                          <p:spTgt spid="6145">
                                            <p:txEl>
                                              <p:pRg st="0" end="0"/>
                                            </p:txEl>
                                          </p:spTgt>
                                        </p:tgtEl>
                                        <p:attrNameLst>
                                          <p:attrName>ppt_y</p:attrName>
                                        </p:attrNameLst>
                                      </p:cBhvr>
                                      <p:tavLst>
                                        <p:tav tm="100000">
                                          <p:val>
                                            <p:strVal val="0-#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nodeType="clickEffect">
                                  <p:stCondLst>
                                    <p:cond delay="0"/>
                                  </p:stCondLst>
                                  <p:childTnLst>
                                    <p:set>
                                      <p:cBhvr>
                                        <p:cTn id="12" dur="1" fill="hold">
                                          <p:stCondLst>
                                            <p:cond delay="0"/>
                                          </p:stCondLst>
                                        </p:cTn>
                                        <p:tgtEl>
                                          <p:spTgt spid="6146">
                                            <p:txEl>
                                              <p:pRg st="0" end="0"/>
                                            </p:txEl>
                                          </p:spTgt>
                                        </p:tgtEl>
                                        <p:attrNameLst>
                                          <p:attrName>style.visibility</p:attrName>
                                        </p:attrNameLst>
                                      </p:cBhvr>
                                      <p:to>
                                        <p:strVal val="visible"/>
                                      </p:to>
                                    </p:set>
                                    <p:animEffect transition="in" filter="barn(inHorizontal)">
                                      <p:cBhvr>
                                        <p:cTn id="13" dur="500"/>
                                        <p:tgtEl>
                                          <p:spTgt spid="6146">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6" fill="hold" nodeType="clickEffect">
                                  <p:stCondLst>
                                    <p:cond delay="0"/>
                                  </p:stCondLst>
                                  <p:childTnLst>
                                    <p:set>
                                      <p:cBhvr>
                                        <p:cTn id="17" dur="1" fill="hold">
                                          <p:stCondLst>
                                            <p:cond delay="0"/>
                                          </p:stCondLst>
                                        </p:cTn>
                                        <p:tgtEl>
                                          <p:spTgt spid="6146">
                                            <p:txEl>
                                              <p:pRg st="1" end="1"/>
                                            </p:txEl>
                                          </p:spTgt>
                                        </p:tgtEl>
                                        <p:attrNameLst>
                                          <p:attrName>style.visibility</p:attrName>
                                        </p:attrNameLst>
                                      </p:cBhvr>
                                      <p:to>
                                        <p:strVal val="visible"/>
                                      </p:to>
                                    </p:set>
                                    <p:animEffect transition="in" filter="barn(inHorizontal)">
                                      <p:cBhvr>
                                        <p:cTn id="18" dur="500"/>
                                        <p:tgtEl>
                                          <p:spTgt spid="6146">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6" fill="hold" nodeType="clickEffect">
                                  <p:stCondLst>
                                    <p:cond delay="0"/>
                                  </p:stCondLst>
                                  <p:childTnLst>
                                    <p:set>
                                      <p:cBhvr>
                                        <p:cTn id="22" dur="1" fill="hold">
                                          <p:stCondLst>
                                            <p:cond delay="0"/>
                                          </p:stCondLst>
                                        </p:cTn>
                                        <p:tgtEl>
                                          <p:spTgt spid="6146">
                                            <p:txEl>
                                              <p:pRg st="2" end="2"/>
                                            </p:txEl>
                                          </p:spTgt>
                                        </p:tgtEl>
                                        <p:attrNameLst>
                                          <p:attrName>style.visibility</p:attrName>
                                        </p:attrNameLst>
                                      </p:cBhvr>
                                      <p:to>
                                        <p:strVal val="visible"/>
                                      </p:to>
                                    </p:set>
                                    <p:animEffect transition="in" filter="barn(inHorizontal)">
                                      <p:cBhvr>
                                        <p:cTn id="23" dur="500"/>
                                        <p:tgtEl>
                                          <p:spTgt spid="6146">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6" fill="hold" nodeType="clickEffect">
                                  <p:stCondLst>
                                    <p:cond delay="0"/>
                                  </p:stCondLst>
                                  <p:childTnLst>
                                    <p:set>
                                      <p:cBhvr>
                                        <p:cTn id="27" dur="1" fill="hold">
                                          <p:stCondLst>
                                            <p:cond delay="0"/>
                                          </p:stCondLst>
                                        </p:cTn>
                                        <p:tgtEl>
                                          <p:spTgt spid="6147"/>
                                        </p:tgtEl>
                                        <p:attrNameLst>
                                          <p:attrName>style.visibility</p:attrName>
                                        </p:attrNameLst>
                                      </p:cBhvr>
                                      <p:to>
                                        <p:strVal val="visible"/>
                                      </p:to>
                                    </p:set>
                                    <p:animEffect transition="in" filter="barn(inHorizontal)">
                                      <p:cBhvr>
                                        <p:cTn id="28"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EB607952-030B-C418-BD6C-1B5105BE84CB}"/>
              </a:ext>
            </a:extLst>
          </p:cNvPr>
          <p:cNvSpPr>
            <a:spLocks noGrp="1" noChangeArrowheads="1"/>
          </p:cNvSpPr>
          <p:nvPr>
            <p:ph type="title"/>
          </p:nvPr>
        </p:nvSpPr>
        <p:spPr>
          <a:xfrm>
            <a:off x="685800" y="609600"/>
            <a:ext cx="7772400" cy="1143000"/>
          </a:xfrm>
          <a:ln/>
        </p:spPr>
        <p:txBody>
          <a:bodyPr/>
          <a:lstStyle/>
          <a:p>
            <a:pPr>
              <a:lnSpc>
                <a:spcPct val="100000"/>
              </a:lnSpc>
              <a:buClr>
                <a:srgbClr val="996633"/>
              </a:buClr>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000">
                <a:solidFill>
                  <a:srgbClr val="996633"/>
                </a:solidFill>
                <a:latin typeface="Bookman Old Style" panose="02050604050505020204" pitchFamily="18" charset="0"/>
              </a:rPr>
              <a:t>Major Time Periods of Egypt</a:t>
            </a:r>
          </a:p>
        </p:txBody>
      </p:sp>
      <p:sp>
        <p:nvSpPr>
          <p:cNvPr id="7170" name="Rectangle 2">
            <a:extLst>
              <a:ext uri="{FF2B5EF4-FFF2-40B4-BE49-F238E27FC236}">
                <a16:creationId xmlns:a16="http://schemas.microsoft.com/office/drawing/2014/main" id="{3EB395FA-D468-AA2A-FB31-7D24164E309B}"/>
              </a:ext>
            </a:extLst>
          </p:cNvPr>
          <p:cNvSpPr>
            <a:spLocks noGrp="1" noChangeArrowheads="1"/>
          </p:cNvSpPr>
          <p:nvPr>
            <p:ph type="body" idx="1"/>
          </p:nvPr>
        </p:nvSpPr>
        <p:spPr>
          <a:xfrm>
            <a:off x="685800" y="1981200"/>
            <a:ext cx="7772400" cy="4572000"/>
          </a:xfrm>
          <a:ln/>
        </p:spPr>
        <p:txBody>
          <a:bodyPr/>
          <a:lstStyle/>
          <a:p>
            <a:pPr>
              <a:lnSpc>
                <a:spcPct val="100000"/>
              </a:lnSpc>
              <a:buClr>
                <a:srgbClr val="996633"/>
              </a:buClr>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solidFill>
                  <a:srgbClr val="996633"/>
                </a:solidFill>
                <a:latin typeface="Bookman Old Style" panose="02050604050505020204" pitchFamily="18" charset="0"/>
              </a:rPr>
              <a:t>The Old Kingdom</a:t>
            </a:r>
          </a:p>
          <a:p>
            <a:pPr>
              <a:lnSpc>
                <a:spcPct val="100000"/>
              </a:lnSpc>
              <a:spcBef>
                <a:spcPts val="625"/>
              </a:spcBef>
              <a:buClr>
                <a:srgbClr val="996633"/>
              </a:buClr>
              <a:buFont typeface="Bookman Old Style" panose="020506040505050202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500">
                <a:solidFill>
                  <a:srgbClr val="996633"/>
                </a:solidFill>
                <a:latin typeface="Bookman Old Style" panose="02050604050505020204" pitchFamily="18" charset="0"/>
              </a:rPr>
              <a:t>	</a:t>
            </a:r>
            <a:r>
              <a:rPr lang="en-GB" altLang="en-US" sz="2500" i="1">
                <a:solidFill>
                  <a:srgbClr val="996633"/>
                </a:solidFill>
                <a:latin typeface="Bookman Old Style" panose="02050604050505020204" pitchFamily="18" charset="0"/>
              </a:rPr>
              <a:t>When the pharaohs built</a:t>
            </a:r>
          </a:p>
          <a:p>
            <a:pPr>
              <a:lnSpc>
                <a:spcPct val="100000"/>
              </a:lnSpc>
              <a:spcBef>
                <a:spcPts val="625"/>
              </a:spcBef>
              <a:buClr>
                <a:srgbClr val="996633"/>
              </a:buClr>
              <a:buFont typeface="Bookman Old Style" panose="020506040505050202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500" i="1">
                <a:solidFill>
                  <a:srgbClr val="996633"/>
                </a:solidFill>
                <a:latin typeface="Bookman Old Style" panose="02050604050505020204" pitchFamily="18" charset="0"/>
              </a:rPr>
              <a:t>    the pyramids</a:t>
            </a:r>
          </a:p>
          <a:p>
            <a:pPr>
              <a:lnSpc>
                <a:spcPct val="100000"/>
              </a:lnSpc>
              <a:buClr>
                <a:srgbClr val="996633"/>
              </a:buClr>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solidFill>
                  <a:srgbClr val="996633"/>
                </a:solidFill>
                <a:latin typeface="Bookman Old Style" panose="02050604050505020204" pitchFamily="18" charset="0"/>
              </a:rPr>
              <a:t>The Middle Kingdom</a:t>
            </a:r>
          </a:p>
          <a:p>
            <a:pPr>
              <a:lnSpc>
                <a:spcPct val="100000"/>
              </a:lnSpc>
              <a:spcBef>
                <a:spcPts val="625"/>
              </a:spcBef>
              <a:buClr>
                <a:srgbClr val="996633"/>
              </a:buClr>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500" i="1">
                <a:solidFill>
                  <a:srgbClr val="996633"/>
                </a:solidFill>
                <a:latin typeface="Bookman Old Style" panose="02050604050505020204" pitchFamily="18" charset="0"/>
              </a:rPr>
              <a:t>	When training and military explorers were sent out to expand Egypt’s boundaries</a:t>
            </a:r>
          </a:p>
          <a:p>
            <a:pPr>
              <a:lnSpc>
                <a:spcPct val="100000"/>
              </a:lnSpc>
              <a:buClr>
                <a:srgbClr val="996633"/>
              </a:buClr>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solidFill>
                  <a:srgbClr val="996633"/>
                </a:solidFill>
                <a:latin typeface="Bookman Old Style" panose="02050604050505020204" pitchFamily="18" charset="0"/>
              </a:rPr>
              <a:t>The New Kingdom</a:t>
            </a:r>
          </a:p>
          <a:p>
            <a:pPr>
              <a:lnSpc>
                <a:spcPct val="100000"/>
              </a:lnSpc>
              <a:spcBef>
                <a:spcPts val="625"/>
              </a:spcBef>
              <a:buClr>
                <a:srgbClr val="996633"/>
              </a:buClr>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solidFill>
                  <a:srgbClr val="996633"/>
                </a:solidFill>
                <a:latin typeface="Bookman Old Style" panose="02050604050505020204" pitchFamily="18" charset="0"/>
              </a:rPr>
              <a:t>	</a:t>
            </a:r>
            <a:r>
              <a:rPr lang="en-GB" altLang="en-US" sz="2500" i="1">
                <a:solidFill>
                  <a:srgbClr val="996633"/>
                </a:solidFill>
                <a:latin typeface="Bookman Old Style" panose="02050604050505020204" pitchFamily="18" charset="0"/>
              </a:rPr>
              <a:t>Ending with Queen Cleopatra losing her land to Augustus Caesar and Rome</a:t>
            </a:r>
          </a:p>
        </p:txBody>
      </p:sp>
      <p:pic>
        <p:nvPicPr>
          <p:cNvPr id="7171" name="Picture 3">
            <a:extLst>
              <a:ext uri="{FF2B5EF4-FFF2-40B4-BE49-F238E27FC236}">
                <a16:creationId xmlns:a16="http://schemas.microsoft.com/office/drawing/2014/main" id="{04DAB5AE-D665-44A3-FA83-859677F8F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905000"/>
            <a:ext cx="2209800" cy="17684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barn(inHorizontal)">
                                      <p:cBhvr>
                                        <p:cTn id="7" dur="500"/>
                                        <p:tgtEl>
                                          <p:spTgt spid="71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fill="hold" nodeType="clickEffect">
                                  <p:stCondLst>
                                    <p:cond delay="0"/>
                                  </p:stCondLst>
                                  <p:childTnLst>
                                    <p:set>
                                      <p:cBhvr>
                                        <p:cTn id="11" dur="1" fill="hold">
                                          <p:stCondLst>
                                            <p:cond delay="0"/>
                                          </p:stCondLst>
                                        </p:cTn>
                                        <p:tgtEl>
                                          <p:spTgt spid="7170">
                                            <p:txEl>
                                              <p:pRg st="0" end="0"/>
                                            </p:txEl>
                                          </p:spTgt>
                                        </p:tgtEl>
                                        <p:attrNameLst>
                                          <p:attrName>style.visibility</p:attrName>
                                        </p:attrNameLst>
                                      </p:cBhvr>
                                      <p:to>
                                        <p:strVal val="visible"/>
                                      </p:to>
                                    </p:set>
                                    <p:anim calcmode="lin" valueType="num">
                                      <p:cBhvr>
                                        <p:cTn id="12" dur="1000" fill="hold"/>
                                        <p:tgtEl>
                                          <p:spTgt spid="7170">
                                            <p:txEl>
                                              <p:pRg st="0" end="0"/>
                                            </p:txEl>
                                          </p:spTgt>
                                        </p:tgtEl>
                                        <p:attrNameLst>
                                          <p:attrName>ppt_w</p:attrName>
                                        </p:attrNameLst>
                                      </p:cBhvr>
                                      <p:tavLst>
                                        <p:tav tm="100000">
                                          <p:val>
                                            <p:strVal val="0"/>
                                          </p:val>
                                        </p:tav>
                                        <p:tav>
                                          <p:val>
                                            <p:strVal val="#ppt_w"/>
                                          </p:val>
                                        </p:tav>
                                      </p:tavLst>
                                    </p:anim>
                                    <p:anim calcmode="lin" valueType="num">
                                      <p:cBhvr>
                                        <p:cTn id="13" dur="1000" fill="hold"/>
                                        <p:tgtEl>
                                          <p:spTgt spid="7170">
                                            <p:txEl>
                                              <p:pRg st="0" end="0"/>
                                            </p:txEl>
                                          </p:spTgt>
                                        </p:tgtEl>
                                        <p:attrNameLst>
                                          <p:attrName>ppt_h</p:attrName>
                                        </p:attrNameLst>
                                      </p:cBhvr>
                                      <p:tavLst>
                                        <p:tav tm="100000">
                                          <p:val>
                                            <p:strVal val="0"/>
                                          </p:val>
                                        </p:tav>
                                        <p:tav>
                                          <p:val>
                                            <p:strVal val="#ppt_h"/>
                                          </p:val>
                                        </p:tav>
                                      </p:tavLst>
                                    </p:anim>
                                    <p:anim calcmode="lin" valueType="num">
                                      <p:cBhvr>
                                        <p:cTn id="14" dur="1000" fill="hold"/>
                                        <p:tgtEl>
                                          <p:spTgt spid="7170">
                                            <p:txEl>
                                              <p:pRg st="0" end="0"/>
                                            </p:txEl>
                                          </p:spTgt>
                                        </p:tgtEl>
                                        <p:attrNameLst>
                                          <p:attrName>ppt_x</p:attrName>
                                        </p:attrNameLst>
                                      </p:cBhvr>
                                      <p:tavLst>
                                        <p:tav tm="0" fmla="#ppt_x+(cos(-2*pi*(1-$))*-#ppt_x-sin(-2*pi*(1-$))*(1-#ppt_y))*(1-$)">
                                          <p:val>
                                            <p:strVal val="0"/>
                                          </p:val>
                                        </p:tav>
                                        <p:tav tm="100000">
                                          <p:val>
                                            <p:strVal val="1"/>
                                          </p:val>
                                        </p:tav>
                                      </p:tavLst>
                                    </p:anim>
                                    <p:anim calcmode="lin" valueType="num">
                                      <p:cBhvr>
                                        <p:cTn id="15" dur="1000" fill="hold"/>
                                        <p:tgtEl>
                                          <p:spTgt spid="7170">
                                            <p:txEl>
                                              <p:pRg st="0" end="0"/>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fill="hold" nodeType="clickEffect">
                                  <p:stCondLst>
                                    <p:cond delay="0"/>
                                  </p:stCondLst>
                                  <p:childTnLst>
                                    <p:set>
                                      <p:cBhvr>
                                        <p:cTn id="19" dur="1" fill="hold">
                                          <p:stCondLst>
                                            <p:cond delay="0"/>
                                          </p:stCondLst>
                                        </p:cTn>
                                        <p:tgtEl>
                                          <p:spTgt spid="7170">
                                            <p:txEl>
                                              <p:pRg st="1" end="1"/>
                                            </p:txEl>
                                          </p:spTgt>
                                        </p:tgtEl>
                                        <p:attrNameLst>
                                          <p:attrName>style.visibility</p:attrName>
                                        </p:attrNameLst>
                                      </p:cBhvr>
                                      <p:to>
                                        <p:strVal val="visible"/>
                                      </p:to>
                                    </p:set>
                                    <p:anim calcmode="lin" valueType="num">
                                      <p:cBhvr>
                                        <p:cTn id="20" dur="1000" fill="hold"/>
                                        <p:tgtEl>
                                          <p:spTgt spid="7170">
                                            <p:txEl>
                                              <p:pRg st="1" end="1"/>
                                            </p:txEl>
                                          </p:spTgt>
                                        </p:tgtEl>
                                        <p:attrNameLst>
                                          <p:attrName>ppt_w</p:attrName>
                                        </p:attrNameLst>
                                      </p:cBhvr>
                                      <p:tavLst>
                                        <p:tav tm="100000">
                                          <p:val>
                                            <p:strVal val="0"/>
                                          </p:val>
                                        </p:tav>
                                        <p:tav>
                                          <p:val>
                                            <p:strVal val="#ppt_w"/>
                                          </p:val>
                                        </p:tav>
                                      </p:tavLst>
                                    </p:anim>
                                    <p:anim calcmode="lin" valueType="num">
                                      <p:cBhvr>
                                        <p:cTn id="21" dur="1000" fill="hold"/>
                                        <p:tgtEl>
                                          <p:spTgt spid="7170">
                                            <p:txEl>
                                              <p:pRg st="1" end="1"/>
                                            </p:txEl>
                                          </p:spTgt>
                                        </p:tgtEl>
                                        <p:attrNameLst>
                                          <p:attrName>ppt_h</p:attrName>
                                        </p:attrNameLst>
                                      </p:cBhvr>
                                      <p:tavLst>
                                        <p:tav tm="100000">
                                          <p:val>
                                            <p:strVal val="0"/>
                                          </p:val>
                                        </p:tav>
                                        <p:tav>
                                          <p:val>
                                            <p:strVal val="#ppt_h"/>
                                          </p:val>
                                        </p:tav>
                                      </p:tavLst>
                                    </p:anim>
                                    <p:anim calcmode="lin" valueType="num">
                                      <p:cBhvr>
                                        <p:cTn id="22" dur="1000" fill="hold"/>
                                        <p:tgtEl>
                                          <p:spTgt spid="7170">
                                            <p:txEl>
                                              <p:pRg st="1" end="1"/>
                                            </p:txEl>
                                          </p:spTgt>
                                        </p:tgtEl>
                                        <p:attrNameLst>
                                          <p:attrName>ppt_x</p:attrName>
                                        </p:attrNameLst>
                                      </p:cBhvr>
                                      <p:tavLst>
                                        <p:tav tm="0" fmla="#ppt_x+(cos(-2*pi*(1-$))*-#ppt_x-sin(-2*pi*(1-$))*(1-#ppt_y))*(1-$)">
                                          <p:val>
                                            <p:strVal val="0"/>
                                          </p:val>
                                        </p:tav>
                                        <p:tav tm="100000">
                                          <p:val>
                                            <p:strVal val="1"/>
                                          </p:val>
                                        </p:tav>
                                      </p:tavLst>
                                    </p:anim>
                                    <p:anim calcmode="lin" valueType="num">
                                      <p:cBhvr>
                                        <p:cTn id="23" dur="1000" fill="hold"/>
                                        <p:tgtEl>
                                          <p:spTgt spid="7170">
                                            <p:txEl>
                                              <p:pRg st="1" end="1"/>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fill="hold" nodeType="clickEffect">
                                  <p:stCondLst>
                                    <p:cond delay="0"/>
                                  </p:stCondLst>
                                  <p:childTnLst>
                                    <p:set>
                                      <p:cBhvr>
                                        <p:cTn id="27" dur="1" fill="hold">
                                          <p:stCondLst>
                                            <p:cond delay="0"/>
                                          </p:stCondLst>
                                        </p:cTn>
                                        <p:tgtEl>
                                          <p:spTgt spid="7170">
                                            <p:txEl>
                                              <p:pRg st="2" end="2"/>
                                            </p:txEl>
                                          </p:spTgt>
                                        </p:tgtEl>
                                        <p:attrNameLst>
                                          <p:attrName>style.visibility</p:attrName>
                                        </p:attrNameLst>
                                      </p:cBhvr>
                                      <p:to>
                                        <p:strVal val="visible"/>
                                      </p:to>
                                    </p:set>
                                    <p:anim calcmode="lin" valueType="num">
                                      <p:cBhvr>
                                        <p:cTn id="28" dur="1000" fill="hold"/>
                                        <p:tgtEl>
                                          <p:spTgt spid="7170">
                                            <p:txEl>
                                              <p:pRg st="2" end="2"/>
                                            </p:txEl>
                                          </p:spTgt>
                                        </p:tgtEl>
                                        <p:attrNameLst>
                                          <p:attrName>ppt_w</p:attrName>
                                        </p:attrNameLst>
                                      </p:cBhvr>
                                      <p:tavLst>
                                        <p:tav tm="100000">
                                          <p:val>
                                            <p:strVal val="0"/>
                                          </p:val>
                                        </p:tav>
                                        <p:tav>
                                          <p:val>
                                            <p:strVal val="#ppt_w"/>
                                          </p:val>
                                        </p:tav>
                                      </p:tavLst>
                                    </p:anim>
                                    <p:anim calcmode="lin" valueType="num">
                                      <p:cBhvr>
                                        <p:cTn id="29" dur="1000" fill="hold"/>
                                        <p:tgtEl>
                                          <p:spTgt spid="7170">
                                            <p:txEl>
                                              <p:pRg st="2" end="2"/>
                                            </p:txEl>
                                          </p:spTgt>
                                        </p:tgtEl>
                                        <p:attrNameLst>
                                          <p:attrName>ppt_h</p:attrName>
                                        </p:attrNameLst>
                                      </p:cBhvr>
                                      <p:tavLst>
                                        <p:tav tm="100000">
                                          <p:val>
                                            <p:strVal val="0"/>
                                          </p:val>
                                        </p:tav>
                                        <p:tav>
                                          <p:val>
                                            <p:strVal val="#ppt_h"/>
                                          </p:val>
                                        </p:tav>
                                      </p:tavLst>
                                    </p:anim>
                                    <p:anim calcmode="lin" valueType="num">
                                      <p:cBhvr>
                                        <p:cTn id="30" dur="1000" fill="hold"/>
                                        <p:tgtEl>
                                          <p:spTgt spid="7170">
                                            <p:txEl>
                                              <p:pRg st="2" end="2"/>
                                            </p:txEl>
                                          </p:spTgt>
                                        </p:tgtEl>
                                        <p:attrNameLst>
                                          <p:attrName>ppt_x</p:attrName>
                                        </p:attrNameLst>
                                      </p:cBhvr>
                                      <p:tavLst>
                                        <p:tav tm="0" fmla="#ppt_x+(cos(-2*pi*(1-$))*-#ppt_x-sin(-2*pi*(1-$))*(1-#ppt_y))*(1-$)">
                                          <p:val>
                                            <p:strVal val="0"/>
                                          </p:val>
                                        </p:tav>
                                        <p:tav tm="100000">
                                          <p:val>
                                            <p:strVal val="1"/>
                                          </p:val>
                                        </p:tav>
                                      </p:tavLst>
                                    </p:anim>
                                    <p:anim calcmode="lin" valueType="num">
                                      <p:cBhvr>
                                        <p:cTn id="31" dur="1000" fill="hold"/>
                                        <p:tgtEl>
                                          <p:spTgt spid="7170">
                                            <p:txEl>
                                              <p:pRg st="2" end="2"/>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fill="hold" nodeType="clickEffect">
                                  <p:stCondLst>
                                    <p:cond delay="0"/>
                                  </p:stCondLst>
                                  <p:childTnLst>
                                    <p:set>
                                      <p:cBhvr>
                                        <p:cTn id="35" dur="1" fill="hold">
                                          <p:stCondLst>
                                            <p:cond delay="0"/>
                                          </p:stCondLst>
                                        </p:cTn>
                                        <p:tgtEl>
                                          <p:spTgt spid="7170">
                                            <p:txEl>
                                              <p:pRg st="3" end="3"/>
                                            </p:txEl>
                                          </p:spTgt>
                                        </p:tgtEl>
                                        <p:attrNameLst>
                                          <p:attrName>style.visibility</p:attrName>
                                        </p:attrNameLst>
                                      </p:cBhvr>
                                      <p:to>
                                        <p:strVal val="visible"/>
                                      </p:to>
                                    </p:set>
                                    <p:anim calcmode="lin" valueType="num">
                                      <p:cBhvr>
                                        <p:cTn id="36" dur="1000" fill="hold"/>
                                        <p:tgtEl>
                                          <p:spTgt spid="7170">
                                            <p:txEl>
                                              <p:pRg st="3" end="3"/>
                                            </p:txEl>
                                          </p:spTgt>
                                        </p:tgtEl>
                                        <p:attrNameLst>
                                          <p:attrName>ppt_w</p:attrName>
                                        </p:attrNameLst>
                                      </p:cBhvr>
                                      <p:tavLst>
                                        <p:tav tm="100000">
                                          <p:val>
                                            <p:strVal val="0"/>
                                          </p:val>
                                        </p:tav>
                                        <p:tav>
                                          <p:val>
                                            <p:strVal val="#ppt_w"/>
                                          </p:val>
                                        </p:tav>
                                      </p:tavLst>
                                    </p:anim>
                                    <p:anim calcmode="lin" valueType="num">
                                      <p:cBhvr>
                                        <p:cTn id="37" dur="1000" fill="hold"/>
                                        <p:tgtEl>
                                          <p:spTgt spid="7170">
                                            <p:txEl>
                                              <p:pRg st="3" end="3"/>
                                            </p:txEl>
                                          </p:spTgt>
                                        </p:tgtEl>
                                        <p:attrNameLst>
                                          <p:attrName>ppt_h</p:attrName>
                                        </p:attrNameLst>
                                      </p:cBhvr>
                                      <p:tavLst>
                                        <p:tav tm="100000">
                                          <p:val>
                                            <p:strVal val="0"/>
                                          </p:val>
                                        </p:tav>
                                        <p:tav>
                                          <p:val>
                                            <p:strVal val="#ppt_h"/>
                                          </p:val>
                                        </p:tav>
                                      </p:tavLst>
                                    </p:anim>
                                    <p:anim calcmode="lin" valueType="num">
                                      <p:cBhvr>
                                        <p:cTn id="38" dur="1000" fill="hold"/>
                                        <p:tgtEl>
                                          <p:spTgt spid="7170">
                                            <p:txEl>
                                              <p:pRg st="3" end="3"/>
                                            </p:txEl>
                                          </p:spTgt>
                                        </p:tgtEl>
                                        <p:attrNameLst>
                                          <p:attrName>ppt_x</p:attrName>
                                        </p:attrNameLst>
                                      </p:cBhvr>
                                      <p:tavLst>
                                        <p:tav tm="0" fmla="#ppt_x+(cos(-2*pi*(1-$))*-#ppt_x-sin(-2*pi*(1-$))*(1-#ppt_y))*(1-$)">
                                          <p:val>
                                            <p:strVal val="0"/>
                                          </p:val>
                                        </p:tav>
                                        <p:tav tm="100000">
                                          <p:val>
                                            <p:strVal val="1"/>
                                          </p:val>
                                        </p:tav>
                                      </p:tavLst>
                                    </p:anim>
                                    <p:anim calcmode="lin" valueType="num">
                                      <p:cBhvr>
                                        <p:cTn id="39" dur="1000" fill="hold"/>
                                        <p:tgtEl>
                                          <p:spTgt spid="7170">
                                            <p:txEl>
                                              <p:pRg st="3" end="3"/>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fill="hold" nodeType="clickEffect">
                                  <p:stCondLst>
                                    <p:cond delay="0"/>
                                  </p:stCondLst>
                                  <p:childTnLst>
                                    <p:set>
                                      <p:cBhvr>
                                        <p:cTn id="43" dur="1" fill="hold">
                                          <p:stCondLst>
                                            <p:cond delay="0"/>
                                          </p:stCondLst>
                                        </p:cTn>
                                        <p:tgtEl>
                                          <p:spTgt spid="7170">
                                            <p:txEl>
                                              <p:pRg st="4" end="4"/>
                                            </p:txEl>
                                          </p:spTgt>
                                        </p:tgtEl>
                                        <p:attrNameLst>
                                          <p:attrName>style.visibility</p:attrName>
                                        </p:attrNameLst>
                                      </p:cBhvr>
                                      <p:to>
                                        <p:strVal val="visible"/>
                                      </p:to>
                                    </p:set>
                                    <p:anim calcmode="lin" valueType="num">
                                      <p:cBhvr>
                                        <p:cTn id="44" dur="1000" fill="hold"/>
                                        <p:tgtEl>
                                          <p:spTgt spid="7170">
                                            <p:txEl>
                                              <p:pRg st="4" end="4"/>
                                            </p:txEl>
                                          </p:spTgt>
                                        </p:tgtEl>
                                        <p:attrNameLst>
                                          <p:attrName>ppt_w</p:attrName>
                                        </p:attrNameLst>
                                      </p:cBhvr>
                                      <p:tavLst>
                                        <p:tav tm="100000">
                                          <p:val>
                                            <p:strVal val="0"/>
                                          </p:val>
                                        </p:tav>
                                        <p:tav>
                                          <p:val>
                                            <p:strVal val="#ppt_w"/>
                                          </p:val>
                                        </p:tav>
                                      </p:tavLst>
                                    </p:anim>
                                    <p:anim calcmode="lin" valueType="num">
                                      <p:cBhvr>
                                        <p:cTn id="45" dur="1000" fill="hold"/>
                                        <p:tgtEl>
                                          <p:spTgt spid="7170">
                                            <p:txEl>
                                              <p:pRg st="4" end="4"/>
                                            </p:txEl>
                                          </p:spTgt>
                                        </p:tgtEl>
                                        <p:attrNameLst>
                                          <p:attrName>ppt_h</p:attrName>
                                        </p:attrNameLst>
                                      </p:cBhvr>
                                      <p:tavLst>
                                        <p:tav tm="100000">
                                          <p:val>
                                            <p:strVal val="0"/>
                                          </p:val>
                                        </p:tav>
                                        <p:tav>
                                          <p:val>
                                            <p:strVal val="#ppt_h"/>
                                          </p:val>
                                        </p:tav>
                                      </p:tavLst>
                                    </p:anim>
                                    <p:anim calcmode="lin" valueType="num">
                                      <p:cBhvr>
                                        <p:cTn id="46" dur="1000" fill="hold"/>
                                        <p:tgtEl>
                                          <p:spTgt spid="7170">
                                            <p:txEl>
                                              <p:pRg st="4" end="4"/>
                                            </p:txEl>
                                          </p:spTgt>
                                        </p:tgtEl>
                                        <p:attrNameLst>
                                          <p:attrName>ppt_x</p:attrName>
                                        </p:attrNameLst>
                                      </p:cBhvr>
                                      <p:tavLst>
                                        <p:tav tm="0" fmla="#ppt_x+(cos(-2*pi*(1-$))*-#ppt_x-sin(-2*pi*(1-$))*(1-#ppt_y))*(1-$)">
                                          <p:val>
                                            <p:strVal val="0"/>
                                          </p:val>
                                        </p:tav>
                                        <p:tav tm="100000">
                                          <p:val>
                                            <p:strVal val="1"/>
                                          </p:val>
                                        </p:tav>
                                      </p:tavLst>
                                    </p:anim>
                                    <p:anim calcmode="lin" valueType="num">
                                      <p:cBhvr>
                                        <p:cTn id="47" dur="1000" fill="hold"/>
                                        <p:tgtEl>
                                          <p:spTgt spid="7170">
                                            <p:txEl>
                                              <p:pRg st="4" end="4"/>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5" presetClass="entr" fill="hold" nodeType="clickEffect">
                                  <p:stCondLst>
                                    <p:cond delay="0"/>
                                  </p:stCondLst>
                                  <p:childTnLst>
                                    <p:set>
                                      <p:cBhvr>
                                        <p:cTn id="51" dur="1" fill="hold">
                                          <p:stCondLst>
                                            <p:cond delay="0"/>
                                          </p:stCondLst>
                                        </p:cTn>
                                        <p:tgtEl>
                                          <p:spTgt spid="7170">
                                            <p:txEl>
                                              <p:pRg st="5" end="5"/>
                                            </p:txEl>
                                          </p:spTgt>
                                        </p:tgtEl>
                                        <p:attrNameLst>
                                          <p:attrName>style.visibility</p:attrName>
                                        </p:attrNameLst>
                                      </p:cBhvr>
                                      <p:to>
                                        <p:strVal val="visible"/>
                                      </p:to>
                                    </p:set>
                                    <p:anim calcmode="lin" valueType="num">
                                      <p:cBhvr>
                                        <p:cTn id="52" dur="1000" fill="hold"/>
                                        <p:tgtEl>
                                          <p:spTgt spid="7170">
                                            <p:txEl>
                                              <p:pRg st="5" end="5"/>
                                            </p:txEl>
                                          </p:spTgt>
                                        </p:tgtEl>
                                        <p:attrNameLst>
                                          <p:attrName>ppt_w</p:attrName>
                                        </p:attrNameLst>
                                      </p:cBhvr>
                                      <p:tavLst>
                                        <p:tav tm="100000">
                                          <p:val>
                                            <p:strVal val="0"/>
                                          </p:val>
                                        </p:tav>
                                        <p:tav>
                                          <p:val>
                                            <p:strVal val="#ppt_w"/>
                                          </p:val>
                                        </p:tav>
                                      </p:tavLst>
                                    </p:anim>
                                    <p:anim calcmode="lin" valueType="num">
                                      <p:cBhvr>
                                        <p:cTn id="53" dur="1000" fill="hold"/>
                                        <p:tgtEl>
                                          <p:spTgt spid="7170">
                                            <p:txEl>
                                              <p:pRg st="5" end="5"/>
                                            </p:txEl>
                                          </p:spTgt>
                                        </p:tgtEl>
                                        <p:attrNameLst>
                                          <p:attrName>ppt_h</p:attrName>
                                        </p:attrNameLst>
                                      </p:cBhvr>
                                      <p:tavLst>
                                        <p:tav tm="100000">
                                          <p:val>
                                            <p:strVal val="0"/>
                                          </p:val>
                                        </p:tav>
                                        <p:tav>
                                          <p:val>
                                            <p:strVal val="#ppt_h"/>
                                          </p:val>
                                        </p:tav>
                                      </p:tavLst>
                                    </p:anim>
                                    <p:anim calcmode="lin" valueType="num">
                                      <p:cBhvr>
                                        <p:cTn id="54" dur="1000" fill="hold"/>
                                        <p:tgtEl>
                                          <p:spTgt spid="7170">
                                            <p:txEl>
                                              <p:pRg st="5" end="5"/>
                                            </p:txEl>
                                          </p:spTgt>
                                        </p:tgtEl>
                                        <p:attrNameLst>
                                          <p:attrName>ppt_x</p:attrName>
                                        </p:attrNameLst>
                                      </p:cBhvr>
                                      <p:tavLst>
                                        <p:tav tm="0" fmla="#ppt_x+(cos(-2*pi*(1-$))*-#ppt_x-sin(-2*pi*(1-$))*(1-#ppt_y))*(1-$)">
                                          <p:val>
                                            <p:strVal val="0"/>
                                          </p:val>
                                        </p:tav>
                                        <p:tav tm="100000">
                                          <p:val>
                                            <p:strVal val="1"/>
                                          </p:val>
                                        </p:tav>
                                      </p:tavLst>
                                    </p:anim>
                                    <p:anim calcmode="lin" valueType="num">
                                      <p:cBhvr>
                                        <p:cTn id="55" dur="1000" fill="hold"/>
                                        <p:tgtEl>
                                          <p:spTgt spid="7170">
                                            <p:txEl>
                                              <p:pRg st="5" end="5"/>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5" presetClass="entr" fill="hold" nodeType="clickEffect">
                                  <p:stCondLst>
                                    <p:cond delay="0"/>
                                  </p:stCondLst>
                                  <p:childTnLst>
                                    <p:set>
                                      <p:cBhvr>
                                        <p:cTn id="59" dur="1" fill="hold">
                                          <p:stCondLst>
                                            <p:cond delay="0"/>
                                          </p:stCondLst>
                                        </p:cTn>
                                        <p:tgtEl>
                                          <p:spTgt spid="7170">
                                            <p:txEl>
                                              <p:pRg st="6" end="6"/>
                                            </p:txEl>
                                          </p:spTgt>
                                        </p:tgtEl>
                                        <p:attrNameLst>
                                          <p:attrName>style.visibility</p:attrName>
                                        </p:attrNameLst>
                                      </p:cBhvr>
                                      <p:to>
                                        <p:strVal val="visible"/>
                                      </p:to>
                                    </p:set>
                                    <p:anim calcmode="lin" valueType="num">
                                      <p:cBhvr>
                                        <p:cTn id="60" dur="1000" fill="hold"/>
                                        <p:tgtEl>
                                          <p:spTgt spid="7170">
                                            <p:txEl>
                                              <p:pRg st="6" end="6"/>
                                            </p:txEl>
                                          </p:spTgt>
                                        </p:tgtEl>
                                        <p:attrNameLst>
                                          <p:attrName>ppt_w</p:attrName>
                                        </p:attrNameLst>
                                      </p:cBhvr>
                                      <p:tavLst>
                                        <p:tav tm="100000">
                                          <p:val>
                                            <p:strVal val="0"/>
                                          </p:val>
                                        </p:tav>
                                        <p:tav>
                                          <p:val>
                                            <p:strVal val="#ppt_w"/>
                                          </p:val>
                                        </p:tav>
                                      </p:tavLst>
                                    </p:anim>
                                    <p:anim calcmode="lin" valueType="num">
                                      <p:cBhvr>
                                        <p:cTn id="61" dur="1000" fill="hold"/>
                                        <p:tgtEl>
                                          <p:spTgt spid="7170">
                                            <p:txEl>
                                              <p:pRg st="6" end="6"/>
                                            </p:txEl>
                                          </p:spTgt>
                                        </p:tgtEl>
                                        <p:attrNameLst>
                                          <p:attrName>ppt_h</p:attrName>
                                        </p:attrNameLst>
                                      </p:cBhvr>
                                      <p:tavLst>
                                        <p:tav tm="100000">
                                          <p:val>
                                            <p:strVal val="0"/>
                                          </p:val>
                                        </p:tav>
                                        <p:tav>
                                          <p:val>
                                            <p:strVal val="#ppt_h"/>
                                          </p:val>
                                        </p:tav>
                                      </p:tavLst>
                                    </p:anim>
                                    <p:anim calcmode="lin" valueType="num">
                                      <p:cBhvr>
                                        <p:cTn id="62" dur="1000" fill="hold"/>
                                        <p:tgtEl>
                                          <p:spTgt spid="7170">
                                            <p:txEl>
                                              <p:pRg st="6" end="6"/>
                                            </p:txEl>
                                          </p:spTgt>
                                        </p:tgtEl>
                                        <p:attrNameLst>
                                          <p:attrName>ppt_x</p:attrName>
                                        </p:attrNameLst>
                                      </p:cBhvr>
                                      <p:tavLst>
                                        <p:tav tm="0" fmla="#ppt_x+(cos(-2*pi*(1-$))*-#ppt_x-sin(-2*pi*(1-$))*(1-#ppt_y))*(1-$)">
                                          <p:val>
                                            <p:strVal val="0"/>
                                          </p:val>
                                        </p:tav>
                                        <p:tav tm="100000">
                                          <p:val>
                                            <p:strVal val="1"/>
                                          </p:val>
                                        </p:tav>
                                      </p:tavLst>
                                    </p:anim>
                                    <p:anim calcmode="lin" valueType="num">
                                      <p:cBhvr>
                                        <p:cTn id="63" dur="1000" fill="hold"/>
                                        <p:tgtEl>
                                          <p:spTgt spid="7170">
                                            <p:txEl>
                                              <p:pRg st="6" end="6"/>
                                            </p:txEl>
                                          </p:spTgt>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6" fill="hold" nodeType="clickEffect">
                                  <p:stCondLst>
                                    <p:cond delay="0"/>
                                  </p:stCondLst>
                                  <p:childTnLst>
                                    <p:set>
                                      <p:cBhvr>
                                        <p:cTn id="67" dur="1" fill="hold">
                                          <p:stCondLst>
                                            <p:cond delay="0"/>
                                          </p:stCondLst>
                                        </p:cTn>
                                        <p:tgtEl>
                                          <p:spTgt spid="7171"/>
                                        </p:tgtEl>
                                        <p:attrNameLst>
                                          <p:attrName>style.visibility</p:attrName>
                                        </p:attrNameLst>
                                      </p:cBhvr>
                                      <p:to>
                                        <p:strVal val="visible"/>
                                      </p:to>
                                    </p:set>
                                    <p:animEffect transition="in" filter="barn(inHorizontal)">
                                      <p:cBhvr>
                                        <p:cTn id="68"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CD7702AE-B682-3B23-A3B8-ED15C7B18986}"/>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Achievements</a:t>
            </a:r>
          </a:p>
        </p:txBody>
      </p:sp>
      <p:sp>
        <p:nvSpPr>
          <p:cNvPr id="8194" name="Rectangle 2">
            <a:extLst>
              <a:ext uri="{FF2B5EF4-FFF2-40B4-BE49-F238E27FC236}">
                <a16:creationId xmlns:a16="http://schemas.microsoft.com/office/drawing/2014/main" id="{360E398D-A4AA-B382-2ED6-15F148822155}"/>
              </a:ext>
            </a:extLst>
          </p:cNvPr>
          <p:cNvSpPr>
            <a:spLocks noGrp="1" noChangeArrowheads="1"/>
          </p:cNvSpPr>
          <p:nvPr>
            <p:ph type="body" idx="1"/>
          </p:nvPr>
        </p:nvSpPr>
        <p:spPr>
          <a:xfrm>
            <a:off x="685800" y="1676400"/>
            <a:ext cx="3810000" cy="5181600"/>
          </a:xfrm>
          <a:ln/>
        </p:spPr>
        <p:txBody>
          <a:bodyPr/>
          <a:lstStyle/>
          <a:p>
            <a:pPr>
              <a:lnSpc>
                <a:spcPct val="90000"/>
              </a:lnSpc>
              <a:spcBef>
                <a:spcPts val="4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a:latin typeface="Bookman Old Style" panose="02050604050505020204" pitchFamily="18" charset="0"/>
              </a:rPr>
              <a:t>Pyramids</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There were about 80 along the banks of the Nile River.</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The largest is the Great Pyramid, built by King Khufu in about 2600 B.C.</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It stands about 481 feet high and covers 13 acres.</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The pyramids functioned as huge burial tombs for the Egyptians’ dead pharaohs and queens.</a:t>
            </a:r>
          </a:p>
          <a:p>
            <a:pPr>
              <a:lnSpc>
                <a:spcPct val="90000"/>
              </a:lnSpc>
              <a:spcBef>
                <a:spcPts val="4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a:latin typeface="Bookman Old Style" panose="02050604050505020204" pitchFamily="18" charset="0"/>
              </a:rPr>
              <a:t>Ship-building</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They used the Nile River like a highway to transport people and goods to foreign lands.</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The first ships were made out of bundles of papyrus reeds tied together to make a canoe-like vessel. </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As the ship trade flourished, the hulls of the ships were made of cedar, and oars and sails were added for greater speed.</a:t>
            </a:r>
          </a:p>
          <a:p>
            <a:pPr>
              <a:lnSpc>
                <a:spcPct val="90000"/>
              </a:lnSpc>
              <a:spcBef>
                <a:spcPts val="4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a:latin typeface="Bookman Old Style" panose="02050604050505020204" pitchFamily="18" charset="0"/>
              </a:rPr>
              <a:t>Hieroglyphics</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These were pictures and symbols that served as one of the first written languages in the world.</a:t>
            </a:r>
          </a:p>
          <a:p>
            <a:pPr>
              <a:lnSpc>
                <a:spcPct val="90000"/>
              </a:lnSpc>
              <a:spcBef>
                <a:spcPts val="400"/>
              </a:spcBef>
              <a:buFont typeface="Bookman Old Style" panose="020506040505050202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a:latin typeface="Bookman Old Style" panose="02050604050505020204" pitchFamily="18" charset="0"/>
              </a:rPr>
              <a:t>Calendar</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Calendars were developed in 4241 B.C. with 365 days in a year.  </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It was based on the flooding of the Nile River. </a:t>
            </a:r>
          </a:p>
          <a:p>
            <a:pPr>
              <a:lnSpc>
                <a:spcPct val="90000"/>
              </a:lnSpc>
              <a:spcBef>
                <a:spcPts val="2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a:latin typeface="Bookman Old Style" panose="02050604050505020204" pitchFamily="18" charset="0"/>
              </a:rPr>
              <a:t>New Years was on June 1, not January 1!</a:t>
            </a:r>
          </a:p>
        </p:txBody>
      </p:sp>
      <p:pic>
        <p:nvPicPr>
          <p:cNvPr id="8195" name="Picture 3">
            <a:extLst>
              <a:ext uri="{FF2B5EF4-FFF2-40B4-BE49-F238E27FC236}">
                <a16:creationId xmlns:a16="http://schemas.microsoft.com/office/drawing/2014/main" id="{4922A8F8-B366-65C0-479F-8B32CB877F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04800"/>
            <a:ext cx="1752600" cy="1311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6" name="Picture 4">
            <a:extLst>
              <a:ext uri="{FF2B5EF4-FFF2-40B4-BE49-F238E27FC236}">
                <a16:creationId xmlns:a16="http://schemas.microsoft.com/office/drawing/2014/main" id="{A3140D4E-AA0F-EE47-0265-2F24090EAE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228600"/>
            <a:ext cx="1630363" cy="1831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7" name="Picture 5">
            <a:extLst>
              <a:ext uri="{FF2B5EF4-FFF2-40B4-BE49-F238E27FC236}">
                <a16:creationId xmlns:a16="http://schemas.microsoft.com/office/drawing/2014/main" id="{8AD00734-4CAC-3BE1-F980-86E669883E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5181600"/>
            <a:ext cx="1676400" cy="1676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8" name="Picture 6">
            <a:extLst>
              <a:ext uri="{FF2B5EF4-FFF2-40B4-BE49-F238E27FC236}">
                <a16:creationId xmlns:a16="http://schemas.microsoft.com/office/drawing/2014/main" id="{C130A2FB-E4FD-80FC-49A2-3EC17F62D77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7588" y="2209800"/>
            <a:ext cx="2566987" cy="3429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slide(fromBottom)">
                                      <p:cBhvr>
                                        <p:cTn id="7" dur="500"/>
                                        <p:tgtEl>
                                          <p:spTgt spid="81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8194">
                                            <p:txEl>
                                              <p:pRg st="0" end="0"/>
                                            </p:txEl>
                                          </p:spTgt>
                                        </p:tgtEl>
                                        <p:attrNameLst>
                                          <p:attrName>style.visibility</p:attrName>
                                        </p:attrNameLst>
                                      </p:cBhvr>
                                      <p:to>
                                        <p:strVal val="visible"/>
                                      </p:to>
                                    </p:set>
                                    <p:animEffect transition="in" filter="slide(fromBottom)">
                                      <p:cBhvr>
                                        <p:cTn id="12" dur="500"/>
                                        <p:tgtEl>
                                          <p:spTgt spid="819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8194">
                                            <p:txEl>
                                              <p:pRg st="1" end="1"/>
                                            </p:txEl>
                                          </p:spTgt>
                                        </p:tgtEl>
                                        <p:attrNameLst>
                                          <p:attrName>style.visibility</p:attrName>
                                        </p:attrNameLst>
                                      </p:cBhvr>
                                      <p:to>
                                        <p:strVal val="visible"/>
                                      </p:to>
                                    </p:set>
                                    <p:animEffect transition="in" filter="slide(fromBottom)">
                                      <p:cBhvr>
                                        <p:cTn id="17" dur="500"/>
                                        <p:tgtEl>
                                          <p:spTgt spid="819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8194">
                                            <p:txEl>
                                              <p:pRg st="2" end="2"/>
                                            </p:txEl>
                                          </p:spTgt>
                                        </p:tgtEl>
                                        <p:attrNameLst>
                                          <p:attrName>style.visibility</p:attrName>
                                        </p:attrNameLst>
                                      </p:cBhvr>
                                      <p:to>
                                        <p:strVal val="visible"/>
                                      </p:to>
                                    </p:set>
                                    <p:animEffect transition="in" filter="slide(fromBottom)">
                                      <p:cBhvr>
                                        <p:cTn id="22" dur="500"/>
                                        <p:tgtEl>
                                          <p:spTgt spid="819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8194">
                                            <p:txEl>
                                              <p:pRg st="3" end="3"/>
                                            </p:txEl>
                                          </p:spTgt>
                                        </p:tgtEl>
                                        <p:attrNameLst>
                                          <p:attrName>style.visibility</p:attrName>
                                        </p:attrNameLst>
                                      </p:cBhvr>
                                      <p:to>
                                        <p:strVal val="visible"/>
                                      </p:to>
                                    </p:set>
                                    <p:animEffect transition="in" filter="slide(fromBottom)">
                                      <p:cBhvr>
                                        <p:cTn id="27" dur="500"/>
                                        <p:tgtEl>
                                          <p:spTgt spid="8194">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8194">
                                            <p:txEl>
                                              <p:pRg st="4" end="4"/>
                                            </p:txEl>
                                          </p:spTgt>
                                        </p:tgtEl>
                                        <p:attrNameLst>
                                          <p:attrName>style.visibility</p:attrName>
                                        </p:attrNameLst>
                                      </p:cBhvr>
                                      <p:to>
                                        <p:strVal val="visible"/>
                                      </p:to>
                                    </p:set>
                                    <p:animEffect transition="in" filter="slide(fromBottom)">
                                      <p:cBhvr>
                                        <p:cTn id="32" dur="500"/>
                                        <p:tgtEl>
                                          <p:spTgt spid="8194">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8194">
                                            <p:txEl>
                                              <p:pRg st="5" end="5"/>
                                            </p:txEl>
                                          </p:spTgt>
                                        </p:tgtEl>
                                        <p:attrNameLst>
                                          <p:attrName>style.visibility</p:attrName>
                                        </p:attrNameLst>
                                      </p:cBhvr>
                                      <p:to>
                                        <p:strVal val="visible"/>
                                      </p:to>
                                    </p:set>
                                    <p:animEffect transition="in" filter="slide(fromBottom)">
                                      <p:cBhvr>
                                        <p:cTn id="37" dur="500"/>
                                        <p:tgtEl>
                                          <p:spTgt spid="8194">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8194">
                                            <p:txEl>
                                              <p:pRg st="6" end="6"/>
                                            </p:txEl>
                                          </p:spTgt>
                                        </p:tgtEl>
                                        <p:attrNameLst>
                                          <p:attrName>style.visibility</p:attrName>
                                        </p:attrNameLst>
                                      </p:cBhvr>
                                      <p:to>
                                        <p:strVal val="visible"/>
                                      </p:to>
                                    </p:set>
                                    <p:animEffect transition="in" filter="slide(fromBottom)">
                                      <p:cBhvr>
                                        <p:cTn id="42" dur="500"/>
                                        <p:tgtEl>
                                          <p:spTgt spid="8194">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8194">
                                            <p:txEl>
                                              <p:pRg st="7" end="7"/>
                                            </p:txEl>
                                          </p:spTgt>
                                        </p:tgtEl>
                                        <p:attrNameLst>
                                          <p:attrName>style.visibility</p:attrName>
                                        </p:attrNameLst>
                                      </p:cBhvr>
                                      <p:to>
                                        <p:strVal val="visible"/>
                                      </p:to>
                                    </p:set>
                                    <p:animEffect transition="in" filter="slide(fromBottom)">
                                      <p:cBhvr>
                                        <p:cTn id="47" dur="500"/>
                                        <p:tgtEl>
                                          <p:spTgt spid="8194">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nodeType="clickEffect">
                                  <p:stCondLst>
                                    <p:cond delay="0"/>
                                  </p:stCondLst>
                                  <p:childTnLst>
                                    <p:set>
                                      <p:cBhvr>
                                        <p:cTn id="51" dur="1" fill="hold">
                                          <p:stCondLst>
                                            <p:cond delay="0"/>
                                          </p:stCondLst>
                                        </p:cTn>
                                        <p:tgtEl>
                                          <p:spTgt spid="8194">
                                            <p:txEl>
                                              <p:pRg st="8" end="8"/>
                                            </p:txEl>
                                          </p:spTgt>
                                        </p:tgtEl>
                                        <p:attrNameLst>
                                          <p:attrName>style.visibility</p:attrName>
                                        </p:attrNameLst>
                                      </p:cBhvr>
                                      <p:to>
                                        <p:strVal val="visible"/>
                                      </p:to>
                                    </p:set>
                                    <p:animEffect transition="in" filter="slide(fromBottom)">
                                      <p:cBhvr>
                                        <p:cTn id="52" dur="500"/>
                                        <p:tgtEl>
                                          <p:spTgt spid="8194">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nodeType="clickEffect">
                                  <p:stCondLst>
                                    <p:cond delay="0"/>
                                  </p:stCondLst>
                                  <p:childTnLst>
                                    <p:set>
                                      <p:cBhvr>
                                        <p:cTn id="56" dur="1" fill="hold">
                                          <p:stCondLst>
                                            <p:cond delay="0"/>
                                          </p:stCondLst>
                                        </p:cTn>
                                        <p:tgtEl>
                                          <p:spTgt spid="8194">
                                            <p:txEl>
                                              <p:pRg st="9" end="9"/>
                                            </p:txEl>
                                          </p:spTgt>
                                        </p:tgtEl>
                                        <p:attrNameLst>
                                          <p:attrName>style.visibility</p:attrName>
                                        </p:attrNameLst>
                                      </p:cBhvr>
                                      <p:to>
                                        <p:strVal val="visible"/>
                                      </p:to>
                                    </p:set>
                                    <p:animEffect transition="in" filter="slide(fromBottom)">
                                      <p:cBhvr>
                                        <p:cTn id="57" dur="500"/>
                                        <p:tgtEl>
                                          <p:spTgt spid="8194">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nodeType="clickEffect">
                                  <p:stCondLst>
                                    <p:cond delay="0"/>
                                  </p:stCondLst>
                                  <p:childTnLst>
                                    <p:set>
                                      <p:cBhvr>
                                        <p:cTn id="61" dur="1" fill="hold">
                                          <p:stCondLst>
                                            <p:cond delay="0"/>
                                          </p:stCondLst>
                                        </p:cTn>
                                        <p:tgtEl>
                                          <p:spTgt spid="8194">
                                            <p:txEl>
                                              <p:pRg st="10" end="10"/>
                                            </p:txEl>
                                          </p:spTgt>
                                        </p:tgtEl>
                                        <p:attrNameLst>
                                          <p:attrName>style.visibility</p:attrName>
                                        </p:attrNameLst>
                                      </p:cBhvr>
                                      <p:to>
                                        <p:strVal val="visible"/>
                                      </p:to>
                                    </p:set>
                                    <p:animEffect transition="in" filter="slide(fromBottom)">
                                      <p:cBhvr>
                                        <p:cTn id="62" dur="500"/>
                                        <p:tgtEl>
                                          <p:spTgt spid="8194">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4" fill="hold" nodeType="clickEffect">
                                  <p:stCondLst>
                                    <p:cond delay="0"/>
                                  </p:stCondLst>
                                  <p:childTnLst>
                                    <p:set>
                                      <p:cBhvr>
                                        <p:cTn id="66" dur="1" fill="hold">
                                          <p:stCondLst>
                                            <p:cond delay="0"/>
                                          </p:stCondLst>
                                        </p:cTn>
                                        <p:tgtEl>
                                          <p:spTgt spid="8194">
                                            <p:txEl>
                                              <p:pRg st="11" end="11"/>
                                            </p:txEl>
                                          </p:spTgt>
                                        </p:tgtEl>
                                        <p:attrNameLst>
                                          <p:attrName>style.visibility</p:attrName>
                                        </p:attrNameLst>
                                      </p:cBhvr>
                                      <p:to>
                                        <p:strVal val="visible"/>
                                      </p:to>
                                    </p:set>
                                    <p:animEffect transition="in" filter="slide(fromBottom)">
                                      <p:cBhvr>
                                        <p:cTn id="67" dur="500"/>
                                        <p:tgtEl>
                                          <p:spTgt spid="8194">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nodeType="clickEffect">
                                  <p:stCondLst>
                                    <p:cond delay="0"/>
                                  </p:stCondLst>
                                  <p:childTnLst>
                                    <p:set>
                                      <p:cBhvr>
                                        <p:cTn id="71" dur="1" fill="hold">
                                          <p:stCondLst>
                                            <p:cond delay="0"/>
                                          </p:stCondLst>
                                        </p:cTn>
                                        <p:tgtEl>
                                          <p:spTgt spid="8194">
                                            <p:txEl>
                                              <p:pRg st="12" end="12"/>
                                            </p:txEl>
                                          </p:spTgt>
                                        </p:tgtEl>
                                        <p:attrNameLst>
                                          <p:attrName>style.visibility</p:attrName>
                                        </p:attrNameLst>
                                      </p:cBhvr>
                                      <p:to>
                                        <p:strVal val="visible"/>
                                      </p:to>
                                    </p:set>
                                    <p:animEffect transition="in" filter="slide(fromBottom)">
                                      <p:cBhvr>
                                        <p:cTn id="72" dur="500"/>
                                        <p:tgtEl>
                                          <p:spTgt spid="8194">
                                            <p:txEl>
                                              <p:pRg st="12" end="1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4" fill="hold" nodeType="clickEffect">
                                  <p:stCondLst>
                                    <p:cond delay="0"/>
                                  </p:stCondLst>
                                  <p:childTnLst>
                                    <p:set>
                                      <p:cBhvr>
                                        <p:cTn id="76" dur="1" fill="hold">
                                          <p:stCondLst>
                                            <p:cond delay="0"/>
                                          </p:stCondLst>
                                        </p:cTn>
                                        <p:tgtEl>
                                          <p:spTgt spid="8194">
                                            <p:txEl>
                                              <p:pRg st="13" end="13"/>
                                            </p:txEl>
                                          </p:spTgt>
                                        </p:tgtEl>
                                        <p:attrNameLst>
                                          <p:attrName>style.visibility</p:attrName>
                                        </p:attrNameLst>
                                      </p:cBhvr>
                                      <p:to>
                                        <p:strVal val="visible"/>
                                      </p:to>
                                    </p:set>
                                    <p:animEffect transition="in" filter="slide(fromBottom)">
                                      <p:cBhvr>
                                        <p:cTn id="77" dur="500"/>
                                        <p:tgtEl>
                                          <p:spTgt spid="8194">
                                            <p:txEl>
                                              <p:pRg st="13" end="1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2" presetClass="entr" presetSubtype="4" fill="hold" nodeType="clickEffect">
                                  <p:stCondLst>
                                    <p:cond delay="0"/>
                                  </p:stCondLst>
                                  <p:childTnLst>
                                    <p:set>
                                      <p:cBhvr>
                                        <p:cTn id="81" dur="1" fill="hold">
                                          <p:stCondLst>
                                            <p:cond delay="0"/>
                                          </p:stCondLst>
                                        </p:cTn>
                                        <p:tgtEl>
                                          <p:spTgt spid="8194">
                                            <p:txEl>
                                              <p:pRg st="14" end="14"/>
                                            </p:txEl>
                                          </p:spTgt>
                                        </p:tgtEl>
                                        <p:attrNameLst>
                                          <p:attrName>style.visibility</p:attrName>
                                        </p:attrNameLst>
                                      </p:cBhvr>
                                      <p:to>
                                        <p:strVal val="visible"/>
                                      </p:to>
                                    </p:set>
                                    <p:animEffect transition="in" filter="slide(fromBottom)">
                                      <p:cBhvr>
                                        <p:cTn id="82" dur="500"/>
                                        <p:tgtEl>
                                          <p:spTgt spid="8194">
                                            <p:txEl>
                                              <p:pRg st="14" end="14"/>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2" presetClass="entr" presetSubtype="4" fill="hold" nodeType="clickEffect">
                                  <p:stCondLst>
                                    <p:cond delay="0"/>
                                  </p:stCondLst>
                                  <p:childTnLst>
                                    <p:set>
                                      <p:cBhvr>
                                        <p:cTn id="86" dur="1" fill="hold">
                                          <p:stCondLst>
                                            <p:cond delay="0"/>
                                          </p:stCondLst>
                                        </p:cTn>
                                        <p:tgtEl>
                                          <p:spTgt spid="8196"/>
                                        </p:tgtEl>
                                        <p:attrNameLst>
                                          <p:attrName>style.visibility</p:attrName>
                                        </p:attrNameLst>
                                      </p:cBhvr>
                                      <p:to>
                                        <p:strVal val="visible"/>
                                      </p:to>
                                    </p:set>
                                    <p:animEffect transition="in" filter="slide(fromBottom)">
                                      <p:cBhvr>
                                        <p:cTn id="87" dur="500"/>
                                        <p:tgtEl>
                                          <p:spTgt spid="819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2" presetClass="entr" presetSubtype="4" fill="hold" nodeType="clickEffect">
                                  <p:stCondLst>
                                    <p:cond delay="0"/>
                                  </p:stCondLst>
                                  <p:childTnLst>
                                    <p:set>
                                      <p:cBhvr>
                                        <p:cTn id="91" dur="1" fill="hold">
                                          <p:stCondLst>
                                            <p:cond delay="0"/>
                                          </p:stCondLst>
                                        </p:cTn>
                                        <p:tgtEl>
                                          <p:spTgt spid="8198"/>
                                        </p:tgtEl>
                                        <p:attrNameLst>
                                          <p:attrName>style.visibility</p:attrName>
                                        </p:attrNameLst>
                                      </p:cBhvr>
                                      <p:to>
                                        <p:strVal val="visible"/>
                                      </p:to>
                                    </p:set>
                                    <p:animEffect transition="in" filter="slide(fromBottom)">
                                      <p:cBhvr>
                                        <p:cTn id="92" dur="500"/>
                                        <p:tgtEl>
                                          <p:spTgt spid="819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2" presetClass="entr" presetSubtype="4" fill="hold" nodeType="clickEffect">
                                  <p:stCondLst>
                                    <p:cond delay="0"/>
                                  </p:stCondLst>
                                  <p:childTnLst>
                                    <p:set>
                                      <p:cBhvr>
                                        <p:cTn id="96" dur="1" fill="hold">
                                          <p:stCondLst>
                                            <p:cond delay="0"/>
                                          </p:stCondLst>
                                        </p:cTn>
                                        <p:tgtEl>
                                          <p:spTgt spid="8197"/>
                                        </p:tgtEl>
                                        <p:attrNameLst>
                                          <p:attrName>style.visibility</p:attrName>
                                        </p:attrNameLst>
                                      </p:cBhvr>
                                      <p:to>
                                        <p:strVal val="visible"/>
                                      </p:to>
                                    </p:set>
                                    <p:animEffect transition="in" filter="slide(fromBottom)">
                                      <p:cBhvr>
                                        <p:cTn id="97" dur="500"/>
                                        <p:tgtEl>
                                          <p:spTgt spid="8197"/>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2" presetClass="entr" presetSubtype="4" fill="hold" nodeType="clickEffect">
                                  <p:stCondLst>
                                    <p:cond delay="0"/>
                                  </p:stCondLst>
                                  <p:childTnLst>
                                    <p:set>
                                      <p:cBhvr>
                                        <p:cTn id="101" dur="1" fill="hold">
                                          <p:stCondLst>
                                            <p:cond delay="0"/>
                                          </p:stCondLst>
                                        </p:cTn>
                                        <p:tgtEl>
                                          <p:spTgt spid="8195"/>
                                        </p:tgtEl>
                                        <p:attrNameLst>
                                          <p:attrName>style.visibility</p:attrName>
                                        </p:attrNameLst>
                                      </p:cBhvr>
                                      <p:to>
                                        <p:strVal val="visible"/>
                                      </p:to>
                                    </p:set>
                                    <p:animEffect transition="in" filter="slide(fromBottom)">
                                      <p:cBhvr>
                                        <p:cTn id="102"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7C381B55-5F88-700C-443A-880EC1C98A75}"/>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Vocabulary</a:t>
            </a:r>
          </a:p>
        </p:txBody>
      </p:sp>
      <p:sp>
        <p:nvSpPr>
          <p:cNvPr id="9218" name="Rectangle 2">
            <a:extLst>
              <a:ext uri="{FF2B5EF4-FFF2-40B4-BE49-F238E27FC236}">
                <a16:creationId xmlns:a16="http://schemas.microsoft.com/office/drawing/2014/main" id="{6596E5C6-68D7-0128-EFAC-AC24A70C83B5}"/>
              </a:ext>
            </a:extLst>
          </p:cNvPr>
          <p:cNvSpPr>
            <a:spLocks noGrp="1" noChangeArrowheads="1"/>
          </p:cNvSpPr>
          <p:nvPr>
            <p:ph type="body" idx="1"/>
          </p:nvPr>
        </p:nvSpPr>
        <p:spPr>
          <a:xfrm>
            <a:off x="0" y="2514600"/>
            <a:ext cx="7772400" cy="4114800"/>
          </a:xfrm>
          <a:ln/>
        </p:spPr>
        <p:txBody>
          <a:bodyPr/>
          <a:lstStyle/>
          <a:p>
            <a:pPr marL="608013" indent="-608013">
              <a:lnSpc>
                <a:spcPct val="100000"/>
              </a:lnSpc>
              <a:spcBef>
                <a:spcPts val="100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600">
                <a:latin typeface="Bookman Old Style" panose="02050604050505020204" pitchFamily="18" charset="0"/>
              </a:rPr>
              <a:t>cartouche – a tablet with a border, used as a nameplate</a:t>
            </a:r>
          </a:p>
          <a:p>
            <a:pPr marL="608013" indent="-608013">
              <a:lnSpc>
                <a:spcPct val="100000"/>
              </a:lnSpc>
              <a:spcBef>
                <a:spcPts val="100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600">
                <a:latin typeface="Bookman Old Style" panose="02050604050505020204" pitchFamily="18" charset="0"/>
              </a:rPr>
              <a:t>hieroglyphics – a sophisticated system of pictures and symbols used in ancient Egypt to communicate information</a:t>
            </a:r>
          </a:p>
          <a:p>
            <a:pPr marL="608013" indent="-608013">
              <a:lnSpc>
                <a:spcPct val="100000"/>
              </a:lnSpc>
              <a:spcBef>
                <a:spcPts val="100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600">
                <a:latin typeface="Bookman Old Style" panose="02050604050505020204" pitchFamily="18" charset="0"/>
              </a:rPr>
              <a:t>Nile River – river that runs through Egypt</a:t>
            </a:r>
          </a:p>
          <a:p>
            <a:pPr marL="608013" indent="-608013">
              <a:lnSpc>
                <a:spcPct val="100000"/>
              </a:lnSpc>
              <a:spcBef>
                <a:spcPts val="100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600">
                <a:latin typeface="Bookman Old Style" panose="02050604050505020204" pitchFamily="18" charset="0"/>
              </a:rPr>
              <a:t>Ankh – a symbol for life after death</a:t>
            </a:r>
          </a:p>
          <a:p>
            <a:pPr marL="608013" indent="-608013">
              <a:lnSpc>
                <a:spcPct val="100000"/>
              </a:lnSpc>
              <a:spcBef>
                <a:spcPts val="100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600">
                <a:latin typeface="Bookman Old Style" panose="02050604050505020204" pitchFamily="18" charset="0"/>
              </a:rPr>
              <a:t>pyramids – burial place for kings</a:t>
            </a:r>
          </a:p>
          <a:p>
            <a:pPr marL="608013" indent="-608013">
              <a:lnSpc>
                <a:spcPct val="100000"/>
              </a:lnSpc>
              <a:spcBef>
                <a:spcPts val="100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600">
                <a:latin typeface="Bookman Old Style" panose="02050604050505020204" pitchFamily="18" charset="0"/>
              </a:rPr>
              <a:t>Pharaoh – Ruler of Egypt</a:t>
            </a:r>
          </a:p>
          <a:p>
            <a:pPr marL="608013" indent="-608013">
              <a:lnSpc>
                <a:spcPct val="100000"/>
              </a:lnSpc>
              <a:spcBef>
                <a:spcPts val="100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600">
                <a:latin typeface="Bookman Old Style" panose="02050604050505020204" pitchFamily="18" charset="0"/>
              </a:rPr>
              <a:t>necropolis – the place of the burial tombs for the kings and the wealthy</a:t>
            </a:r>
          </a:p>
          <a:p>
            <a:pPr marL="608013" indent="-608013">
              <a:lnSpc>
                <a:spcPct val="100000"/>
              </a:lnSpc>
              <a:spcBef>
                <a:spcPts val="1000"/>
              </a:spcBef>
              <a:buFont typeface="Times New Roman" panose="02020603050405020304" pitchFamily="18" charset="0"/>
              <a:buAutoNum type="arabicParen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en-US" sz="1600">
                <a:latin typeface="Bookman Old Style" panose="02050604050505020204" pitchFamily="18" charset="0"/>
              </a:rPr>
              <a:t>papyrus – type of plant paper was made from</a:t>
            </a:r>
          </a:p>
        </p:txBody>
      </p:sp>
      <p:pic>
        <p:nvPicPr>
          <p:cNvPr id="9219" name="Picture 3">
            <a:extLst>
              <a:ext uri="{FF2B5EF4-FFF2-40B4-BE49-F238E27FC236}">
                <a16:creationId xmlns:a16="http://schemas.microsoft.com/office/drawing/2014/main" id="{3C627304-7A59-C75B-9220-1F98224749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57200"/>
            <a:ext cx="2376488" cy="2033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0" name="Picture 4">
            <a:extLst>
              <a:ext uri="{FF2B5EF4-FFF2-40B4-BE49-F238E27FC236}">
                <a16:creationId xmlns:a16="http://schemas.microsoft.com/office/drawing/2014/main" id="{A5C415DE-56FC-1635-DEDD-D497CB74AB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3886200"/>
            <a:ext cx="1112838" cy="14859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1" name="Picture 5">
            <a:extLst>
              <a:ext uri="{FF2B5EF4-FFF2-40B4-BE49-F238E27FC236}">
                <a16:creationId xmlns:a16="http://schemas.microsoft.com/office/drawing/2014/main" id="{24AE8E8D-B14B-2E13-0123-9C0F732DA74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533400"/>
            <a:ext cx="1262063" cy="1774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9217"/>
                                        </p:tgtEl>
                                        <p:attrNameLst>
                                          <p:attrName>style.visibility</p:attrName>
                                        </p:attrNameLst>
                                      </p:cBhvr>
                                      <p:to>
                                        <p:strVal val="visible"/>
                                      </p:to>
                                    </p:set>
                                    <p:anim calcmode="lin" valueType="num">
                                      <p:cBhvr>
                                        <p:cTn id="7" dur="5000" fill="hold"/>
                                        <p:tgtEl>
                                          <p:spTgt spid="9217"/>
                                        </p:tgtEl>
                                        <p:attrNameLst>
                                          <p:attrName>ppt_w</p:attrName>
                                        </p:attrNameLst>
                                      </p:cBhvr>
                                      <p:tavLst>
                                        <p:tav tm="0" fmla="#ppt_w*sin(2.5*pi*$)">
                                          <p:val>
                                            <p:strVal val="0"/>
                                          </p:val>
                                        </p:tav>
                                        <p:tav tm="100000">
                                          <p:val>
                                            <p:strVal val="1"/>
                                          </p:val>
                                        </p:tav>
                                      </p:tavLst>
                                    </p:anim>
                                    <p:anim calcmode="lin" valueType="num">
                                      <p:cBhvr>
                                        <p:cTn id="8" dur="5000" fill="hold"/>
                                        <p:tgtEl>
                                          <p:spTgt spid="9217"/>
                                        </p:tgtEl>
                                        <p:attrNameLst>
                                          <p:attrName>ppt_h</p:attrName>
                                        </p:attrNameLst>
                                      </p:cBhvr>
                                      <p:tavLst>
                                        <p:tav tm="100000">
                                          <p:val>
                                            <p:strVal val="#ppt_h"/>
                                          </p:val>
                                        </p:tav>
                                        <p:tav>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nodeType="clickEffect">
                                  <p:stCondLst>
                                    <p:cond delay="0"/>
                                  </p:stCondLst>
                                  <p:childTnLst>
                                    <p:set>
                                      <p:cBhvr>
                                        <p:cTn id="12" dur="1" fill="hold">
                                          <p:stCondLst>
                                            <p:cond delay="0"/>
                                          </p:stCondLst>
                                        </p:cTn>
                                        <p:tgtEl>
                                          <p:spTgt spid="9219"/>
                                        </p:tgtEl>
                                        <p:attrNameLst>
                                          <p:attrName>style.visibility</p:attrName>
                                        </p:attrNameLst>
                                      </p:cBhvr>
                                      <p:to>
                                        <p:strVal val="visible"/>
                                      </p:to>
                                    </p:set>
                                    <p:animEffect transition="in" filter="randombar(horizontal)">
                                      <p:cBhvr>
                                        <p:cTn id="13" dur="500"/>
                                        <p:tgtEl>
                                          <p:spTgt spid="921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nodeType="clickEffect">
                                  <p:stCondLst>
                                    <p:cond delay="0"/>
                                  </p:stCondLst>
                                  <p:childTnLst>
                                    <p:set>
                                      <p:cBhvr>
                                        <p:cTn id="17" dur="1" fill="hold">
                                          <p:stCondLst>
                                            <p:cond delay="0"/>
                                          </p:stCondLst>
                                        </p:cTn>
                                        <p:tgtEl>
                                          <p:spTgt spid="9221"/>
                                        </p:tgtEl>
                                        <p:attrNameLst>
                                          <p:attrName>style.visibility</p:attrName>
                                        </p:attrNameLst>
                                      </p:cBhvr>
                                      <p:to>
                                        <p:strVal val="visible"/>
                                      </p:to>
                                    </p:set>
                                    <p:animEffect transition="in" filter="randombar(horizontal)">
                                      <p:cBhvr>
                                        <p:cTn id="18" dur="500"/>
                                        <p:tgtEl>
                                          <p:spTgt spid="922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9220"/>
                                        </p:tgtEl>
                                        <p:attrNameLst>
                                          <p:attrName>style.visibility</p:attrName>
                                        </p:attrNameLst>
                                      </p:cBhvr>
                                      <p:to>
                                        <p:strVal val="visible"/>
                                      </p:to>
                                    </p:set>
                                    <p:animEffect transition="in" filter="randombar(horizontal)">
                                      <p:cBhvr>
                                        <p:cTn id="23"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793BA0D0-E534-8A71-6DA0-F0CFC335D895}"/>
              </a:ext>
            </a:extLst>
          </p:cNvPr>
          <p:cNvSpPr>
            <a:spLocks noGrp="1" noChangeArrowheads="1"/>
          </p:cNvSpPr>
          <p:nvPr>
            <p:ph type="title"/>
          </p:nvPr>
        </p:nvSpPr>
        <p:spPr>
          <a:xfrm>
            <a:off x="3657600" y="609600"/>
            <a:ext cx="48006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500">
                <a:latin typeface="Bookman Old Style" panose="02050604050505020204" pitchFamily="18" charset="0"/>
              </a:rPr>
              <a:t>Daily Life of Workers</a:t>
            </a:r>
          </a:p>
        </p:txBody>
      </p:sp>
      <p:sp>
        <p:nvSpPr>
          <p:cNvPr id="10242" name="Rectangle 2">
            <a:extLst>
              <a:ext uri="{FF2B5EF4-FFF2-40B4-BE49-F238E27FC236}">
                <a16:creationId xmlns:a16="http://schemas.microsoft.com/office/drawing/2014/main" id="{22F7C5A9-0F04-DE1E-D280-97F1A463878F}"/>
              </a:ext>
            </a:extLst>
          </p:cNvPr>
          <p:cNvSpPr>
            <a:spLocks noGrp="1" noChangeArrowheads="1"/>
          </p:cNvSpPr>
          <p:nvPr>
            <p:ph type="body" idx="1"/>
          </p:nvPr>
        </p:nvSpPr>
        <p:spPr>
          <a:xfrm>
            <a:off x="685800" y="1981200"/>
            <a:ext cx="7772400" cy="4114800"/>
          </a:xfrm>
          <a:ln/>
        </p:spPr>
        <p:txBody>
          <a:bodyPr/>
          <a:lstStyle/>
          <a:p>
            <a:pPr>
              <a:lnSpc>
                <a:spcPct val="90000"/>
              </a:lnSpc>
              <a:spcBef>
                <a:spcPts val="4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a:latin typeface="Bookman Old Style" panose="02050604050505020204" pitchFamily="18" charset="0"/>
              </a:rPr>
              <a:t>The poor worked long hours for goods that they could exchange in the marketplace for the products they needed.</a:t>
            </a:r>
          </a:p>
          <a:p>
            <a:pPr>
              <a:lnSpc>
                <a:spcPct val="90000"/>
              </a:lnSpc>
              <a:spcBef>
                <a:spcPts val="4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a:latin typeface="Bookman Old Style" panose="02050604050505020204" pitchFamily="18" charset="0"/>
              </a:rPr>
              <a:t>Agriculture was a major trade and many workers were farmers.</a:t>
            </a:r>
          </a:p>
          <a:p>
            <a:pPr>
              <a:lnSpc>
                <a:spcPct val="90000"/>
              </a:lnSpc>
              <a:spcBef>
                <a:spcPts val="4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a:latin typeface="Bookman Old Style" panose="02050604050505020204" pitchFamily="18" charset="0"/>
              </a:rPr>
              <a:t>Boys learned a trade from their fathers, and girls were taught to care for the home and family by their mothers.</a:t>
            </a:r>
          </a:p>
          <a:p>
            <a:pPr>
              <a:lnSpc>
                <a:spcPct val="90000"/>
              </a:lnSpc>
              <a:spcBef>
                <a:spcPts val="4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a:latin typeface="Bookman Old Style" panose="02050604050505020204" pitchFamily="18" charset="0"/>
              </a:rPr>
              <a:t>Women and girls wore straight, sheath-like dresses of rough, unbleached linen.</a:t>
            </a:r>
          </a:p>
          <a:p>
            <a:pPr>
              <a:lnSpc>
                <a:spcPct val="90000"/>
              </a:lnSpc>
              <a:spcBef>
                <a:spcPts val="4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a:latin typeface="Bookman Old Style" panose="02050604050505020204" pitchFamily="18" charset="0"/>
              </a:rPr>
              <a:t>Men and boys wore short cloth kilts.</a:t>
            </a:r>
          </a:p>
          <a:p>
            <a:pPr>
              <a:lnSpc>
                <a:spcPct val="90000"/>
              </a:lnSpc>
              <a:spcBef>
                <a:spcPts val="47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a:latin typeface="Bookman Old Style" panose="02050604050505020204" pitchFamily="18" charset="0"/>
              </a:rPr>
              <a:t>Their homes were usually one-story made out of sun-dried brick.  There would be a basement and four rooms.  They had little furniture. Stairs led to the flat rooftop so that the family could enjoy the cool night air after the sun went down.</a:t>
            </a:r>
          </a:p>
        </p:txBody>
      </p:sp>
      <p:pic>
        <p:nvPicPr>
          <p:cNvPr id="10243" name="Picture 3">
            <a:extLst>
              <a:ext uri="{FF2B5EF4-FFF2-40B4-BE49-F238E27FC236}">
                <a16:creationId xmlns:a16="http://schemas.microsoft.com/office/drawing/2014/main" id="{BBE030F7-7C3A-747D-D925-36C4EE62B5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8600"/>
            <a:ext cx="3146425" cy="1766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0241"/>
                                        </p:tgtEl>
                                        <p:attrNameLst>
                                          <p:attrName>style.visibility</p:attrName>
                                        </p:attrNameLst>
                                      </p:cBhvr>
                                      <p:to>
                                        <p:strVal val="visible"/>
                                      </p:to>
                                    </p:set>
                                    <p:animEffect transition="in" filter="wipe(up)">
                                      <p:cBhvr>
                                        <p:cTn id="7" dur="500"/>
                                        <p:tgtEl>
                                          <p:spTgt spid="102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0242">
                                            <p:txEl>
                                              <p:pRg st="0" end="0"/>
                                            </p:txEl>
                                          </p:spTgt>
                                        </p:tgtEl>
                                        <p:attrNameLst>
                                          <p:attrName>style.visibility</p:attrName>
                                        </p:attrNameLst>
                                      </p:cBhvr>
                                      <p:to>
                                        <p:strVal val="visible"/>
                                      </p:to>
                                    </p:set>
                                    <p:animEffect transition="in" filter="wipe(up)">
                                      <p:cBhvr>
                                        <p:cTn id="12" dur="500"/>
                                        <p:tgtEl>
                                          <p:spTgt spid="102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0242">
                                            <p:txEl>
                                              <p:pRg st="1" end="1"/>
                                            </p:txEl>
                                          </p:spTgt>
                                        </p:tgtEl>
                                        <p:attrNameLst>
                                          <p:attrName>style.visibility</p:attrName>
                                        </p:attrNameLst>
                                      </p:cBhvr>
                                      <p:to>
                                        <p:strVal val="visible"/>
                                      </p:to>
                                    </p:set>
                                    <p:animEffect transition="in" filter="wipe(up)">
                                      <p:cBhvr>
                                        <p:cTn id="17" dur="500"/>
                                        <p:tgtEl>
                                          <p:spTgt spid="1024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0242">
                                            <p:txEl>
                                              <p:pRg st="2" end="2"/>
                                            </p:txEl>
                                          </p:spTgt>
                                        </p:tgtEl>
                                        <p:attrNameLst>
                                          <p:attrName>style.visibility</p:attrName>
                                        </p:attrNameLst>
                                      </p:cBhvr>
                                      <p:to>
                                        <p:strVal val="visible"/>
                                      </p:to>
                                    </p:set>
                                    <p:animEffect transition="in" filter="wipe(up)">
                                      <p:cBhvr>
                                        <p:cTn id="22" dur="500"/>
                                        <p:tgtEl>
                                          <p:spTgt spid="1024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0242">
                                            <p:txEl>
                                              <p:pRg st="3" end="3"/>
                                            </p:txEl>
                                          </p:spTgt>
                                        </p:tgtEl>
                                        <p:attrNameLst>
                                          <p:attrName>style.visibility</p:attrName>
                                        </p:attrNameLst>
                                      </p:cBhvr>
                                      <p:to>
                                        <p:strVal val="visible"/>
                                      </p:to>
                                    </p:set>
                                    <p:animEffect transition="in" filter="wipe(up)">
                                      <p:cBhvr>
                                        <p:cTn id="27" dur="500"/>
                                        <p:tgtEl>
                                          <p:spTgt spid="1024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0242">
                                            <p:txEl>
                                              <p:pRg st="4" end="4"/>
                                            </p:txEl>
                                          </p:spTgt>
                                        </p:tgtEl>
                                        <p:attrNameLst>
                                          <p:attrName>style.visibility</p:attrName>
                                        </p:attrNameLst>
                                      </p:cBhvr>
                                      <p:to>
                                        <p:strVal val="visible"/>
                                      </p:to>
                                    </p:set>
                                    <p:animEffect transition="in" filter="wipe(up)">
                                      <p:cBhvr>
                                        <p:cTn id="32" dur="500"/>
                                        <p:tgtEl>
                                          <p:spTgt spid="10242">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0242">
                                            <p:txEl>
                                              <p:pRg st="5" end="5"/>
                                            </p:txEl>
                                          </p:spTgt>
                                        </p:tgtEl>
                                        <p:attrNameLst>
                                          <p:attrName>style.visibility</p:attrName>
                                        </p:attrNameLst>
                                      </p:cBhvr>
                                      <p:to>
                                        <p:strVal val="visible"/>
                                      </p:to>
                                    </p:set>
                                    <p:animEffect transition="in" filter="wipe(up)">
                                      <p:cBhvr>
                                        <p:cTn id="37" dur="500"/>
                                        <p:tgtEl>
                                          <p:spTgt spid="10242">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0243"/>
                                        </p:tgtEl>
                                        <p:attrNameLst>
                                          <p:attrName>style.visibility</p:attrName>
                                        </p:attrNameLst>
                                      </p:cBhvr>
                                      <p:to>
                                        <p:strVal val="visible"/>
                                      </p:to>
                                    </p:set>
                                    <p:animEffect transition="in" filter="wipe(up)">
                                      <p:cBhvr>
                                        <p:cTn id="42"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03573ED2-E8DC-7A05-E827-2DE7DAF2906A}"/>
              </a:ext>
            </a:extLst>
          </p:cNvPr>
          <p:cNvSpPr>
            <a:spLocks noGrp="1" noChangeArrowheads="1"/>
          </p:cNvSpPr>
          <p:nvPr>
            <p:ph type="title"/>
          </p:nvPr>
        </p:nvSpPr>
        <p:spPr>
          <a:xfrm>
            <a:off x="685800" y="609600"/>
            <a:ext cx="7772400" cy="1143000"/>
          </a:xfrm>
          <a:ln/>
        </p:spPr>
        <p:txBody>
          <a:bodyPr/>
          <a:lstStyle/>
          <a:p>
            <a:pPr>
              <a:lnSpc>
                <a:spcPct val="100000"/>
              </a:lnSpc>
              <a:buFont typeface="Bookman Old Style" panose="020506040505050202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latin typeface="Bookman Old Style" panose="02050604050505020204" pitchFamily="18" charset="0"/>
              </a:rPr>
              <a:t>Daily life of the Wealthy</a:t>
            </a:r>
          </a:p>
        </p:txBody>
      </p:sp>
      <p:sp>
        <p:nvSpPr>
          <p:cNvPr id="11266" name="Rectangle 2">
            <a:extLst>
              <a:ext uri="{FF2B5EF4-FFF2-40B4-BE49-F238E27FC236}">
                <a16:creationId xmlns:a16="http://schemas.microsoft.com/office/drawing/2014/main" id="{AB32A384-45A5-9707-EBDE-2F29B4182162}"/>
              </a:ext>
            </a:extLst>
          </p:cNvPr>
          <p:cNvSpPr>
            <a:spLocks noGrp="1" noChangeArrowheads="1"/>
          </p:cNvSpPr>
          <p:nvPr>
            <p:ph type="body" idx="1"/>
          </p:nvPr>
        </p:nvSpPr>
        <p:spPr>
          <a:xfrm>
            <a:off x="685800" y="1676400"/>
            <a:ext cx="7772400" cy="4876800"/>
          </a:xfrm>
          <a:ln/>
        </p:spPr>
        <p:txBody>
          <a:bodyPr/>
          <a:lstStyle/>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Men were busy all day as merchants, trading along the Nile River. </a:t>
            </a:r>
          </a:p>
          <a:p>
            <a:pPr>
              <a:lnSpc>
                <a:spcPct val="90000"/>
              </a:lnSpc>
              <a:spcBef>
                <a:spcPts val="425"/>
              </a:spcBef>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	Others supervised the daily workings of gigantic farms.  </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Many of the wealthiest and most powerful men in Egypt were priests.</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Boys were taught to read and write.</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Women could own land, run businesses, testify in court, and bring charges against men.</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Women oversaw the running of the households and gave the servants instructions for daily menus and child care.</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Children were allowed much playtime.  Girls practiced singing and dancing. Boys wrestled and played army.</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Women and girls wore straight dresses of beautiful lined and a lot of jewelry. At parties, they wore cones of incense on their heads that melted slowly giving off a pleasant smell.</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Men and boys wore linen kilts</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Both men and women wore eye make-up made from black ashes.</a:t>
            </a:r>
          </a:p>
          <a:p>
            <a:pPr>
              <a:lnSpc>
                <a:spcPct val="90000"/>
              </a:lnSpc>
              <a:spcBef>
                <a:spcPts val="425"/>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700">
                <a:latin typeface="Bookman Old Style" panose="02050604050505020204" pitchFamily="18" charset="0"/>
              </a:rPr>
              <a:t>Their homes were brick and wood containing many rooms, as well as walled garden and a shrine for a favorite god.</a:t>
            </a:r>
          </a:p>
        </p:txBody>
      </p:sp>
      <p:pic>
        <p:nvPicPr>
          <p:cNvPr id="11267" name="Picture 3">
            <a:extLst>
              <a:ext uri="{FF2B5EF4-FFF2-40B4-BE49-F238E27FC236}">
                <a16:creationId xmlns:a16="http://schemas.microsoft.com/office/drawing/2014/main" id="{425DE573-927A-201B-E939-8BA040A860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4325" y="0"/>
            <a:ext cx="1209675" cy="2286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heel spokes="8"/>
    <p:sndAc>
      <p:stSnd>
        <p:snd r:embed="rId3" name="beam.wav"/>
      </p:stSnd>
    </p:sndAc>
  </p:transition>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arn(inHorizontal)">
                                      <p:cBhvr>
                                        <p:cTn id="7" dur="500"/>
                                        <p:tgtEl>
                                          <p:spTgt spid="11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11266">
                                            <p:txEl>
                                              <p:pRg st="0" end="0"/>
                                            </p:txEl>
                                          </p:spTgt>
                                        </p:tgtEl>
                                        <p:attrNameLst>
                                          <p:attrName>style.visibility</p:attrName>
                                        </p:attrNameLst>
                                      </p:cBhvr>
                                      <p:to>
                                        <p:strVal val="visible"/>
                                      </p:to>
                                    </p:set>
                                    <p:animEffect transition="in" filter="barn(inHorizontal)">
                                      <p:cBhvr>
                                        <p:cTn id="12" dur="500"/>
                                        <p:tgtEl>
                                          <p:spTgt spid="1126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11266">
                                            <p:txEl>
                                              <p:pRg st="1" end="1"/>
                                            </p:txEl>
                                          </p:spTgt>
                                        </p:tgtEl>
                                        <p:attrNameLst>
                                          <p:attrName>style.visibility</p:attrName>
                                        </p:attrNameLst>
                                      </p:cBhvr>
                                      <p:to>
                                        <p:strVal val="visible"/>
                                      </p:to>
                                    </p:set>
                                    <p:animEffect transition="in" filter="barn(inHorizontal)">
                                      <p:cBhvr>
                                        <p:cTn id="17" dur="500"/>
                                        <p:tgtEl>
                                          <p:spTgt spid="1126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nodeType="clickEffect">
                                  <p:stCondLst>
                                    <p:cond delay="0"/>
                                  </p:stCondLst>
                                  <p:childTnLst>
                                    <p:set>
                                      <p:cBhvr>
                                        <p:cTn id="21" dur="1" fill="hold">
                                          <p:stCondLst>
                                            <p:cond delay="0"/>
                                          </p:stCondLst>
                                        </p:cTn>
                                        <p:tgtEl>
                                          <p:spTgt spid="11266">
                                            <p:txEl>
                                              <p:pRg st="2" end="2"/>
                                            </p:txEl>
                                          </p:spTgt>
                                        </p:tgtEl>
                                        <p:attrNameLst>
                                          <p:attrName>style.visibility</p:attrName>
                                        </p:attrNameLst>
                                      </p:cBhvr>
                                      <p:to>
                                        <p:strVal val="visible"/>
                                      </p:to>
                                    </p:set>
                                    <p:animEffect transition="in" filter="barn(inHorizontal)">
                                      <p:cBhvr>
                                        <p:cTn id="22" dur="500"/>
                                        <p:tgtEl>
                                          <p:spTgt spid="1126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11266">
                                            <p:txEl>
                                              <p:pRg st="3" end="3"/>
                                            </p:txEl>
                                          </p:spTgt>
                                        </p:tgtEl>
                                        <p:attrNameLst>
                                          <p:attrName>style.visibility</p:attrName>
                                        </p:attrNameLst>
                                      </p:cBhvr>
                                      <p:to>
                                        <p:strVal val="visible"/>
                                      </p:to>
                                    </p:set>
                                    <p:animEffect transition="in" filter="barn(inHorizontal)">
                                      <p:cBhvr>
                                        <p:cTn id="27" dur="500"/>
                                        <p:tgtEl>
                                          <p:spTgt spid="1126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nodeType="clickEffect">
                                  <p:stCondLst>
                                    <p:cond delay="0"/>
                                  </p:stCondLst>
                                  <p:childTnLst>
                                    <p:set>
                                      <p:cBhvr>
                                        <p:cTn id="31" dur="1" fill="hold">
                                          <p:stCondLst>
                                            <p:cond delay="0"/>
                                          </p:stCondLst>
                                        </p:cTn>
                                        <p:tgtEl>
                                          <p:spTgt spid="11266">
                                            <p:txEl>
                                              <p:pRg st="4" end="4"/>
                                            </p:txEl>
                                          </p:spTgt>
                                        </p:tgtEl>
                                        <p:attrNameLst>
                                          <p:attrName>style.visibility</p:attrName>
                                        </p:attrNameLst>
                                      </p:cBhvr>
                                      <p:to>
                                        <p:strVal val="visible"/>
                                      </p:to>
                                    </p:set>
                                    <p:animEffect transition="in" filter="barn(inHorizontal)">
                                      <p:cBhvr>
                                        <p:cTn id="32" dur="500"/>
                                        <p:tgtEl>
                                          <p:spTgt spid="1126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nodeType="clickEffect">
                                  <p:stCondLst>
                                    <p:cond delay="0"/>
                                  </p:stCondLst>
                                  <p:childTnLst>
                                    <p:set>
                                      <p:cBhvr>
                                        <p:cTn id="36" dur="1" fill="hold">
                                          <p:stCondLst>
                                            <p:cond delay="0"/>
                                          </p:stCondLst>
                                        </p:cTn>
                                        <p:tgtEl>
                                          <p:spTgt spid="11266">
                                            <p:txEl>
                                              <p:pRg st="5" end="5"/>
                                            </p:txEl>
                                          </p:spTgt>
                                        </p:tgtEl>
                                        <p:attrNameLst>
                                          <p:attrName>style.visibility</p:attrName>
                                        </p:attrNameLst>
                                      </p:cBhvr>
                                      <p:to>
                                        <p:strVal val="visible"/>
                                      </p:to>
                                    </p:set>
                                    <p:animEffect transition="in" filter="barn(inHorizontal)">
                                      <p:cBhvr>
                                        <p:cTn id="37" dur="500"/>
                                        <p:tgtEl>
                                          <p:spTgt spid="11266">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6" fill="hold" nodeType="clickEffect">
                                  <p:stCondLst>
                                    <p:cond delay="0"/>
                                  </p:stCondLst>
                                  <p:childTnLst>
                                    <p:set>
                                      <p:cBhvr>
                                        <p:cTn id="41" dur="1" fill="hold">
                                          <p:stCondLst>
                                            <p:cond delay="0"/>
                                          </p:stCondLst>
                                        </p:cTn>
                                        <p:tgtEl>
                                          <p:spTgt spid="11266">
                                            <p:txEl>
                                              <p:pRg st="6" end="6"/>
                                            </p:txEl>
                                          </p:spTgt>
                                        </p:tgtEl>
                                        <p:attrNameLst>
                                          <p:attrName>style.visibility</p:attrName>
                                        </p:attrNameLst>
                                      </p:cBhvr>
                                      <p:to>
                                        <p:strVal val="visible"/>
                                      </p:to>
                                    </p:set>
                                    <p:animEffect transition="in" filter="barn(inHorizontal)">
                                      <p:cBhvr>
                                        <p:cTn id="42" dur="500"/>
                                        <p:tgtEl>
                                          <p:spTgt spid="11266">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6" fill="hold" nodeType="clickEffect">
                                  <p:stCondLst>
                                    <p:cond delay="0"/>
                                  </p:stCondLst>
                                  <p:childTnLst>
                                    <p:set>
                                      <p:cBhvr>
                                        <p:cTn id="46" dur="1" fill="hold">
                                          <p:stCondLst>
                                            <p:cond delay="0"/>
                                          </p:stCondLst>
                                        </p:cTn>
                                        <p:tgtEl>
                                          <p:spTgt spid="11266">
                                            <p:txEl>
                                              <p:pRg st="7" end="7"/>
                                            </p:txEl>
                                          </p:spTgt>
                                        </p:tgtEl>
                                        <p:attrNameLst>
                                          <p:attrName>style.visibility</p:attrName>
                                        </p:attrNameLst>
                                      </p:cBhvr>
                                      <p:to>
                                        <p:strVal val="visible"/>
                                      </p:to>
                                    </p:set>
                                    <p:animEffect transition="in" filter="barn(inHorizontal)">
                                      <p:cBhvr>
                                        <p:cTn id="47" dur="500"/>
                                        <p:tgtEl>
                                          <p:spTgt spid="11266">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6" fill="hold" nodeType="clickEffect">
                                  <p:stCondLst>
                                    <p:cond delay="0"/>
                                  </p:stCondLst>
                                  <p:childTnLst>
                                    <p:set>
                                      <p:cBhvr>
                                        <p:cTn id="51" dur="1" fill="hold">
                                          <p:stCondLst>
                                            <p:cond delay="0"/>
                                          </p:stCondLst>
                                        </p:cTn>
                                        <p:tgtEl>
                                          <p:spTgt spid="11266">
                                            <p:txEl>
                                              <p:pRg st="8" end="8"/>
                                            </p:txEl>
                                          </p:spTgt>
                                        </p:tgtEl>
                                        <p:attrNameLst>
                                          <p:attrName>style.visibility</p:attrName>
                                        </p:attrNameLst>
                                      </p:cBhvr>
                                      <p:to>
                                        <p:strVal val="visible"/>
                                      </p:to>
                                    </p:set>
                                    <p:animEffect transition="in" filter="barn(inHorizontal)">
                                      <p:cBhvr>
                                        <p:cTn id="52" dur="500"/>
                                        <p:tgtEl>
                                          <p:spTgt spid="11266">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6" fill="hold" nodeType="clickEffect">
                                  <p:stCondLst>
                                    <p:cond delay="0"/>
                                  </p:stCondLst>
                                  <p:childTnLst>
                                    <p:set>
                                      <p:cBhvr>
                                        <p:cTn id="56" dur="1" fill="hold">
                                          <p:stCondLst>
                                            <p:cond delay="0"/>
                                          </p:stCondLst>
                                        </p:cTn>
                                        <p:tgtEl>
                                          <p:spTgt spid="11266">
                                            <p:txEl>
                                              <p:pRg st="9" end="9"/>
                                            </p:txEl>
                                          </p:spTgt>
                                        </p:tgtEl>
                                        <p:attrNameLst>
                                          <p:attrName>style.visibility</p:attrName>
                                        </p:attrNameLst>
                                      </p:cBhvr>
                                      <p:to>
                                        <p:strVal val="visible"/>
                                      </p:to>
                                    </p:set>
                                    <p:animEffect transition="in" filter="barn(inHorizontal)">
                                      <p:cBhvr>
                                        <p:cTn id="57" dur="500"/>
                                        <p:tgtEl>
                                          <p:spTgt spid="11266">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6" fill="hold" nodeType="clickEffect">
                                  <p:stCondLst>
                                    <p:cond delay="0"/>
                                  </p:stCondLst>
                                  <p:childTnLst>
                                    <p:set>
                                      <p:cBhvr>
                                        <p:cTn id="61" dur="1" fill="hold">
                                          <p:stCondLst>
                                            <p:cond delay="0"/>
                                          </p:stCondLst>
                                        </p:cTn>
                                        <p:tgtEl>
                                          <p:spTgt spid="11266">
                                            <p:txEl>
                                              <p:pRg st="10" end="10"/>
                                            </p:txEl>
                                          </p:spTgt>
                                        </p:tgtEl>
                                        <p:attrNameLst>
                                          <p:attrName>style.visibility</p:attrName>
                                        </p:attrNameLst>
                                      </p:cBhvr>
                                      <p:to>
                                        <p:strVal val="visible"/>
                                      </p:to>
                                    </p:set>
                                    <p:animEffect transition="in" filter="barn(inHorizontal)">
                                      <p:cBhvr>
                                        <p:cTn id="62" dur="500"/>
                                        <p:tgtEl>
                                          <p:spTgt spid="11266">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26" fill="hold" nodeType="clickEffect">
                                  <p:stCondLst>
                                    <p:cond delay="0"/>
                                  </p:stCondLst>
                                  <p:childTnLst>
                                    <p:set>
                                      <p:cBhvr>
                                        <p:cTn id="66" dur="1" fill="hold">
                                          <p:stCondLst>
                                            <p:cond delay="0"/>
                                          </p:stCondLst>
                                        </p:cTn>
                                        <p:tgtEl>
                                          <p:spTgt spid="11267"/>
                                        </p:tgtEl>
                                        <p:attrNameLst>
                                          <p:attrName>style.visibility</p:attrName>
                                        </p:attrNameLst>
                                      </p:cBhvr>
                                      <p:to>
                                        <p:strVal val="visible"/>
                                      </p:to>
                                    </p:set>
                                    <p:animEffect transition="in" filter="barn(inHorizontal)">
                                      <p:cBhvr>
                                        <p:cTn id="6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Lucida Sans Unicode"/>
      </a:majorFont>
      <a:minorFont>
        <a:latin typeface="Times New Roman"/>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5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solidFill>
              <a:schemeClr val="bg1"/>
            </a:solidFill>
            <a:effectLst/>
            <a:latin typeface="Times New Roman" panose="02020603050405020304" pitchFamily="18"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5000"/>
          </a:lnSpc>
          <a:spcBef>
            <a:spcPct val="0"/>
          </a:spcBef>
          <a:spcAft>
            <a:spcPct val="0"/>
          </a:spcAft>
          <a:buClr>
            <a:srgbClr val="000000"/>
          </a:buClr>
          <a:buSzPct val="100000"/>
          <a:buFont typeface="Times New Roman" panose="02020603050405020304" pitchFamily="18" charset="0"/>
          <a:buNone/>
          <a:tabLst/>
          <a:defRPr kumimoji="0" lang="en-GB" altLang="en-US" sz="2400" b="0" i="0" u="none" strike="noStrike" cap="none" normalizeH="0" baseline="0" smtClean="0">
            <a:ln>
              <a:noFill/>
            </a:ln>
            <a:solidFill>
              <a:schemeClr val="bg1"/>
            </a:solidFill>
            <a:effectLst/>
            <a:latin typeface="Times New Roman" panose="02020603050405020304" pitchFamily="18" charset="0"/>
            <a:cs typeface="Lucida Sans Unicode" panose="020B0602030504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1713</Words>
  <Application>Microsoft Office PowerPoint</Application>
  <PresentationFormat>On-screen Show (4:3)</PresentationFormat>
  <Paragraphs>103</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 New Roman</vt:lpstr>
      <vt:lpstr>Lucida Sans Unicode</vt:lpstr>
      <vt:lpstr>Bookman Old Style</vt:lpstr>
      <vt:lpstr>Wingdings</vt:lpstr>
      <vt:lpstr>Arial</vt:lpstr>
      <vt:lpstr>Default Design</vt:lpstr>
      <vt:lpstr>Egypt</vt:lpstr>
      <vt:lpstr>Historical Overview</vt:lpstr>
      <vt:lpstr>Pharaoh</vt:lpstr>
      <vt:lpstr>A Biblical Overview of Egypt</vt:lpstr>
      <vt:lpstr>Major Time Periods of Egypt</vt:lpstr>
      <vt:lpstr>Achievements</vt:lpstr>
      <vt:lpstr>Vocabulary</vt:lpstr>
      <vt:lpstr>Daily Life of Workers</vt:lpstr>
      <vt:lpstr>Daily life of the Wealthy</vt:lpstr>
      <vt:lpstr>Life after Death</vt:lpstr>
      <vt:lpstr>Steps in Mummification</vt:lpstr>
      <vt:lpstr>Painting and Sculpture</vt:lpstr>
      <vt:lpstr>King Tut</vt:lpstr>
      <vt:lpstr>Questions to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dc:title>
  <dc:creator>Pam Tucker</dc:creator>
  <cp:lastModifiedBy>Nayan GRIFFITHS</cp:lastModifiedBy>
  <cp:revision>2</cp:revision>
  <dcterms:modified xsi:type="dcterms:W3CDTF">2023-06-06T10:20:30Z</dcterms:modified>
</cp:coreProperties>
</file>