
<file path=[Content_Types].xml><?xml version="1.0" encoding="utf-8"?>
<Types xmlns="http://schemas.openxmlformats.org/package/2006/content-types">
  <Default Extension="bin" ContentType="application/vnd.openxmlformats-officedocument.oleObject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av" ContentType="audio/x-wav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51" r:id="rId1"/>
  </p:sldMasterIdLst>
  <p:notesMasterIdLst>
    <p:notesMasterId r:id="rId28"/>
  </p:notesMasterIdLst>
  <p:sldIdLst>
    <p:sldId id="258" r:id="rId2"/>
    <p:sldId id="259" r:id="rId3"/>
    <p:sldId id="265" r:id="rId4"/>
    <p:sldId id="266" r:id="rId5"/>
    <p:sldId id="267" r:id="rId6"/>
    <p:sldId id="268" r:id="rId7"/>
    <p:sldId id="281" r:id="rId8"/>
    <p:sldId id="282" r:id="rId9"/>
    <p:sldId id="283" r:id="rId10"/>
    <p:sldId id="260" r:id="rId11"/>
    <p:sldId id="269" r:id="rId12"/>
    <p:sldId id="270" r:id="rId13"/>
    <p:sldId id="284" r:id="rId14"/>
    <p:sldId id="285" r:id="rId15"/>
    <p:sldId id="271" r:id="rId16"/>
    <p:sldId id="272" r:id="rId17"/>
    <p:sldId id="286" r:id="rId18"/>
    <p:sldId id="273" r:id="rId19"/>
    <p:sldId id="275" r:id="rId20"/>
    <p:sldId id="276" r:id="rId21"/>
    <p:sldId id="277" r:id="rId22"/>
    <p:sldId id="278" r:id="rId23"/>
    <p:sldId id="279" r:id="rId24"/>
    <p:sldId id="280" r:id="rId25"/>
    <p:sldId id="262" r:id="rId26"/>
    <p:sldId id="287" r:id="rId27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4800" kern="1200">
        <a:solidFill>
          <a:schemeClr val="bg1"/>
        </a:solidFill>
        <a:latin typeface="Chiller" panose="04020404031007020602" pitchFamily="82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4800" kern="1200">
        <a:solidFill>
          <a:schemeClr val="bg1"/>
        </a:solidFill>
        <a:latin typeface="Chiller" panose="04020404031007020602" pitchFamily="82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4800" kern="1200">
        <a:solidFill>
          <a:schemeClr val="bg1"/>
        </a:solidFill>
        <a:latin typeface="Chiller" panose="04020404031007020602" pitchFamily="82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4800" kern="1200">
        <a:solidFill>
          <a:schemeClr val="bg1"/>
        </a:solidFill>
        <a:latin typeface="Chiller" panose="04020404031007020602" pitchFamily="82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4800" kern="1200">
        <a:solidFill>
          <a:schemeClr val="bg1"/>
        </a:solidFill>
        <a:latin typeface="Chiller" panose="04020404031007020602" pitchFamily="82" charset="0"/>
        <a:ea typeface="+mn-ea"/>
        <a:cs typeface="+mn-cs"/>
      </a:defRPr>
    </a:lvl5pPr>
    <a:lvl6pPr marL="2286000" algn="l" defTabSz="914400" rtl="0" eaLnBrk="1" latinLnBrk="0" hangingPunct="1">
      <a:defRPr sz="4800" kern="1200">
        <a:solidFill>
          <a:schemeClr val="bg1"/>
        </a:solidFill>
        <a:latin typeface="Chiller" panose="04020404031007020602" pitchFamily="82" charset="0"/>
        <a:ea typeface="+mn-ea"/>
        <a:cs typeface="+mn-cs"/>
      </a:defRPr>
    </a:lvl6pPr>
    <a:lvl7pPr marL="2743200" algn="l" defTabSz="914400" rtl="0" eaLnBrk="1" latinLnBrk="0" hangingPunct="1">
      <a:defRPr sz="4800" kern="1200">
        <a:solidFill>
          <a:schemeClr val="bg1"/>
        </a:solidFill>
        <a:latin typeface="Chiller" panose="04020404031007020602" pitchFamily="82" charset="0"/>
        <a:ea typeface="+mn-ea"/>
        <a:cs typeface="+mn-cs"/>
      </a:defRPr>
    </a:lvl7pPr>
    <a:lvl8pPr marL="3200400" algn="l" defTabSz="914400" rtl="0" eaLnBrk="1" latinLnBrk="0" hangingPunct="1">
      <a:defRPr sz="4800" kern="1200">
        <a:solidFill>
          <a:schemeClr val="bg1"/>
        </a:solidFill>
        <a:latin typeface="Chiller" panose="04020404031007020602" pitchFamily="82" charset="0"/>
        <a:ea typeface="+mn-ea"/>
        <a:cs typeface="+mn-cs"/>
      </a:defRPr>
    </a:lvl8pPr>
    <a:lvl9pPr marL="3657600" algn="l" defTabSz="914400" rtl="0" eaLnBrk="1" latinLnBrk="0" hangingPunct="1">
      <a:defRPr sz="4800" kern="1200">
        <a:solidFill>
          <a:schemeClr val="bg1"/>
        </a:solidFill>
        <a:latin typeface="Chiller" panose="04020404031007020602" pitchFamily="82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0033"/>
    <a:srgbClr val="F5292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54" d="100"/>
          <a:sy n="154" d="100"/>
        </p:scale>
        <p:origin x="2004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>
            <a:extLst>
              <a:ext uri="{FF2B5EF4-FFF2-40B4-BE49-F238E27FC236}">
                <a16:creationId xmlns:a16="http://schemas.microsoft.com/office/drawing/2014/main" id="{8AA9B203-396A-FA34-AC82-6C4E7EEEECF8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</a:lstStyle>
          <a:p>
            <a:endParaRPr lang="en-GB" altLang="en-US"/>
          </a:p>
        </p:txBody>
      </p:sp>
      <p:sp>
        <p:nvSpPr>
          <p:cNvPr id="44035" name="Rectangle 3">
            <a:extLst>
              <a:ext uri="{FF2B5EF4-FFF2-40B4-BE49-F238E27FC236}">
                <a16:creationId xmlns:a16="http://schemas.microsoft.com/office/drawing/2014/main" id="{30BCE40B-A530-DFB5-0221-DB22CF2520E4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</a:lstStyle>
          <a:p>
            <a:endParaRPr lang="en-GB" altLang="en-US"/>
          </a:p>
        </p:txBody>
      </p:sp>
      <p:sp>
        <p:nvSpPr>
          <p:cNvPr id="44036" name="Rectangle 4">
            <a:extLst>
              <a:ext uri="{FF2B5EF4-FFF2-40B4-BE49-F238E27FC236}">
                <a16:creationId xmlns:a16="http://schemas.microsoft.com/office/drawing/2014/main" id="{F9D20A47-A37A-4907-9F63-DC8E10FD7CA2}"/>
              </a:ext>
            </a:extLst>
          </p:cNvPr>
          <p:cNvSpPr>
            <a:spLocks noRo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44037" name="Rectangle 5">
            <a:extLst>
              <a:ext uri="{FF2B5EF4-FFF2-40B4-BE49-F238E27FC236}">
                <a16:creationId xmlns:a16="http://schemas.microsoft.com/office/drawing/2014/main" id="{23B86EE3-EEC5-F07A-DD3D-D9222DFE5CA9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Master text styles</a:t>
            </a:r>
          </a:p>
          <a:p>
            <a:pPr lvl="1"/>
            <a:r>
              <a:rPr lang="en-GB" altLang="en-US"/>
              <a:t>Second level</a:t>
            </a:r>
          </a:p>
          <a:p>
            <a:pPr lvl="2"/>
            <a:r>
              <a:rPr lang="en-GB" altLang="en-US"/>
              <a:t>Third level</a:t>
            </a:r>
          </a:p>
          <a:p>
            <a:pPr lvl="3"/>
            <a:r>
              <a:rPr lang="en-GB" altLang="en-US"/>
              <a:t>Fourth level</a:t>
            </a:r>
          </a:p>
          <a:p>
            <a:pPr lvl="4"/>
            <a:r>
              <a:rPr lang="en-GB" altLang="en-US"/>
              <a:t>Fifth level</a:t>
            </a:r>
          </a:p>
        </p:txBody>
      </p:sp>
      <p:sp>
        <p:nvSpPr>
          <p:cNvPr id="44038" name="Rectangle 6">
            <a:extLst>
              <a:ext uri="{FF2B5EF4-FFF2-40B4-BE49-F238E27FC236}">
                <a16:creationId xmlns:a16="http://schemas.microsoft.com/office/drawing/2014/main" id="{B9F68310-9BDD-7196-202D-9A5F5573C70D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</a:lstStyle>
          <a:p>
            <a:endParaRPr lang="en-GB" altLang="en-US"/>
          </a:p>
        </p:txBody>
      </p:sp>
      <p:sp>
        <p:nvSpPr>
          <p:cNvPr id="44039" name="Rectangle 7">
            <a:extLst>
              <a:ext uri="{FF2B5EF4-FFF2-40B4-BE49-F238E27FC236}">
                <a16:creationId xmlns:a16="http://schemas.microsoft.com/office/drawing/2014/main" id="{4F95754C-EF61-0AF0-E9E3-9B78B2ACA51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</a:lstStyle>
          <a:p>
            <a:fld id="{6A325187-6791-4070-A950-4094FC99F07C}" type="slidenum">
              <a:rPr lang="en-GB" altLang="en-US"/>
              <a:pPr/>
              <a:t>‹#›</a:t>
            </a:fld>
            <a:endParaRPr lang="en-GB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E3BC4E3B-746E-B2E2-BF40-BE5B8DF6132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D97EF21-599F-4DDD-9672-9E8EF509D872}" type="slidenum">
              <a:rPr lang="en-GB" altLang="en-US"/>
              <a:pPr/>
              <a:t>1</a:t>
            </a:fld>
            <a:endParaRPr lang="en-GB" altLang="en-US"/>
          </a:p>
        </p:txBody>
      </p:sp>
      <p:sp>
        <p:nvSpPr>
          <p:cNvPr id="45058" name="Rectangle 2">
            <a:extLst>
              <a:ext uri="{FF2B5EF4-FFF2-40B4-BE49-F238E27FC236}">
                <a16:creationId xmlns:a16="http://schemas.microsoft.com/office/drawing/2014/main" id="{E314AB44-D19C-729C-AD8E-67D531888993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59" name="Rectangle 3">
            <a:extLst>
              <a:ext uri="{FF2B5EF4-FFF2-40B4-BE49-F238E27FC236}">
                <a16:creationId xmlns:a16="http://schemas.microsoft.com/office/drawing/2014/main" id="{371A741A-54A4-801A-D252-0F24C99E821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D4E91795-769E-6201-6A67-985D20CB0BD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8E0B184-9BC4-43AF-9E75-4C6C37BC4838}" type="slidenum">
              <a:rPr lang="en-GB" altLang="en-US"/>
              <a:pPr/>
              <a:t>10</a:t>
            </a:fld>
            <a:endParaRPr lang="en-GB" altLang="en-US"/>
          </a:p>
        </p:txBody>
      </p:sp>
      <p:sp>
        <p:nvSpPr>
          <p:cNvPr id="54274" name="Rectangle 2">
            <a:extLst>
              <a:ext uri="{FF2B5EF4-FFF2-40B4-BE49-F238E27FC236}">
                <a16:creationId xmlns:a16="http://schemas.microsoft.com/office/drawing/2014/main" id="{9ED6816E-9736-C73B-1DC9-BDD9C3185D8F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275" name="Rectangle 3">
            <a:extLst>
              <a:ext uri="{FF2B5EF4-FFF2-40B4-BE49-F238E27FC236}">
                <a16:creationId xmlns:a16="http://schemas.microsoft.com/office/drawing/2014/main" id="{1581178D-C02F-A017-8F14-405FFC59DFE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A0900A68-7766-1D83-4914-3C44292FB88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6E6F0CE-6DB9-474D-9D8E-646F38AD5D9A}" type="slidenum">
              <a:rPr lang="en-GB" altLang="en-US"/>
              <a:pPr/>
              <a:t>11</a:t>
            </a:fld>
            <a:endParaRPr lang="en-GB" altLang="en-US"/>
          </a:p>
        </p:txBody>
      </p:sp>
      <p:sp>
        <p:nvSpPr>
          <p:cNvPr id="55298" name="Rectangle 2">
            <a:extLst>
              <a:ext uri="{FF2B5EF4-FFF2-40B4-BE49-F238E27FC236}">
                <a16:creationId xmlns:a16="http://schemas.microsoft.com/office/drawing/2014/main" id="{89F47B4E-8616-5E06-DC89-1B2F5BF04975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299" name="Rectangle 3">
            <a:extLst>
              <a:ext uri="{FF2B5EF4-FFF2-40B4-BE49-F238E27FC236}">
                <a16:creationId xmlns:a16="http://schemas.microsoft.com/office/drawing/2014/main" id="{2B64DFED-49E0-9F74-41E4-E9B8C3FBB91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2E0B9959-C197-1A19-F269-5646C3C5CF1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4F45A1C-950C-4D89-A98F-59E7E2DF2906}" type="slidenum">
              <a:rPr lang="en-GB" altLang="en-US"/>
              <a:pPr/>
              <a:t>12</a:t>
            </a:fld>
            <a:endParaRPr lang="en-GB" altLang="en-US"/>
          </a:p>
        </p:txBody>
      </p:sp>
      <p:sp>
        <p:nvSpPr>
          <p:cNvPr id="56322" name="Rectangle 2">
            <a:extLst>
              <a:ext uri="{FF2B5EF4-FFF2-40B4-BE49-F238E27FC236}">
                <a16:creationId xmlns:a16="http://schemas.microsoft.com/office/drawing/2014/main" id="{CC29ABD0-A202-0C7D-A309-A65670E5B7E2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6323" name="Rectangle 3">
            <a:extLst>
              <a:ext uri="{FF2B5EF4-FFF2-40B4-BE49-F238E27FC236}">
                <a16:creationId xmlns:a16="http://schemas.microsoft.com/office/drawing/2014/main" id="{68B6DBA9-802B-F0AA-5DD9-E9D8FB5C834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95AF4888-0D6E-BC3D-9764-A0762DEBA9D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8597EFC-947E-4919-89B3-9162E69FC1A4}" type="slidenum">
              <a:rPr lang="en-GB" altLang="en-US"/>
              <a:pPr/>
              <a:t>13</a:t>
            </a:fld>
            <a:endParaRPr lang="en-GB" altLang="en-US"/>
          </a:p>
        </p:txBody>
      </p:sp>
      <p:sp>
        <p:nvSpPr>
          <p:cNvPr id="57346" name="Rectangle 2">
            <a:extLst>
              <a:ext uri="{FF2B5EF4-FFF2-40B4-BE49-F238E27FC236}">
                <a16:creationId xmlns:a16="http://schemas.microsoft.com/office/drawing/2014/main" id="{8E84F2D9-689D-DAD6-948C-A6ED7E3939AA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347" name="Rectangle 3">
            <a:extLst>
              <a:ext uri="{FF2B5EF4-FFF2-40B4-BE49-F238E27FC236}">
                <a16:creationId xmlns:a16="http://schemas.microsoft.com/office/drawing/2014/main" id="{18C42327-47F3-75AB-CDDD-37AFB8E6D02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3B6F0C89-612D-DC43-81AE-9D0662059F0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788A492-041E-44F0-8507-4DC8EBE33FC5}" type="slidenum">
              <a:rPr lang="en-GB" altLang="en-US"/>
              <a:pPr/>
              <a:t>14</a:t>
            </a:fld>
            <a:endParaRPr lang="en-GB" altLang="en-US"/>
          </a:p>
        </p:txBody>
      </p:sp>
      <p:sp>
        <p:nvSpPr>
          <p:cNvPr id="58370" name="Rectangle 2">
            <a:extLst>
              <a:ext uri="{FF2B5EF4-FFF2-40B4-BE49-F238E27FC236}">
                <a16:creationId xmlns:a16="http://schemas.microsoft.com/office/drawing/2014/main" id="{820ACD76-CA40-5502-7028-B21DA8CF24DB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371" name="Rectangle 3">
            <a:extLst>
              <a:ext uri="{FF2B5EF4-FFF2-40B4-BE49-F238E27FC236}">
                <a16:creationId xmlns:a16="http://schemas.microsoft.com/office/drawing/2014/main" id="{47E0BD73-3DAB-F2CD-AB94-6EB5327750A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21C811E1-5614-D235-9593-C568197E3BF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71C886B-F2E4-474E-A831-A6A0ACF7861A}" type="slidenum">
              <a:rPr lang="en-GB" altLang="en-US"/>
              <a:pPr/>
              <a:t>15</a:t>
            </a:fld>
            <a:endParaRPr lang="en-GB" altLang="en-US"/>
          </a:p>
        </p:txBody>
      </p:sp>
      <p:sp>
        <p:nvSpPr>
          <p:cNvPr id="59394" name="Rectangle 2">
            <a:extLst>
              <a:ext uri="{FF2B5EF4-FFF2-40B4-BE49-F238E27FC236}">
                <a16:creationId xmlns:a16="http://schemas.microsoft.com/office/drawing/2014/main" id="{3F78A690-E4C1-BA0D-1E2C-0719FD313FFD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395" name="Rectangle 3">
            <a:extLst>
              <a:ext uri="{FF2B5EF4-FFF2-40B4-BE49-F238E27FC236}">
                <a16:creationId xmlns:a16="http://schemas.microsoft.com/office/drawing/2014/main" id="{EFF8E9FF-68E9-6AF8-6A00-B75E0932B1F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A747D241-3397-2753-AEAE-5E938174BA6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4E66B91-0053-4343-B0B9-3F3F786D1939}" type="slidenum">
              <a:rPr lang="en-GB" altLang="en-US"/>
              <a:pPr/>
              <a:t>16</a:t>
            </a:fld>
            <a:endParaRPr lang="en-GB" altLang="en-US"/>
          </a:p>
        </p:txBody>
      </p:sp>
      <p:sp>
        <p:nvSpPr>
          <p:cNvPr id="60418" name="Rectangle 2">
            <a:extLst>
              <a:ext uri="{FF2B5EF4-FFF2-40B4-BE49-F238E27FC236}">
                <a16:creationId xmlns:a16="http://schemas.microsoft.com/office/drawing/2014/main" id="{C98520B2-D3FA-E134-1909-32CDA9F0DB21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0419" name="Rectangle 3">
            <a:extLst>
              <a:ext uri="{FF2B5EF4-FFF2-40B4-BE49-F238E27FC236}">
                <a16:creationId xmlns:a16="http://schemas.microsoft.com/office/drawing/2014/main" id="{4E6196D7-3021-9E42-C2BE-534462F173E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F59AFC0A-E0B0-529E-1811-60477DFA6F0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2246E9D-73F1-420E-A820-0AFD091338FC}" type="slidenum">
              <a:rPr lang="en-GB" altLang="en-US"/>
              <a:pPr/>
              <a:t>17</a:t>
            </a:fld>
            <a:endParaRPr lang="en-GB" altLang="en-US"/>
          </a:p>
        </p:txBody>
      </p:sp>
      <p:sp>
        <p:nvSpPr>
          <p:cNvPr id="61442" name="Rectangle 2">
            <a:extLst>
              <a:ext uri="{FF2B5EF4-FFF2-40B4-BE49-F238E27FC236}">
                <a16:creationId xmlns:a16="http://schemas.microsoft.com/office/drawing/2014/main" id="{5125E917-9F45-8189-668D-0C3DBADE3596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43" name="Rectangle 3">
            <a:extLst>
              <a:ext uri="{FF2B5EF4-FFF2-40B4-BE49-F238E27FC236}">
                <a16:creationId xmlns:a16="http://schemas.microsoft.com/office/drawing/2014/main" id="{D580760B-786D-65A3-688D-13433BD675B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 alt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2A4AFCDA-81C0-4CE8-C6E2-656E773C539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ACF101A-1959-4C54-81CE-7F2A9D6507E7}" type="slidenum">
              <a:rPr lang="en-GB" altLang="en-US"/>
              <a:pPr/>
              <a:t>18</a:t>
            </a:fld>
            <a:endParaRPr lang="en-GB" altLang="en-US"/>
          </a:p>
        </p:txBody>
      </p:sp>
      <p:sp>
        <p:nvSpPr>
          <p:cNvPr id="62466" name="Rectangle 2">
            <a:extLst>
              <a:ext uri="{FF2B5EF4-FFF2-40B4-BE49-F238E27FC236}">
                <a16:creationId xmlns:a16="http://schemas.microsoft.com/office/drawing/2014/main" id="{289DA4F7-C19E-2140-13A6-A642C4BF2A88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2467" name="Rectangle 3">
            <a:extLst>
              <a:ext uri="{FF2B5EF4-FFF2-40B4-BE49-F238E27FC236}">
                <a16:creationId xmlns:a16="http://schemas.microsoft.com/office/drawing/2014/main" id="{C3778E4E-A7D9-10B0-3D11-B8263D5C00A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 alt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E94A933D-C21F-CB32-6412-1BE68D86CBF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322B208-F941-4255-B54B-B157F789E58E}" type="slidenum">
              <a:rPr lang="en-GB" altLang="en-US"/>
              <a:pPr/>
              <a:t>19</a:t>
            </a:fld>
            <a:endParaRPr lang="en-GB" altLang="en-US"/>
          </a:p>
        </p:txBody>
      </p:sp>
      <p:sp>
        <p:nvSpPr>
          <p:cNvPr id="63490" name="Rectangle 2">
            <a:extLst>
              <a:ext uri="{FF2B5EF4-FFF2-40B4-BE49-F238E27FC236}">
                <a16:creationId xmlns:a16="http://schemas.microsoft.com/office/drawing/2014/main" id="{5A7BEF8B-846A-58AD-E763-E4456CD27D65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3491" name="Rectangle 3">
            <a:extLst>
              <a:ext uri="{FF2B5EF4-FFF2-40B4-BE49-F238E27FC236}">
                <a16:creationId xmlns:a16="http://schemas.microsoft.com/office/drawing/2014/main" id="{33499314-989B-06D7-608F-C7E8BC2479B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D3FCE710-FD59-6A67-10DA-BC7EB62D779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DDB9F46-24F9-442C-A117-E4E538EDFA8F}" type="slidenum">
              <a:rPr lang="en-GB" altLang="en-US"/>
              <a:pPr/>
              <a:t>2</a:t>
            </a:fld>
            <a:endParaRPr lang="en-GB" altLang="en-US"/>
          </a:p>
        </p:txBody>
      </p:sp>
      <p:sp>
        <p:nvSpPr>
          <p:cNvPr id="46082" name="Rectangle 2">
            <a:extLst>
              <a:ext uri="{FF2B5EF4-FFF2-40B4-BE49-F238E27FC236}">
                <a16:creationId xmlns:a16="http://schemas.microsoft.com/office/drawing/2014/main" id="{9D7B246C-2039-BE7A-3EC6-AE3A99D0A24D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3" name="Rectangle 3">
            <a:extLst>
              <a:ext uri="{FF2B5EF4-FFF2-40B4-BE49-F238E27FC236}">
                <a16:creationId xmlns:a16="http://schemas.microsoft.com/office/drawing/2014/main" id="{61260C19-11E1-9A11-CC5A-93AA5140745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 alt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29F3A793-9D76-0978-7E7E-2F553068AF4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131D721-47CC-41A5-AF7C-CA2244697C37}" type="slidenum">
              <a:rPr lang="en-GB" altLang="en-US"/>
              <a:pPr/>
              <a:t>20</a:t>
            </a:fld>
            <a:endParaRPr lang="en-GB" altLang="en-US"/>
          </a:p>
        </p:txBody>
      </p:sp>
      <p:sp>
        <p:nvSpPr>
          <p:cNvPr id="64514" name="Rectangle 2">
            <a:extLst>
              <a:ext uri="{FF2B5EF4-FFF2-40B4-BE49-F238E27FC236}">
                <a16:creationId xmlns:a16="http://schemas.microsoft.com/office/drawing/2014/main" id="{CBD34312-EF1E-8439-23DD-8A30A3E17990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4515" name="Rectangle 3">
            <a:extLst>
              <a:ext uri="{FF2B5EF4-FFF2-40B4-BE49-F238E27FC236}">
                <a16:creationId xmlns:a16="http://schemas.microsoft.com/office/drawing/2014/main" id="{8E356AB5-F639-D90C-86C3-15E665CE3E1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 alt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332B5447-7E17-FFC4-6CB2-3189652DC3C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8FAB50F-CE3A-412B-AFDF-5B53E60D4203}" type="slidenum">
              <a:rPr lang="en-GB" altLang="en-US"/>
              <a:pPr/>
              <a:t>21</a:t>
            </a:fld>
            <a:endParaRPr lang="en-GB" altLang="en-US"/>
          </a:p>
        </p:txBody>
      </p:sp>
      <p:sp>
        <p:nvSpPr>
          <p:cNvPr id="65538" name="Rectangle 2">
            <a:extLst>
              <a:ext uri="{FF2B5EF4-FFF2-40B4-BE49-F238E27FC236}">
                <a16:creationId xmlns:a16="http://schemas.microsoft.com/office/drawing/2014/main" id="{759BA10E-C308-789A-EC86-A558C0DC3C99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5539" name="Rectangle 3">
            <a:extLst>
              <a:ext uri="{FF2B5EF4-FFF2-40B4-BE49-F238E27FC236}">
                <a16:creationId xmlns:a16="http://schemas.microsoft.com/office/drawing/2014/main" id="{16E4F09E-84D9-F3A0-E6C8-686A7401EA1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 alt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E2F44EEC-06E5-AF4E-BF41-985EF7A977F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DFAD0DE-6BD1-4928-87EF-C2C7153B3D7C}" type="slidenum">
              <a:rPr lang="en-GB" altLang="en-US"/>
              <a:pPr/>
              <a:t>22</a:t>
            </a:fld>
            <a:endParaRPr lang="en-GB" altLang="en-US"/>
          </a:p>
        </p:txBody>
      </p:sp>
      <p:sp>
        <p:nvSpPr>
          <p:cNvPr id="66562" name="Rectangle 2">
            <a:extLst>
              <a:ext uri="{FF2B5EF4-FFF2-40B4-BE49-F238E27FC236}">
                <a16:creationId xmlns:a16="http://schemas.microsoft.com/office/drawing/2014/main" id="{84D70077-4EAF-0AF5-33CC-571AA09723C1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6563" name="Rectangle 3">
            <a:extLst>
              <a:ext uri="{FF2B5EF4-FFF2-40B4-BE49-F238E27FC236}">
                <a16:creationId xmlns:a16="http://schemas.microsoft.com/office/drawing/2014/main" id="{CBD2E938-A105-0C19-32B9-5444116A882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 alt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D28CF96A-92BA-EFC5-44C1-8E84905FCD7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8791DF1-850E-45AF-AD32-3C91F711572D}" type="slidenum">
              <a:rPr lang="en-GB" altLang="en-US"/>
              <a:pPr/>
              <a:t>23</a:t>
            </a:fld>
            <a:endParaRPr lang="en-GB" altLang="en-US"/>
          </a:p>
        </p:txBody>
      </p:sp>
      <p:sp>
        <p:nvSpPr>
          <p:cNvPr id="67586" name="Rectangle 2">
            <a:extLst>
              <a:ext uri="{FF2B5EF4-FFF2-40B4-BE49-F238E27FC236}">
                <a16:creationId xmlns:a16="http://schemas.microsoft.com/office/drawing/2014/main" id="{499BAB1B-4F37-244A-3A1F-8B3A73B8ED73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7587" name="Rectangle 3">
            <a:extLst>
              <a:ext uri="{FF2B5EF4-FFF2-40B4-BE49-F238E27FC236}">
                <a16:creationId xmlns:a16="http://schemas.microsoft.com/office/drawing/2014/main" id="{FE770D5A-A39A-0861-184C-A960DEF02D2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 alt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989D979F-EACE-FBC9-7843-9EADB072C4E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7F17894-83DF-4416-995D-F857C72A0437}" type="slidenum">
              <a:rPr lang="en-GB" altLang="en-US"/>
              <a:pPr/>
              <a:t>24</a:t>
            </a:fld>
            <a:endParaRPr lang="en-GB" altLang="en-US"/>
          </a:p>
        </p:txBody>
      </p:sp>
      <p:sp>
        <p:nvSpPr>
          <p:cNvPr id="68610" name="Rectangle 2">
            <a:extLst>
              <a:ext uri="{FF2B5EF4-FFF2-40B4-BE49-F238E27FC236}">
                <a16:creationId xmlns:a16="http://schemas.microsoft.com/office/drawing/2014/main" id="{109B0B2E-1CC4-E3BB-0DFB-4246EBB705AB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8611" name="Rectangle 3">
            <a:extLst>
              <a:ext uri="{FF2B5EF4-FFF2-40B4-BE49-F238E27FC236}">
                <a16:creationId xmlns:a16="http://schemas.microsoft.com/office/drawing/2014/main" id="{0B55065B-7567-7833-EA99-B2A69297062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 alt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D0654967-9B48-5B47-2F0B-4447DDE4C73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7673B78-25CF-4BFE-BB4E-C19162D1501F}" type="slidenum">
              <a:rPr lang="en-GB" altLang="en-US"/>
              <a:pPr/>
              <a:t>25</a:t>
            </a:fld>
            <a:endParaRPr lang="en-GB" altLang="en-US"/>
          </a:p>
        </p:txBody>
      </p:sp>
      <p:sp>
        <p:nvSpPr>
          <p:cNvPr id="69634" name="Rectangle 2">
            <a:extLst>
              <a:ext uri="{FF2B5EF4-FFF2-40B4-BE49-F238E27FC236}">
                <a16:creationId xmlns:a16="http://schemas.microsoft.com/office/drawing/2014/main" id="{FAB85DD8-F60F-CEB6-2F76-497ACFB59F65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9635" name="Rectangle 3">
            <a:extLst>
              <a:ext uri="{FF2B5EF4-FFF2-40B4-BE49-F238E27FC236}">
                <a16:creationId xmlns:a16="http://schemas.microsoft.com/office/drawing/2014/main" id="{7FC6E271-8BE3-B093-FCFC-B8D63637DA0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 alt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B63C05E0-7407-CA29-A28A-A16630E6846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8771A0F-6B2C-4275-BFFA-95D86EB86481}" type="slidenum">
              <a:rPr lang="en-GB" altLang="en-US"/>
              <a:pPr/>
              <a:t>26</a:t>
            </a:fld>
            <a:endParaRPr lang="en-GB" altLang="en-US"/>
          </a:p>
        </p:txBody>
      </p:sp>
      <p:sp>
        <p:nvSpPr>
          <p:cNvPr id="71682" name="Rectangle 2">
            <a:extLst>
              <a:ext uri="{FF2B5EF4-FFF2-40B4-BE49-F238E27FC236}">
                <a16:creationId xmlns:a16="http://schemas.microsoft.com/office/drawing/2014/main" id="{58C24FA7-1936-DB43-4669-9B7E2ADF34DF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71683" name="Rectangle 3">
            <a:extLst>
              <a:ext uri="{FF2B5EF4-FFF2-40B4-BE49-F238E27FC236}">
                <a16:creationId xmlns:a16="http://schemas.microsoft.com/office/drawing/2014/main" id="{30546EE5-9540-DDB8-503E-C3D40CA3CB3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</p:spPr>
        <p:txBody>
          <a:bodyPr/>
          <a:lstStyle/>
          <a:p>
            <a:endParaRPr lang="en-GB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A0BB8135-4024-1E81-3F60-D97179B050A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43CCC3F-9F27-41C0-AAB2-1CC0C39FA968}" type="slidenum">
              <a:rPr lang="en-GB" altLang="en-US"/>
              <a:pPr/>
              <a:t>3</a:t>
            </a:fld>
            <a:endParaRPr lang="en-GB" altLang="en-US"/>
          </a:p>
        </p:txBody>
      </p:sp>
      <p:sp>
        <p:nvSpPr>
          <p:cNvPr id="47106" name="Rectangle 2">
            <a:extLst>
              <a:ext uri="{FF2B5EF4-FFF2-40B4-BE49-F238E27FC236}">
                <a16:creationId xmlns:a16="http://schemas.microsoft.com/office/drawing/2014/main" id="{7111F303-06B6-CF43-2EE6-3AD1A1F643B8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7" name="Rectangle 3">
            <a:extLst>
              <a:ext uri="{FF2B5EF4-FFF2-40B4-BE49-F238E27FC236}">
                <a16:creationId xmlns:a16="http://schemas.microsoft.com/office/drawing/2014/main" id="{DE4F155E-B4BA-8610-7690-47416BE3829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763D41C2-A178-88AB-114A-6B122F07A90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E2919B5-A1A9-403E-AEF8-C9B8B0D1A685}" type="slidenum">
              <a:rPr lang="en-GB" altLang="en-US"/>
              <a:pPr/>
              <a:t>4</a:t>
            </a:fld>
            <a:endParaRPr lang="en-GB" altLang="en-US"/>
          </a:p>
        </p:txBody>
      </p:sp>
      <p:sp>
        <p:nvSpPr>
          <p:cNvPr id="48130" name="Rectangle 2">
            <a:extLst>
              <a:ext uri="{FF2B5EF4-FFF2-40B4-BE49-F238E27FC236}">
                <a16:creationId xmlns:a16="http://schemas.microsoft.com/office/drawing/2014/main" id="{C14B3715-02EA-A306-2CC9-4F039687E96F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131" name="Rectangle 3">
            <a:extLst>
              <a:ext uri="{FF2B5EF4-FFF2-40B4-BE49-F238E27FC236}">
                <a16:creationId xmlns:a16="http://schemas.microsoft.com/office/drawing/2014/main" id="{A0BB2230-E47C-0C85-80FE-F2C7D1BCF0C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BFE644B5-513F-1006-4F20-D75E40BC468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D4468A1-AB90-4855-BFC3-74B5663B922D}" type="slidenum">
              <a:rPr lang="en-GB" altLang="en-US"/>
              <a:pPr/>
              <a:t>5</a:t>
            </a:fld>
            <a:endParaRPr lang="en-GB" altLang="en-US"/>
          </a:p>
        </p:txBody>
      </p:sp>
      <p:sp>
        <p:nvSpPr>
          <p:cNvPr id="49154" name="Rectangle 2">
            <a:extLst>
              <a:ext uri="{FF2B5EF4-FFF2-40B4-BE49-F238E27FC236}">
                <a16:creationId xmlns:a16="http://schemas.microsoft.com/office/drawing/2014/main" id="{8D85918E-D381-C76F-CC8E-AE5B29729785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5" name="Rectangle 3">
            <a:extLst>
              <a:ext uri="{FF2B5EF4-FFF2-40B4-BE49-F238E27FC236}">
                <a16:creationId xmlns:a16="http://schemas.microsoft.com/office/drawing/2014/main" id="{7808CE63-20B1-E649-EEFF-022F2B645C1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63C0CEC1-C2D0-7B1E-FF1A-4E1D07660E6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E3B656C-0E19-45E1-9423-B90B077624C8}" type="slidenum">
              <a:rPr lang="en-GB" altLang="en-US"/>
              <a:pPr/>
              <a:t>6</a:t>
            </a:fld>
            <a:endParaRPr lang="en-GB" altLang="en-US"/>
          </a:p>
        </p:txBody>
      </p:sp>
      <p:sp>
        <p:nvSpPr>
          <p:cNvPr id="50178" name="Rectangle 2">
            <a:extLst>
              <a:ext uri="{FF2B5EF4-FFF2-40B4-BE49-F238E27FC236}">
                <a16:creationId xmlns:a16="http://schemas.microsoft.com/office/drawing/2014/main" id="{D80A62E3-124D-427E-3466-D6FA8C9B5FA7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179" name="Rectangle 3">
            <a:extLst>
              <a:ext uri="{FF2B5EF4-FFF2-40B4-BE49-F238E27FC236}">
                <a16:creationId xmlns:a16="http://schemas.microsoft.com/office/drawing/2014/main" id="{C954C99F-E415-3177-1D05-CB7025FE964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27E92CBA-1CB0-C2FA-D68F-4DF96F40DFA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A11D8D1-3198-49E7-AD98-7589A95E74A8}" type="slidenum">
              <a:rPr lang="en-GB" altLang="en-US"/>
              <a:pPr/>
              <a:t>7</a:t>
            </a:fld>
            <a:endParaRPr lang="en-GB" altLang="en-US"/>
          </a:p>
        </p:txBody>
      </p:sp>
      <p:sp>
        <p:nvSpPr>
          <p:cNvPr id="51202" name="Rectangle 2">
            <a:extLst>
              <a:ext uri="{FF2B5EF4-FFF2-40B4-BE49-F238E27FC236}">
                <a16:creationId xmlns:a16="http://schemas.microsoft.com/office/drawing/2014/main" id="{DD7FF422-0FF8-E9C5-67FC-EF0407DBEE3D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03" name="Rectangle 3">
            <a:extLst>
              <a:ext uri="{FF2B5EF4-FFF2-40B4-BE49-F238E27FC236}">
                <a16:creationId xmlns:a16="http://schemas.microsoft.com/office/drawing/2014/main" id="{BAE9FB31-9519-8EB7-6A3C-15E9266FEC6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308B3BA1-9CEB-CE25-BBFE-1C97675E0C9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788CB79-A5DC-4E8E-86F5-9B1CDD73D476}" type="slidenum">
              <a:rPr lang="en-GB" altLang="en-US"/>
              <a:pPr/>
              <a:t>8</a:t>
            </a:fld>
            <a:endParaRPr lang="en-GB" altLang="en-US"/>
          </a:p>
        </p:txBody>
      </p:sp>
      <p:sp>
        <p:nvSpPr>
          <p:cNvPr id="52226" name="Rectangle 2">
            <a:extLst>
              <a:ext uri="{FF2B5EF4-FFF2-40B4-BE49-F238E27FC236}">
                <a16:creationId xmlns:a16="http://schemas.microsoft.com/office/drawing/2014/main" id="{3E37B509-7495-DE0E-869F-40E4CD4D0EB0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7" name="Rectangle 3">
            <a:extLst>
              <a:ext uri="{FF2B5EF4-FFF2-40B4-BE49-F238E27FC236}">
                <a16:creationId xmlns:a16="http://schemas.microsoft.com/office/drawing/2014/main" id="{9987FBE3-0F23-672A-2CFE-6E291D15782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278BAE2A-242F-7C04-5719-E0F6EA5B52A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EA049C5-D910-4F3F-9B77-F1907D0C1245}" type="slidenum">
              <a:rPr lang="en-GB" altLang="en-US"/>
              <a:pPr/>
              <a:t>9</a:t>
            </a:fld>
            <a:endParaRPr lang="en-GB" altLang="en-US"/>
          </a:p>
        </p:txBody>
      </p:sp>
      <p:sp>
        <p:nvSpPr>
          <p:cNvPr id="53250" name="Rectangle 2">
            <a:extLst>
              <a:ext uri="{FF2B5EF4-FFF2-40B4-BE49-F238E27FC236}">
                <a16:creationId xmlns:a16="http://schemas.microsoft.com/office/drawing/2014/main" id="{34C813E1-12C4-AAD9-AC12-F4A6D55BE39A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51" name="Rectangle 3">
            <a:extLst>
              <a:ext uri="{FF2B5EF4-FFF2-40B4-BE49-F238E27FC236}">
                <a16:creationId xmlns:a16="http://schemas.microsoft.com/office/drawing/2014/main" id="{A915F970-CB75-C2D0-2453-C49D0448939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170" name="Group 1026">
            <a:extLst>
              <a:ext uri="{FF2B5EF4-FFF2-40B4-BE49-F238E27FC236}">
                <a16:creationId xmlns:a16="http://schemas.microsoft.com/office/drawing/2014/main" id="{216E488F-C65A-F195-B15C-074A54DCC717}"/>
              </a:ext>
            </a:extLst>
          </p:cNvPr>
          <p:cNvGrpSpPr>
            <a:grpSpLocks/>
          </p:cNvGrpSpPr>
          <p:nvPr/>
        </p:nvGrpSpPr>
        <p:grpSpPr bwMode="auto">
          <a:xfrm>
            <a:off x="0" y="-1588"/>
            <a:ext cx="9144000" cy="6859588"/>
            <a:chOff x="0" y="-1"/>
            <a:chExt cx="5760" cy="4321"/>
          </a:xfrm>
        </p:grpSpPr>
        <p:sp>
          <p:nvSpPr>
            <p:cNvPr id="7171" name="Rectangle 1027">
              <a:extLst>
                <a:ext uri="{FF2B5EF4-FFF2-40B4-BE49-F238E27FC236}">
                  <a16:creationId xmlns:a16="http://schemas.microsoft.com/office/drawing/2014/main" id="{F6293BE7-D298-D89A-7728-468298CE900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1824"/>
              <a:ext cx="5760" cy="249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7172" name="Rectangle 1028">
              <a:extLst>
                <a:ext uri="{FF2B5EF4-FFF2-40B4-BE49-F238E27FC236}">
                  <a16:creationId xmlns:a16="http://schemas.microsoft.com/office/drawing/2014/main" id="{5AC9A43A-7C20-5C96-5EE1-01F920D567A8}"/>
                </a:ext>
              </a:extLst>
            </p:cNvPr>
            <p:cNvSpPr>
              <a:spLocks noChangeArrowheads="1"/>
            </p:cNvSpPr>
            <p:nvPr/>
          </p:nvSpPr>
          <p:spPr bwMode="white">
            <a:xfrm>
              <a:off x="0" y="4125"/>
              <a:ext cx="5760" cy="195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7173" name="Rectangle 1029">
              <a:extLst>
                <a:ext uri="{FF2B5EF4-FFF2-40B4-BE49-F238E27FC236}">
                  <a16:creationId xmlns:a16="http://schemas.microsoft.com/office/drawing/2014/main" id="{F388362E-4B0E-E8DC-753F-A5D30350DAB9}"/>
                </a:ext>
              </a:extLst>
            </p:cNvPr>
            <p:cNvSpPr>
              <a:spLocks noChangeArrowheads="1"/>
            </p:cNvSpPr>
            <p:nvPr/>
          </p:nvSpPr>
          <p:spPr bwMode="white">
            <a:xfrm>
              <a:off x="0" y="-1"/>
              <a:ext cx="5760" cy="2017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grpSp>
          <p:nvGrpSpPr>
            <p:cNvPr id="7174" name="Group 1030">
              <a:extLst>
                <a:ext uri="{FF2B5EF4-FFF2-40B4-BE49-F238E27FC236}">
                  <a16:creationId xmlns:a16="http://schemas.microsoft.com/office/drawing/2014/main" id="{3E22B368-8516-D56F-25A6-0CBC99D5FDD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0" y="2016"/>
              <a:ext cx="5760" cy="261"/>
              <a:chOff x="0" y="115"/>
              <a:chExt cx="5760" cy="464"/>
            </a:xfrm>
          </p:grpSpPr>
          <p:sp>
            <p:nvSpPr>
              <p:cNvPr id="7175" name="Rectangle 1031">
                <a:extLst>
                  <a:ext uri="{FF2B5EF4-FFF2-40B4-BE49-F238E27FC236}">
                    <a16:creationId xmlns:a16="http://schemas.microsoft.com/office/drawing/2014/main" id="{19383534-9539-63E4-A866-677624223AED}"/>
                  </a:ext>
                </a:extLst>
              </p:cNvPr>
              <p:cNvSpPr>
                <a:spLocks noChangeArrowheads="1"/>
              </p:cNvSpPr>
              <p:nvPr/>
            </p:nvSpPr>
            <p:spPr bwMode="ltGray">
              <a:xfrm>
                <a:off x="0" y="115"/>
                <a:ext cx="5760" cy="116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7176" name="Rectangle 1032">
                <a:extLst>
                  <a:ext uri="{FF2B5EF4-FFF2-40B4-BE49-F238E27FC236}">
                    <a16:creationId xmlns:a16="http://schemas.microsoft.com/office/drawing/2014/main" id="{24EFEAE4-F743-51C4-694D-2FCF28D923D9}"/>
                  </a:ext>
                </a:extLst>
              </p:cNvPr>
              <p:cNvSpPr>
                <a:spLocks noChangeArrowheads="1"/>
              </p:cNvSpPr>
              <p:nvPr/>
            </p:nvSpPr>
            <p:spPr bwMode="ltGray">
              <a:xfrm>
                <a:off x="0" y="231"/>
                <a:ext cx="5760" cy="116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7177" name="Rectangle 1033">
                <a:extLst>
                  <a:ext uri="{FF2B5EF4-FFF2-40B4-BE49-F238E27FC236}">
                    <a16:creationId xmlns:a16="http://schemas.microsoft.com/office/drawing/2014/main" id="{B03B1F11-DD4A-A1E8-59D5-1E13CBF8D1C2}"/>
                  </a:ext>
                </a:extLst>
              </p:cNvPr>
              <p:cNvSpPr>
                <a:spLocks noChangeArrowheads="1"/>
              </p:cNvSpPr>
              <p:nvPr/>
            </p:nvSpPr>
            <p:spPr bwMode="ltGray">
              <a:xfrm>
                <a:off x="0" y="347"/>
                <a:ext cx="5760" cy="116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7178" name="Rectangle 1034">
                <a:extLst>
                  <a:ext uri="{FF2B5EF4-FFF2-40B4-BE49-F238E27FC236}">
                    <a16:creationId xmlns:a16="http://schemas.microsoft.com/office/drawing/2014/main" id="{45AA34DF-55E8-E406-7310-B6B297E86C4D}"/>
                  </a:ext>
                </a:extLst>
              </p:cNvPr>
              <p:cNvSpPr>
                <a:spLocks noChangeArrowheads="1"/>
              </p:cNvSpPr>
              <p:nvPr/>
            </p:nvSpPr>
            <p:spPr bwMode="ltGray">
              <a:xfrm>
                <a:off x="0" y="463"/>
                <a:ext cx="5760" cy="116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</p:grpSp>
      </p:grpSp>
      <p:sp>
        <p:nvSpPr>
          <p:cNvPr id="7179" name="Rectangle 1035">
            <a:extLst>
              <a:ext uri="{FF2B5EF4-FFF2-40B4-BE49-F238E27FC236}">
                <a16:creationId xmlns:a16="http://schemas.microsoft.com/office/drawing/2014/main" id="{AF537A04-7D96-961C-950E-D74F2462AF32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685800" y="1712913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altLang="en-US" noProof="0"/>
              <a:t>Click to edit Master title style</a:t>
            </a:r>
          </a:p>
        </p:txBody>
      </p:sp>
      <p:sp>
        <p:nvSpPr>
          <p:cNvPr id="7180" name="Rectangle 1036">
            <a:extLst>
              <a:ext uri="{FF2B5EF4-FFF2-40B4-BE49-F238E27FC236}">
                <a16:creationId xmlns:a16="http://schemas.microsoft.com/office/drawing/2014/main" id="{3840887F-CB51-BEEA-7F86-BC566BB9540C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1371600" y="4267200"/>
            <a:ext cx="6400800" cy="1752600"/>
          </a:xfrm>
        </p:spPr>
        <p:txBody>
          <a:bodyPr/>
          <a:lstStyle>
            <a:lvl1pPr marL="0" indent="0" algn="ctr">
              <a:buFont typeface="SPSS Marker Set" pitchFamily="2" charset="2"/>
              <a:buNone/>
              <a:defRPr/>
            </a:lvl1pPr>
          </a:lstStyle>
          <a:p>
            <a:pPr lvl="0"/>
            <a:r>
              <a:rPr lang="en-US" altLang="en-US" noProof="0"/>
              <a:t>Click to edit Master subtitle style</a:t>
            </a:r>
          </a:p>
        </p:txBody>
      </p:sp>
      <p:sp>
        <p:nvSpPr>
          <p:cNvPr id="7181" name="Rectangle 1037">
            <a:extLst>
              <a:ext uri="{FF2B5EF4-FFF2-40B4-BE49-F238E27FC236}">
                <a16:creationId xmlns:a16="http://schemas.microsoft.com/office/drawing/2014/main" id="{282AAEDE-76BB-326C-9AA7-C6064353D92B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 altLang="en-US"/>
          </a:p>
        </p:txBody>
      </p:sp>
      <p:sp>
        <p:nvSpPr>
          <p:cNvPr id="7182" name="Rectangle 1038">
            <a:extLst>
              <a:ext uri="{FF2B5EF4-FFF2-40B4-BE49-F238E27FC236}">
                <a16:creationId xmlns:a16="http://schemas.microsoft.com/office/drawing/2014/main" id="{65A6EA01-D7D3-C201-EE5D-9BD1D096B2A7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 altLang="en-US"/>
          </a:p>
        </p:txBody>
      </p:sp>
      <p:sp>
        <p:nvSpPr>
          <p:cNvPr id="7183" name="Rectangle 1039">
            <a:extLst>
              <a:ext uri="{FF2B5EF4-FFF2-40B4-BE49-F238E27FC236}">
                <a16:creationId xmlns:a16="http://schemas.microsoft.com/office/drawing/2014/main" id="{C2225BAA-6E04-FA47-A28C-F921AC6CD7CB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1AA224B6-70E0-4E21-90E3-FE043F6F0C5C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80" grpId="0" build="p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7ECF32-D636-C631-2BEE-8D0243C82D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250B6DE-2DF9-3620-576E-1E81A5A1196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0024534-8EB9-6F1A-AF4F-9C644F8C0A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612BE9E-4D09-ACA2-8A05-F00D4F7A17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2A7359C-CECF-7CA6-2265-BFB4357584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AF30D15-1E8A-4B65-9C85-62C6AADF974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429401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852CF4F-312C-8AA7-BE60-06D565FD79F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15100" y="304800"/>
            <a:ext cx="1943100" cy="59436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26BA022-D0E4-F91D-2C47-9AE0E6C7BDA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85800" y="304800"/>
            <a:ext cx="5676900" cy="59436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AE1A444-7B75-A2DF-77EA-42453774DC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FE183A5-E313-9237-9AC0-3FC4305268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99F8C38-07E3-BA66-EB92-EA685CC1DA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A379586-1D90-492D-902B-DA52EE3A77F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7261401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 preserve="1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59320E-FC17-CF84-4CC3-ABA2C8F509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304800"/>
            <a:ext cx="7772400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DA093F0-F7D4-DDB5-2AD2-F45B6554464B}"/>
              </a:ext>
            </a:extLst>
          </p:cNvPr>
          <p:cNvSpPr>
            <a:spLocks noGrp="1"/>
          </p:cNvSpPr>
          <p:nvPr>
            <p:ph type="body" sz="half" idx="1"/>
          </p:nvPr>
        </p:nvSpPr>
        <p:spPr>
          <a:xfrm>
            <a:off x="685800" y="2133600"/>
            <a:ext cx="381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Online Image Placeholder 3">
            <a:extLst>
              <a:ext uri="{FF2B5EF4-FFF2-40B4-BE49-F238E27FC236}">
                <a16:creationId xmlns:a16="http://schemas.microsoft.com/office/drawing/2014/main" id="{BBB0DDF1-865D-82FB-4F5B-2E760217821B}"/>
              </a:ext>
            </a:extLst>
          </p:cNvPr>
          <p:cNvSpPr>
            <a:spLocks noGrp="1"/>
          </p:cNvSpPr>
          <p:nvPr>
            <p:ph type="clipArt" sz="half" idx="2"/>
          </p:nvPr>
        </p:nvSpPr>
        <p:spPr>
          <a:xfrm>
            <a:off x="4648200" y="2133600"/>
            <a:ext cx="3810000" cy="4114800"/>
          </a:xfrm>
        </p:spPr>
        <p:txBody>
          <a:bodyPr/>
          <a:lstStyle/>
          <a:p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A920FBA-2069-7158-01B9-99D259F79A2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85800" y="64008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81EC8F8-CBA0-12D6-A407-7315E34B1E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64008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CFA660B-DA6A-9D98-581D-37453ECADB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4008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DD68507B-AB76-47D0-BA8A-2B65EF47931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338971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9BB26C-AB2A-E198-1752-AD0AC7DA73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8784C1D-C5C3-B45A-E4BD-FDE228D26FA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25A95C4-B3D1-0B02-21E6-9F8CF4DB03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6BD10B0-91FE-A8DC-A95E-5FD32E1A09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2717044-CFAC-9E99-85CD-B6F34CE150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BC9B291-94E1-4FAE-940D-B8DD716580E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843791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32BC72-8F0B-3B43-C80A-7F868068BC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48A9FC8-8577-996A-0E8C-F1937B55FC8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64DA8C3-FED0-A963-C567-11409AF045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71CC373-11E5-C65C-3C8A-36A4E2E471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674FBDD-97CE-953C-7AE5-40C0B906A1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60623F8-F7DA-4755-A151-B5ECA1D43A3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354171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76CF74-0282-4F7E-FD09-64BFA2A94B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3D49960-62A3-9BA7-BCBB-518AB7CF1C3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85800" y="2133600"/>
            <a:ext cx="381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CF8C19B-FDEC-CC17-1070-44FF9F3928A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2133600"/>
            <a:ext cx="381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72076FC-DCFD-87BB-7F14-31E142E5BE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5FB3578-15E7-7A67-B03E-D45EA75B1D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DD35BE9-0A96-D951-1A58-8E236C5752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971B9BA-08A8-41B8-9FB8-7AA1C6C11BE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644293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D94660-8EEC-2F44-C933-82A5443400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CB64004-9AD1-E35B-7073-F8CF49107B1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EC644DC-A965-082D-8235-D6CCD00BBCA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8D3D678-4423-EA9A-9615-FEEF5004694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A6AC81A-93BC-4BFC-190C-D1B3C9ABE18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07E0C4E-5990-935E-0D3B-32C5CAE507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6479E7B-F675-438A-D351-337EF0418D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9A030F5-7512-EB06-86E0-DC4EA42D87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9267BDE-563E-4124-A99B-F47BF7492E8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583179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1A6FAD-6CB6-9271-4229-D3D8193996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BD504CD-7459-1E69-A17E-9F7CAF1BD2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1972093-BBA5-E5A5-0EA7-44506172A9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DAE3A74-D760-E8DE-A7F6-D6CB94C59E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99F6060-C3A7-47AB-BE44-E3351EB7557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596276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337C135-D79B-9480-7DBF-23D71A71EC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604D180-5FC6-CEA7-358A-C27A1EDE53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C61A32E-36E7-1419-A0B2-22248C8E4F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71BD9C2-9B77-4E07-BBD3-088EBC8E1A9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790303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5B7DEC-04FE-4ACD-452E-082AC29D55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23F69A-A0A1-9986-592A-39FF6B7E3C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53EAE0B-6B9E-D41C-B012-459D1B4C80A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C43671C-F3E5-C67C-06D6-2526AA803C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23C693E-3FCA-44A5-7DCD-EF8242E1D9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D6DEFEC-92A1-9617-0B1C-3C2C80C84A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0D135DA-947E-4AD8-AEC6-F711F0FBE6D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290567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48CED9-66D5-67CA-A3A8-41147BFE72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C17B339-2128-D35E-EFBA-F3A68707D4F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B43C811-B8A6-F7C0-B8EB-EA1A391307B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46BFE6D-2166-8C10-DC08-CAD8066359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E04D847-6A02-2294-8755-FC39024179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1B1E641-E179-2A8A-96E4-00154A0DBB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6710BD3-8457-4238-912D-84CD13B79EA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44946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69696"/>
        </a:solidFill>
        <a:effectLst>
          <a:outerShdw dist="107763" dir="2700000" algn="ctr" rotWithShape="0">
            <a:srgbClr val="000000"/>
          </a:outerShdw>
        </a:effectLst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146" name="Group 2">
            <a:extLst>
              <a:ext uri="{FF2B5EF4-FFF2-40B4-BE49-F238E27FC236}">
                <a16:creationId xmlns:a16="http://schemas.microsoft.com/office/drawing/2014/main" id="{D1D1E9AE-2E06-AAD0-CE90-92D64E19C8DD}"/>
              </a:ext>
            </a:extLst>
          </p:cNvPr>
          <p:cNvGrpSpPr>
            <a:grpSpLocks/>
          </p:cNvGrpSpPr>
          <p:nvPr/>
        </p:nvGrpSpPr>
        <p:grpSpPr bwMode="auto">
          <a:xfrm>
            <a:off x="0" y="-1588"/>
            <a:ext cx="9144000" cy="6859588"/>
            <a:chOff x="0" y="-1"/>
            <a:chExt cx="5760" cy="4321"/>
          </a:xfrm>
        </p:grpSpPr>
        <p:sp>
          <p:nvSpPr>
            <p:cNvPr id="6147" name="Rectangle 3">
              <a:extLst>
                <a:ext uri="{FF2B5EF4-FFF2-40B4-BE49-F238E27FC236}">
                  <a16:creationId xmlns:a16="http://schemas.microsoft.com/office/drawing/2014/main" id="{F1D8AAFA-9CE2-FD04-055C-FDDE67B117C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864"/>
              <a:ext cx="5760" cy="34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6148" name="Rectangle 4">
              <a:extLst>
                <a:ext uri="{FF2B5EF4-FFF2-40B4-BE49-F238E27FC236}">
                  <a16:creationId xmlns:a16="http://schemas.microsoft.com/office/drawing/2014/main" id="{D0A62205-F9E3-9C80-00D9-F6E646CEF8EA}"/>
                </a:ext>
              </a:extLst>
            </p:cNvPr>
            <p:cNvSpPr>
              <a:spLocks noChangeArrowheads="1"/>
            </p:cNvSpPr>
            <p:nvPr/>
          </p:nvSpPr>
          <p:spPr bwMode="white">
            <a:xfrm>
              <a:off x="0" y="4125"/>
              <a:ext cx="5760" cy="195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6149" name="Rectangle 5">
              <a:extLst>
                <a:ext uri="{FF2B5EF4-FFF2-40B4-BE49-F238E27FC236}">
                  <a16:creationId xmlns:a16="http://schemas.microsoft.com/office/drawing/2014/main" id="{152B7CEB-FC4F-E9F3-2EF7-82A2398AF206}"/>
                </a:ext>
              </a:extLst>
            </p:cNvPr>
            <p:cNvSpPr>
              <a:spLocks noChangeArrowheads="1"/>
            </p:cNvSpPr>
            <p:nvPr/>
          </p:nvSpPr>
          <p:spPr bwMode="white">
            <a:xfrm>
              <a:off x="0" y="-1"/>
              <a:ext cx="5760" cy="1015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grpSp>
          <p:nvGrpSpPr>
            <p:cNvPr id="6150" name="Group 6">
              <a:extLst>
                <a:ext uri="{FF2B5EF4-FFF2-40B4-BE49-F238E27FC236}">
                  <a16:creationId xmlns:a16="http://schemas.microsoft.com/office/drawing/2014/main" id="{AA50C439-DB12-2509-3159-44FFFA6A6F9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0" y="1014"/>
              <a:ext cx="5760" cy="261"/>
              <a:chOff x="0" y="115"/>
              <a:chExt cx="5760" cy="464"/>
            </a:xfrm>
          </p:grpSpPr>
          <p:sp>
            <p:nvSpPr>
              <p:cNvPr id="6151" name="Rectangle 7">
                <a:extLst>
                  <a:ext uri="{FF2B5EF4-FFF2-40B4-BE49-F238E27FC236}">
                    <a16:creationId xmlns:a16="http://schemas.microsoft.com/office/drawing/2014/main" id="{3315F971-52BA-A080-CF51-AF1D6C92B9DC}"/>
                  </a:ext>
                </a:extLst>
              </p:cNvPr>
              <p:cNvSpPr>
                <a:spLocks noChangeArrowheads="1"/>
              </p:cNvSpPr>
              <p:nvPr/>
            </p:nvSpPr>
            <p:spPr bwMode="ltGray">
              <a:xfrm>
                <a:off x="0" y="115"/>
                <a:ext cx="5760" cy="116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6152" name="Rectangle 8">
                <a:extLst>
                  <a:ext uri="{FF2B5EF4-FFF2-40B4-BE49-F238E27FC236}">
                    <a16:creationId xmlns:a16="http://schemas.microsoft.com/office/drawing/2014/main" id="{E27C093F-D915-C67F-75EC-5087417EE2A8}"/>
                  </a:ext>
                </a:extLst>
              </p:cNvPr>
              <p:cNvSpPr>
                <a:spLocks noChangeArrowheads="1"/>
              </p:cNvSpPr>
              <p:nvPr/>
            </p:nvSpPr>
            <p:spPr bwMode="ltGray">
              <a:xfrm>
                <a:off x="0" y="231"/>
                <a:ext cx="5760" cy="116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6153" name="Rectangle 9">
                <a:extLst>
                  <a:ext uri="{FF2B5EF4-FFF2-40B4-BE49-F238E27FC236}">
                    <a16:creationId xmlns:a16="http://schemas.microsoft.com/office/drawing/2014/main" id="{0E2DCD14-3656-B86D-9614-E290FF874A80}"/>
                  </a:ext>
                </a:extLst>
              </p:cNvPr>
              <p:cNvSpPr>
                <a:spLocks noChangeArrowheads="1"/>
              </p:cNvSpPr>
              <p:nvPr/>
            </p:nvSpPr>
            <p:spPr bwMode="ltGray">
              <a:xfrm>
                <a:off x="0" y="347"/>
                <a:ext cx="5760" cy="116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6154" name="Rectangle 10">
                <a:extLst>
                  <a:ext uri="{FF2B5EF4-FFF2-40B4-BE49-F238E27FC236}">
                    <a16:creationId xmlns:a16="http://schemas.microsoft.com/office/drawing/2014/main" id="{516BB9B6-9909-5FF1-9CE2-98A25A1315FB}"/>
                  </a:ext>
                </a:extLst>
              </p:cNvPr>
              <p:cNvSpPr>
                <a:spLocks noChangeArrowheads="1"/>
              </p:cNvSpPr>
              <p:nvPr/>
            </p:nvSpPr>
            <p:spPr bwMode="ltGray">
              <a:xfrm>
                <a:off x="0" y="463"/>
                <a:ext cx="5760" cy="116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</p:grpSp>
      </p:grpSp>
      <p:sp>
        <p:nvSpPr>
          <p:cNvPr id="6155" name="Rectangle 11">
            <a:extLst>
              <a:ext uri="{FF2B5EF4-FFF2-40B4-BE49-F238E27FC236}">
                <a16:creationId xmlns:a16="http://schemas.microsoft.com/office/drawing/2014/main" id="{AB72A152-1D26-3954-8DB8-15A128022F5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3048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6156" name="Rectangle 12">
            <a:extLst>
              <a:ext uri="{FF2B5EF4-FFF2-40B4-BE49-F238E27FC236}">
                <a16:creationId xmlns:a16="http://schemas.microsoft.com/office/drawing/2014/main" id="{6ED8DDBD-5EF6-BC27-AD6B-CF5EB0C1EE0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21336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6157" name="Rectangle 13">
            <a:extLst>
              <a:ext uri="{FF2B5EF4-FFF2-40B4-BE49-F238E27FC236}">
                <a16:creationId xmlns:a16="http://schemas.microsoft.com/office/drawing/2014/main" id="{8769B0BD-0024-C178-5250-2A53AE37FB9C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4008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spcBef>
                <a:spcPct val="50000"/>
              </a:spcBef>
              <a:defRPr sz="1400">
                <a:solidFill>
                  <a:schemeClr val="tx2"/>
                </a:solidFill>
                <a:latin typeface="+mj-lt"/>
              </a:defRPr>
            </a:lvl1pPr>
          </a:lstStyle>
          <a:p>
            <a:endParaRPr lang="en-US" altLang="en-US"/>
          </a:p>
        </p:txBody>
      </p:sp>
      <p:sp>
        <p:nvSpPr>
          <p:cNvPr id="6158" name="Rectangle 14">
            <a:extLst>
              <a:ext uri="{FF2B5EF4-FFF2-40B4-BE49-F238E27FC236}">
                <a16:creationId xmlns:a16="http://schemas.microsoft.com/office/drawing/2014/main" id="{10E655AD-868A-2955-ACBC-4D5B43D57A69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400800"/>
            <a:ext cx="2895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spcBef>
                <a:spcPct val="50000"/>
              </a:spcBef>
              <a:defRPr sz="1400">
                <a:solidFill>
                  <a:schemeClr val="tx2"/>
                </a:solidFill>
                <a:latin typeface="+mj-lt"/>
              </a:defRPr>
            </a:lvl1pPr>
          </a:lstStyle>
          <a:p>
            <a:endParaRPr lang="en-US" altLang="en-US"/>
          </a:p>
        </p:txBody>
      </p:sp>
      <p:sp>
        <p:nvSpPr>
          <p:cNvPr id="6159" name="Rectangle 15">
            <a:extLst>
              <a:ext uri="{FF2B5EF4-FFF2-40B4-BE49-F238E27FC236}">
                <a16:creationId xmlns:a16="http://schemas.microsoft.com/office/drawing/2014/main" id="{37ACD01D-3F3E-963E-C6A8-CCBEBDDEFF84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4008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50000"/>
              </a:spcBef>
              <a:defRPr sz="1400">
                <a:solidFill>
                  <a:schemeClr val="tx2"/>
                </a:solidFill>
                <a:latin typeface="+mj-lt"/>
              </a:defRPr>
            </a:lvl1pPr>
          </a:lstStyle>
          <a:p>
            <a:fld id="{52D39E1F-080A-425F-8145-3D4937B77D82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3" r:id="rId2"/>
    <p:sldLayoutId id="2147483654" r:id="rId3"/>
    <p:sldLayoutId id="2147483655" r:id="rId4"/>
    <p:sldLayoutId id="2147483656" r:id="rId5"/>
    <p:sldLayoutId id="2147483657" r:id="rId6"/>
    <p:sldLayoutId id="2147483658" r:id="rId7"/>
    <p:sldLayoutId id="2147483659" r:id="rId8"/>
    <p:sldLayoutId id="2147483660" r:id="rId9"/>
    <p:sldLayoutId id="2147483661" r:id="rId10"/>
    <p:sldLayoutId id="2147483662" r:id="rId11"/>
    <p:sldLayoutId id="2147483663" r:id="rId12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56" grpId="0" build="p"/>
    </p:bld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 Black" panose="020B0A040201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 Black" panose="020B0A040201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 Black" panose="020B0A040201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 Black" panose="020B0A04020102020204" pitchFamily="34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 Black" panose="020B0A04020102020204" pitchFamily="34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 Black" panose="020B0A04020102020204" pitchFamily="34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 Black" panose="020B0A04020102020204" pitchFamily="34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 Black" panose="020B0A040201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SPSS Marker Set" pitchFamily="2" charset="2"/>
        <a:buChar char="ö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SPSS Marker Set" pitchFamily="2" charset="2"/>
        <a:buChar char="ö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SPSS Marker Set" pitchFamily="2" charset="2"/>
        <a:buChar char="ö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SPSS Marker Set" pitchFamily="2" charset="2"/>
        <a:buChar char="ö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SPSS Marker Set" pitchFamily="2" charset="2"/>
        <a:buChar char="ö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wm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jpeg"/><Relationship Id="rId4" Type="http://schemas.openxmlformats.org/officeDocument/2006/relationships/image" Target="../media/image17.w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0.png"/><Relationship Id="rId4" Type="http://schemas.openxmlformats.org/officeDocument/2006/relationships/oleObject" Target="../embeddings/oleObject3.bin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jpe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5.xml"/><Relationship Id="rId7" Type="http://schemas.openxmlformats.org/officeDocument/2006/relationships/image" Target="../media/image38.gif"/><Relationship Id="rId2" Type="http://schemas.openxmlformats.org/officeDocument/2006/relationships/slideLayout" Target="../slideLayouts/slideLayout6.xml"/><Relationship Id="rId1" Type="http://schemas.openxmlformats.org/officeDocument/2006/relationships/audio" Target="../media/audio2.wav"/><Relationship Id="rId6" Type="http://schemas.openxmlformats.org/officeDocument/2006/relationships/image" Target="../media/image7.png"/><Relationship Id="rId5" Type="http://schemas.openxmlformats.org/officeDocument/2006/relationships/image" Target="../media/image37.wmf"/><Relationship Id="rId4" Type="http://schemas.openxmlformats.org/officeDocument/2006/relationships/oleObject" Target="../embeddings/oleObject4.bin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worldofteaching.com/" TargetMode="External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1.wav"/><Relationship Id="rId6" Type="http://schemas.openxmlformats.org/officeDocument/2006/relationships/image" Target="../media/image7.png"/><Relationship Id="rId5" Type="http://schemas.openxmlformats.org/officeDocument/2006/relationships/image" Target="../media/image6.gif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7" Type="http://schemas.openxmlformats.org/officeDocument/2006/relationships/image" Target="../media/image12.gi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gif"/><Relationship Id="rId5" Type="http://schemas.openxmlformats.org/officeDocument/2006/relationships/image" Target="../media/image10.gif"/><Relationship Id="rId4" Type="http://schemas.openxmlformats.org/officeDocument/2006/relationships/image" Target="../media/image9.g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>
            <a:extLst>
              <a:ext uri="{FF2B5EF4-FFF2-40B4-BE49-F238E27FC236}">
                <a16:creationId xmlns:a16="http://schemas.microsoft.com/office/drawing/2014/main" id="{7700CEA6-F6F1-FA93-17FE-61BB29D7ACEA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en-US" sz="6600" b="1">
                <a:solidFill>
                  <a:schemeClr val="bg1"/>
                </a:solidFill>
                <a:latin typeface="Chiller" panose="04020404031007020602" pitchFamily="82" charset="0"/>
              </a:rPr>
              <a:t>Halloween</a:t>
            </a:r>
            <a:endParaRPr lang="en-US" altLang="en-US" sz="6600" b="1">
              <a:solidFill>
                <a:schemeClr val="bg1"/>
              </a:solidFill>
            </a:endParaRPr>
          </a:p>
        </p:txBody>
      </p:sp>
      <p:sp>
        <p:nvSpPr>
          <p:cNvPr id="8195" name="Rectangle 3">
            <a:extLst>
              <a:ext uri="{FF2B5EF4-FFF2-40B4-BE49-F238E27FC236}">
                <a16:creationId xmlns:a16="http://schemas.microsoft.com/office/drawing/2014/main" id="{8C67D0D0-85D3-08EA-9AA5-54F94AA512AF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altLang="en-US"/>
              <a:t>Origins and Traditions</a:t>
            </a:r>
          </a:p>
        </p:txBody>
      </p:sp>
      <p:graphicFrame>
        <p:nvGraphicFramePr>
          <p:cNvPr id="8198" name="Object 6">
            <a:extLst>
              <a:ext uri="{FF2B5EF4-FFF2-40B4-BE49-F238E27FC236}">
                <a16:creationId xmlns:a16="http://schemas.microsoft.com/office/drawing/2014/main" id="{7B2BB544-FF0A-AA58-4D41-5DAED60D81DE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324600" y="3733800"/>
          <a:ext cx="2209800" cy="2590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lip" r:id="rId3" imgW="1294560" imgH="1074240" progId="MS_ClipArt_Gallery.5">
                  <p:embed/>
                </p:oleObj>
              </mc:Choice>
              <mc:Fallback>
                <p:oleObj name="Clip" r:id="rId3" imgW="1294560" imgH="1074240" progId="MS_ClipArt_Gallery.5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24600" y="3733800"/>
                        <a:ext cx="2209800" cy="2590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>
            <a:extLst>
              <a:ext uri="{FF2B5EF4-FFF2-40B4-BE49-F238E27FC236}">
                <a16:creationId xmlns:a16="http://schemas.microsoft.com/office/drawing/2014/main" id="{878C2A93-A365-7477-F643-79D9C78D88A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altLang="en-US">
                <a:solidFill>
                  <a:schemeClr val="bg1"/>
                </a:solidFill>
                <a:latin typeface="Chiller" panose="04020404031007020602" pitchFamily="82" charset="0"/>
              </a:rPr>
              <a:t>Trick-or-treating began with the poor in the 15</a:t>
            </a:r>
            <a:r>
              <a:rPr lang="en-US" altLang="en-US" baseline="30000">
                <a:solidFill>
                  <a:schemeClr val="bg1"/>
                </a:solidFill>
                <a:latin typeface="Chiller" panose="04020404031007020602" pitchFamily="82" charset="0"/>
              </a:rPr>
              <a:t>th</a:t>
            </a:r>
            <a:r>
              <a:rPr lang="en-US" altLang="en-US">
                <a:solidFill>
                  <a:schemeClr val="bg1"/>
                </a:solidFill>
                <a:latin typeface="Chiller" panose="04020404031007020602" pitchFamily="82" charset="0"/>
              </a:rPr>
              <a:t> century…</a:t>
            </a:r>
            <a:endParaRPr lang="en-US" altLang="en-US" sz="4000">
              <a:solidFill>
                <a:schemeClr val="bg1"/>
              </a:solidFill>
              <a:latin typeface="Georgia" panose="02040502050405020303" pitchFamily="18" charset="0"/>
            </a:endParaRPr>
          </a:p>
        </p:txBody>
      </p:sp>
      <p:sp>
        <p:nvSpPr>
          <p:cNvPr id="10243" name="Rectangle 3">
            <a:extLst>
              <a:ext uri="{FF2B5EF4-FFF2-40B4-BE49-F238E27FC236}">
                <a16:creationId xmlns:a16="http://schemas.microsoft.com/office/drawing/2014/main" id="{E64D7750-3700-78D9-B672-EA62CC84BD9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sz="2400"/>
              <a:t>During the </a:t>
            </a:r>
            <a:r>
              <a:rPr lang="en-US" altLang="en-US" sz="2400" i="1"/>
              <a:t>All Souls Day</a:t>
            </a:r>
            <a:r>
              <a:rPr lang="en-US" altLang="en-US" sz="2400"/>
              <a:t> festival in England, poor people would beg for “soul cakes,” made out of square pieces of bread with currants</a:t>
            </a:r>
            <a:r>
              <a:rPr lang="en-US" altLang="en-US"/>
              <a:t> </a:t>
            </a:r>
            <a:endParaRPr lang="en-US" altLang="en-US" sz="2400"/>
          </a:p>
          <a:p>
            <a:r>
              <a:rPr lang="en-US" altLang="en-US" sz="2400"/>
              <a:t>Families would give soul cakes in return for a promise to pray for the family’s relatives</a:t>
            </a:r>
          </a:p>
        </p:txBody>
      </p:sp>
      <p:graphicFrame>
        <p:nvGraphicFramePr>
          <p:cNvPr id="10244" name="Object 4">
            <a:extLst>
              <a:ext uri="{FF2B5EF4-FFF2-40B4-BE49-F238E27FC236}">
                <a16:creationId xmlns:a16="http://schemas.microsoft.com/office/drawing/2014/main" id="{C34960B1-5401-626E-B16C-E25CC03EF3A8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410200" y="4495800"/>
          <a:ext cx="3352800" cy="1905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lip" r:id="rId3" imgW="9359640" imgH="7277040" progId="MS_ClipArt_Gallery.5">
                  <p:embed/>
                </p:oleObj>
              </mc:Choice>
              <mc:Fallback>
                <p:oleObj name="Clip" r:id="rId3" imgW="9359640" imgH="7277040" progId="MS_ClipArt_Gallery.5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10200" y="4495800"/>
                        <a:ext cx="3352800" cy="1905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1271" name="Picture 7">
            <a:extLst>
              <a:ext uri="{FF2B5EF4-FFF2-40B4-BE49-F238E27FC236}">
                <a16:creationId xmlns:a16="http://schemas.microsoft.com/office/drawing/2014/main" id="{6034EA22-F0D1-E3D5-34DF-16A1B5AFF9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4191000"/>
            <a:ext cx="3581400" cy="2324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>
            <a:extLst>
              <a:ext uri="{FF2B5EF4-FFF2-40B4-BE49-F238E27FC236}">
                <a16:creationId xmlns:a16="http://schemas.microsoft.com/office/drawing/2014/main" id="{8DBEAE32-128F-AB64-43D9-0565F1B11B4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4800">
                <a:solidFill>
                  <a:schemeClr val="bg1"/>
                </a:solidFill>
                <a:latin typeface="Chiller" panose="04020404031007020602" pitchFamily="82" charset="0"/>
              </a:rPr>
              <a:t>then children…</a:t>
            </a:r>
          </a:p>
        </p:txBody>
      </p:sp>
      <p:sp>
        <p:nvSpPr>
          <p:cNvPr id="22531" name="Rectangle 3">
            <a:extLst>
              <a:ext uri="{FF2B5EF4-FFF2-40B4-BE49-F238E27FC236}">
                <a16:creationId xmlns:a16="http://schemas.microsoft.com/office/drawing/2014/main" id="{B887D161-8C26-DC9A-342B-F892F0B872DE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r>
              <a:rPr lang="en-US" altLang="en-US" sz="2400"/>
              <a:t>The practice, which was referred to as "going a-souling" was eventually taken up by children who would visit the houses in their neighborhood and be given ale, food, and money. </a:t>
            </a:r>
          </a:p>
        </p:txBody>
      </p:sp>
      <p:pic>
        <p:nvPicPr>
          <p:cNvPr id="22535" name="Picture 7">
            <a:extLst>
              <a:ext uri="{FF2B5EF4-FFF2-40B4-BE49-F238E27FC236}">
                <a16:creationId xmlns:a16="http://schemas.microsoft.com/office/drawing/2014/main" id="{8B3D2F40-B681-B2D3-884B-C87ED9FB25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3810000"/>
            <a:ext cx="3124200" cy="274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2538" name="Object 10">
            <a:extLst>
              <a:ext uri="{FF2B5EF4-FFF2-40B4-BE49-F238E27FC236}">
                <a16:creationId xmlns:a16="http://schemas.microsoft.com/office/drawing/2014/main" id="{86F4D735-BE50-CA6C-C0A0-1F847D3A1469}"/>
              </a:ext>
            </a:extLst>
          </p:cNvPr>
          <p:cNvGraphicFramePr>
            <a:graphicFrameLocks noChangeAspect="1"/>
          </p:cNvGraphicFramePr>
          <p:nvPr>
            <p:ph sz="half" idx="2"/>
          </p:nvPr>
        </p:nvGraphicFramePr>
        <p:xfrm>
          <a:off x="5638800" y="2057400"/>
          <a:ext cx="3124200" cy="1762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lip" r:id="rId4" imgW="2629267" imgH="1762371" progId="MS_ClipArt_Gallery.5">
                  <p:embed/>
                </p:oleObj>
              </mc:Choice>
              <mc:Fallback>
                <p:oleObj name="Clip" r:id="rId4" imgW="2629267" imgH="1762371" progId="MS_ClipArt_Gallery.5">
                  <p:embed/>
                  <p:pic>
                    <p:nvPicPr>
                      <p:cNvPr id="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38800" y="2057400"/>
                        <a:ext cx="3124200" cy="17621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1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>
            <a:extLst>
              <a:ext uri="{FF2B5EF4-FFF2-40B4-BE49-F238E27FC236}">
                <a16:creationId xmlns:a16="http://schemas.microsoft.com/office/drawing/2014/main" id="{0BE13983-7C41-0218-042D-894DCA8D818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4800">
                <a:solidFill>
                  <a:schemeClr val="bg1"/>
                </a:solidFill>
                <a:latin typeface="Chiller" panose="04020404031007020602" pitchFamily="82" charset="0"/>
              </a:rPr>
              <a:t>Today:</a:t>
            </a:r>
          </a:p>
        </p:txBody>
      </p:sp>
      <p:sp>
        <p:nvSpPr>
          <p:cNvPr id="25603" name="Rectangle 3">
            <a:extLst>
              <a:ext uri="{FF2B5EF4-FFF2-40B4-BE49-F238E27FC236}">
                <a16:creationId xmlns:a16="http://schemas.microsoft.com/office/drawing/2014/main" id="{AF24C4DE-A111-A557-5895-03918558422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/>
              <a:t>Children still go from house-to-house, but instead of ale, food, and money, they get candy.</a:t>
            </a:r>
          </a:p>
        </p:txBody>
      </p:sp>
      <p:pic>
        <p:nvPicPr>
          <p:cNvPr id="25605" name="Picture 5">
            <a:extLst>
              <a:ext uri="{FF2B5EF4-FFF2-40B4-BE49-F238E27FC236}">
                <a16:creationId xmlns:a16="http://schemas.microsoft.com/office/drawing/2014/main" id="{B6381769-3B49-23F3-1B28-56EA3CF2C9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3429000"/>
            <a:ext cx="6019800" cy="3124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>
            <a:extLst>
              <a:ext uri="{FF2B5EF4-FFF2-40B4-BE49-F238E27FC236}">
                <a16:creationId xmlns:a16="http://schemas.microsoft.com/office/drawing/2014/main" id="{CAD7F36A-9CF1-9538-D8C4-F80F1D2050D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b="1">
                <a:solidFill>
                  <a:schemeClr val="bg1"/>
                </a:solidFill>
                <a:latin typeface="Chiller" panose="04020404031007020602" pitchFamily="82" charset="0"/>
              </a:rPr>
              <a:t>With Irish Immigration…</a:t>
            </a:r>
          </a:p>
        </p:txBody>
      </p:sp>
      <p:sp>
        <p:nvSpPr>
          <p:cNvPr id="40963" name="Rectangle 3">
            <a:extLst>
              <a:ext uri="{FF2B5EF4-FFF2-40B4-BE49-F238E27FC236}">
                <a16:creationId xmlns:a16="http://schemas.microsoft.com/office/drawing/2014/main" id="{F209ECA5-C4C5-3848-2525-139526D7119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/>
              <a:t>In 1848, millions of Irish emigrants poured into America as a result of the potato famine. They brought with them their traditions of </a:t>
            </a:r>
            <a:r>
              <a:rPr lang="en-US" altLang="en-US" i="1"/>
              <a:t>Halloween</a:t>
            </a:r>
            <a:r>
              <a:rPr lang="en-US" altLang="en-US"/>
              <a:t>. </a:t>
            </a:r>
          </a:p>
        </p:txBody>
      </p:sp>
      <p:pic>
        <p:nvPicPr>
          <p:cNvPr id="40965" name="Picture 5">
            <a:extLst>
              <a:ext uri="{FF2B5EF4-FFF2-40B4-BE49-F238E27FC236}">
                <a16:creationId xmlns:a16="http://schemas.microsoft.com/office/drawing/2014/main" id="{0B7A11D9-A399-50D1-78B9-8E14A92235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0" y="3505200"/>
            <a:ext cx="4686300" cy="2886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>
            <a:extLst>
              <a:ext uri="{FF2B5EF4-FFF2-40B4-BE49-F238E27FC236}">
                <a16:creationId xmlns:a16="http://schemas.microsoft.com/office/drawing/2014/main" id="{58C97EDA-6B55-FA66-DBF8-377DCF6E4DC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b="1">
                <a:solidFill>
                  <a:schemeClr val="bg1"/>
                </a:solidFill>
                <a:latin typeface="Chiller" panose="04020404031007020602" pitchFamily="82" charset="0"/>
              </a:rPr>
              <a:t>Halloween came to America.</a:t>
            </a:r>
          </a:p>
        </p:txBody>
      </p:sp>
      <p:sp>
        <p:nvSpPr>
          <p:cNvPr id="41987" name="Rectangle 3">
            <a:extLst>
              <a:ext uri="{FF2B5EF4-FFF2-40B4-BE49-F238E27FC236}">
                <a16:creationId xmlns:a16="http://schemas.microsoft.com/office/drawing/2014/main" id="{7358201E-0879-7BA5-3ED5-15FC947217F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/>
              <a:t>They called Halloween </a:t>
            </a:r>
            <a:r>
              <a:rPr lang="en-US" altLang="en-US" i="1"/>
              <a:t>Oidche Shamhna</a:t>
            </a:r>
            <a:r>
              <a:rPr lang="en-US" altLang="en-US"/>
              <a:t> (`Night of Samhain'), as their ancestors had, and kept the traditional observances.</a:t>
            </a:r>
          </a:p>
          <a:p>
            <a:endParaRPr lang="en-US" altLang="en-US"/>
          </a:p>
        </p:txBody>
      </p:sp>
      <p:pic>
        <p:nvPicPr>
          <p:cNvPr id="41989" name="Picture 5">
            <a:extLst>
              <a:ext uri="{FF2B5EF4-FFF2-40B4-BE49-F238E27FC236}">
                <a16:creationId xmlns:a16="http://schemas.microsoft.com/office/drawing/2014/main" id="{C813115C-3975-A81A-CD1C-2402C764E0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3505200"/>
            <a:ext cx="5105400" cy="304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>
            <a:extLst>
              <a:ext uri="{FF2B5EF4-FFF2-40B4-BE49-F238E27FC236}">
                <a16:creationId xmlns:a16="http://schemas.microsoft.com/office/drawing/2014/main" id="{6E9DF142-6BF7-8453-ADCD-DFC1C7DDA61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b="1" u="sng">
                <a:solidFill>
                  <a:schemeClr val="bg1"/>
                </a:solidFill>
                <a:latin typeface="Chiller" panose="04020404031007020602" pitchFamily="82" charset="0"/>
              </a:rPr>
              <a:t>The Jack-O-Lantern</a:t>
            </a:r>
          </a:p>
        </p:txBody>
      </p:sp>
      <p:sp>
        <p:nvSpPr>
          <p:cNvPr id="26627" name="Rectangle 3">
            <a:extLst>
              <a:ext uri="{FF2B5EF4-FFF2-40B4-BE49-F238E27FC236}">
                <a16:creationId xmlns:a16="http://schemas.microsoft.com/office/drawing/2014/main" id="{4C01D464-E8D5-15FF-1B52-145F80DC57D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/>
              <a:t>The Irish used to carry turnips with candles in them to light their way at night and to scare away ghosts..</a:t>
            </a:r>
          </a:p>
        </p:txBody>
      </p:sp>
      <p:pic>
        <p:nvPicPr>
          <p:cNvPr id="26637" name="Picture 13">
            <a:extLst>
              <a:ext uri="{FF2B5EF4-FFF2-40B4-BE49-F238E27FC236}">
                <a16:creationId xmlns:a16="http://schemas.microsoft.com/office/drawing/2014/main" id="{AE2FE462-F840-B254-774E-AEBDBEEE61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0" y="3048000"/>
            <a:ext cx="4972050" cy="3276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>
            <a:extLst>
              <a:ext uri="{FF2B5EF4-FFF2-40B4-BE49-F238E27FC236}">
                <a16:creationId xmlns:a16="http://schemas.microsoft.com/office/drawing/2014/main" id="{189067F3-329E-CAF6-01D2-718F2F76922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altLang="en-US" sz="2800" b="1">
                <a:solidFill>
                  <a:schemeClr val="bg1"/>
                </a:solidFill>
                <a:latin typeface="Chiller" panose="04020404031007020602" pitchFamily="82" charset="0"/>
              </a:rPr>
              <a:t>When they arrived in America they found </a:t>
            </a:r>
            <a:br>
              <a:rPr lang="en-US" altLang="en-US" sz="2800" b="1">
                <a:solidFill>
                  <a:schemeClr val="bg1"/>
                </a:solidFill>
                <a:latin typeface="Chiller" panose="04020404031007020602" pitchFamily="82" charset="0"/>
              </a:rPr>
            </a:br>
            <a:r>
              <a:rPr lang="en-US" altLang="en-US" sz="2800" b="1">
                <a:solidFill>
                  <a:schemeClr val="bg1"/>
                </a:solidFill>
                <a:latin typeface="Chiller" panose="04020404031007020602" pitchFamily="82" charset="0"/>
              </a:rPr>
              <a:t>that pumpkins were both plentiful and easier to carve than turnips.</a:t>
            </a:r>
            <a:r>
              <a:rPr lang="en-US" altLang="en-US" sz="4000"/>
              <a:t> </a:t>
            </a:r>
          </a:p>
        </p:txBody>
      </p:sp>
      <p:sp>
        <p:nvSpPr>
          <p:cNvPr id="27651" name="Rectangle 3">
            <a:extLst>
              <a:ext uri="{FF2B5EF4-FFF2-40B4-BE49-F238E27FC236}">
                <a16:creationId xmlns:a16="http://schemas.microsoft.com/office/drawing/2014/main" id="{60CF9FE6-DE73-F8CE-823C-8F074408B3A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81000" y="1981200"/>
            <a:ext cx="7772400" cy="4114800"/>
          </a:xfrm>
        </p:spPr>
        <p:txBody>
          <a:bodyPr/>
          <a:lstStyle/>
          <a:p>
            <a:endParaRPr lang="en-GB" altLang="en-US">
              <a:solidFill>
                <a:schemeClr val="bg1"/>
              </a:solidFill>
              <a:latin typeface="Chiller" panose="04020404031007020602" pitchFamily="82" charset="0"/>
            </a:endParaRPr>
          </a:p>
        </p:txBody>
      </p:sp>
      <p:pic>
        <p:nvPicPr>
          <p:cNvPr id="27657" name="Picture 9">
            <a:extLst>
              <a:ext uri="{FF2B5EF4-FFF2-40B4-BE49-F238E27FC236}">
                <a16:creationId xmlns:a16="http://schemas.microsoft.com/office/drawing/2014/main" id="{14540E16-E9B1-2F42-4A63-CE9D04BAAF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981200"/>
            <a:ext cx="3429000" cy="4495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661" name="Picture 13">
            <a:extLst>
              <a:ext uri="{FF2B5EF4-FFF2-40B4-BE49-F238E27FC236}">
                <a16:creationId xmlns:a16="http://schemas.microsoft.com/office/drawing/2014/main" id="{01609ECD-ADD1-D7D8-B15E-F473412FBF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2057400"/>
            <a:ext cx="4724400" cy="426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>
            <a:extLst>
              <a:ext uri="{FF2B5EF4-FFF2-40B4-BE49-F238E27FC236}">
                <a16:creationId xmlns:a16="http://schemas.microsoft.com/office/drawing/2014/main" id="{7D53FCED-3880-0E5D-D24B-DB1C1807144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4000">
                <a:solidFill>
                  <a:schemeClr val="bg1"/>
                </a:solidFill>
                <a:latin typeface="Chiller" panose="04020404031007020602" pitchFamily="82" charset="0"/>
              </a:rPr>
              <a:t>Now, Jack-O-Lanterns are used for decorating people’s homes.</a:t>
            </a:r>
          </a:p>
        </p:txBody>
      </p:sp>
      <p:pic>
        <p:nvPicPr>
          <p:cNvPr id="43012" name="Picture 4">
            <a:extLst>
              <a:ext uri="{FF2B5EF4-FFF2-40B4-BE49-F238E27FC236}">
                <a16:creationId xmlns:a16="http://schemas.microsoft.com/office/drawing/2014/main" id="{A6C3568C-3534-3758-00AE-36ABB27A888C}"/>
              </a:ext>
            </a:extLst>
          </p:cNvPr>
          <p:cNvPicPr>
            <a:picLocks noChangeAspect="1" noChangeArrowheads="1"/>
          </p:cNvPicPr>
          <p:nvPr>
            <p:ph type="body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895600" y="2057400"/>
            <a:ext cx="3581400" cy="43434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>
            <a:extLst>
              <a:ext uri="{FF2B5EF4-FFF2-40B4-BE49-F238E27FC236}">
                <a16:creationId xmlns:a16="http://schemas.microsoft.com/office/drawing/2014/main" id="{91CBBEA3-CAAB-6EEB-60EA-AEFB8DE80F9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3600">
                <a:solidFill>
                  <a:schemeClr val="bg1"/>
                </a:solidFill>
                <a:latin typeface="Chiller" panose="04020404031007020602" pitchFamily="82" charset="0"/>
              </a:rPr>
              <a:t>People have recently started carving less traditional Jack-O-Lanterns</a:t>
            </a:r>
          </a:p>
        </p:txBody>
      </p:sp>
      <p:sp>
        <p:nvSpPr>
          <p:cNvPr id="28675" name="Rectangle 3">
            <a:extLst>
              <a:ext uri="{FF2B5EF4-FFF2-40B4-BE49-F238E27FC236}">
                <a16:creationId xmlns:a16="http://schemas.microsoft.com/office/drawing/2014/main" id="{6DADDCA0-B315-4232-1695-406E5F0E7C4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 altLang="en-US"/>
          </a:p>
        </p:txBody>
      </p:sp>
      <p:pic>
        <p:nvPicPr>
          <p:cNvPr id="28677" name="Picture 5">
            <a:extLst>
              <a:ext uri="{FF2B5EF4-FFF2-40B4-BE49-F238E27FC236}">
                <a16:creationId xmlns:a16="http://schemas.microsoft.com/office/drawing/2014/main" id="{8F0FB0D1-82C5-0FAB-D771-72044A67DE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209800"/>
            <a:ext cx="2857500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679" name="Picture 7">
            <a:extLst>
              <a:ext uri="{FF2B5EF4-FFF2-40B4-BE49-F238E27FC236}">
                <a16:creationId xmlns:a16="http://schemas.microsoft.com/office/drawing/2014/main" id="{2511E9C7-FEB6-4EE2-1CD5-7D658A9465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2209800"/>
            <a:ext cx="2857500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681" name="Picture 9">
            <a:extLst>
              <a:ext uri="{FF2B5EF4-FFF2-40B4-BE49-F238E27FC236}">
                <a16:creationId xmlns:a16="http://schemas.microsoft.com/office/drawing/2014/main" id="{9AD2B84B-9CEB-F7A1-5444-B83410EA2B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2209800"/>
            <a:ext cx="2857500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>
            <a:extLst>
              <a:ext uri="{FF2B5EF4-FFF2-40B4-BE49-F238E27FC236}">
                <a16:creationId xmlns:a16="http://schemas.microsoft.com/office/drawing/2014/main" id="{A697EA6D-8225-193F-54A1-3B973A7D965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4000" b="1">
                <a:solidFill>
                  <a:schemeClr val="bg1"/>
                </a:solidFill>
                <a:latin typeface="Chiller" panose="04020404031007020602" pitchFamily="82" charset="0"/>
              </a:rPr>
              <a:t>Today people go to parties…</a:t>
            </a:r>
          </a:p>
        </p:txBody>
      </p:sp>
      <p:sp>
        <p:nvSpPr>
          <p:cNvPr id="30723" name="Rectangle 3">
            <a:extLst>
              <a:ext uri="{FF2B5EF4-FFF2-40B4-BE49-F238E27FC236}">
                <a16:creationId xmlns:a16="http://schemas.microsoft.com/office/drawing/2014/main" id="{E52EA68A-3312-925F-3A40-FF7495F90C2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 altLang="en-US"/>
          </a:p>
        </p:txBody>
      </p:sp>
      <p:pic>
        <p:nvPicPr>
          <p:cNvPr id="30725" name="Picture 5">
            <a:extLst>
              <a:ext uri="{FF2B5EF4-FFF2-40B4-BE49-F238E27FC236}">
                <a16:creationId xmlns:a16="http://schemas.microsoft.com/office/drawing/2014/main" id="{05D381A5-464E-AC1E-1E36-616F6D6356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1905000"/>
            <a:ext cx="6096000" cy="45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>
            <a:extLst>
              <a:ext uri="{FF2B5EF4-FFF2-40B4-BE49-F238E27FC236}">
                <a16:creationId xmlns:a16="http://schemas.microsoft.com/office/drawing/2014/main" id="{0BB014B2-C22B-6FC2-DA26-00A42859B0F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altLang="en-US" sz="4800" b="1" u="sng">
                <a:solidFill>
                  <a:schemeClr val="bg1"/>
                </a:solidFill>
                <a:latin typeface="Chiller" panose="04020404031007020602" pitchFamily="82" charset="0"/>
              </a:rPr>
              <a:t>Origins</a:t>
            </a:r>
            <a:endParaRPr lang="en-US" altLang="en-US" b="1">
              <a:solidFill>
                <a:schemeClr val="bg1"/>
              </a:solidFill>
              <a:latin typeface="Georgia" panose="02040502050405020303" pitchFamily="18" charset="0"/>
            </a:endParaRPr>
          </a:p>
        </p:txBody>
      </p:sp>
      <p:sp>
        <p:nvSpPr>
          <p:cNvPr id="9219" name="Rectangle 3">
            <a:extLst>
              <a:ext uri="{FF2B5EF4-FFF2-40B4-BE49-F238E27FC236}">
                <a16:creationId xmlns:a16="http://schemas.microsoft.com/office/drawing/2014/main" id="{6C999AC5-D9BF-9449-21DA-498ABB29093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/>
              <a:t>Halloween began two thousand years ago in Ireland, England, and Northern France with the ancient religion of the Celts (Paganism). </a:t>
            </a:r>
          </a:p>
        </p:txBody>
      </p:sp>
      <p:pic>
        <p:nvPicPr>
          <p:cNvPr id="10246" name="Picture 1030">
            <a:extLst>
              <a:ext uri="{FF2B5EF4-FFF2-40B4-BE49-F238E27FC236}">
                <a16:creationId xmlns:a16="http://schemas.microsoft.com/office/drawing/2014/main" id="{D708BBA8-AC7D-8894-5638-3C393652AF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600" y="3581400"/>
            <a:ext cx="4533900" cy="2838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>
            <a:extLst>
              <a:ext uri="{FF2B5EF4-FFF2-40B4-BE49-F238E27FC236}">
                <a16:creationId xmlns:a16="http://schemas.microsoft.com/office/drawing/2014/main" id="{549B1347-4020-44E8-A021-FAD3F007DAD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4000" b="1">
                <a:solidFill>
                  <a:schemeClr val="bg1"/>
                </a:solidFill>
                <a:latin typeface="Chiller" panose="04020404031007020602" pitchFamily="82" charset="0"/>
              </a:rPr>
              <a:t>Take their kids trick-or-treating.…</a:t>
            </a:r>
          </a:p>
        </p:txBody>
      </p:sp>
      <p:sp>
        <p:nvSpPr>
          <p:cNvPr id="31747" name="Rectangle 3">
            <a:extLst>
              <a:ext uri="{FF2B5EF4-FFF2-40B4-BE49-F238E27FC236}">
                <a16:creationId xmlns:a16="http://schemas.microsoft.com/office/drawing/2014/main" id="{5EAE83DC-353A-F15F-E78F-9D59EEFC275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 altLang="en-US"/>
          </a:p>
        </p:txBody>
      </p:sp>
      <p:pic>
        <p:nvPicPr>
          <p:cNvPr id="31749" name="Picture 5">
            <a:extLst>
              <a:ext uri="{FF2B5EF4-FFF2-40B4-BE49-F238E27FC236}">
                <a16:creationId xmlns:a16="http://schemas.microsoft.com/office/drawing/2014/main" id="{CDA4E020-C0B6-CA0D-DBB1-A21FBCDC25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2362200"/>
            <a:ext cx="6400800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>
            <a:extLst>
              <a:ext uri="{FF2B5EF4-FFF2-40B4-BE49-F238E27FC236}">
                <a16:creationId xmlns:a16="http://schemas.microsoft.com/office/drawing/2014/main" id="{B3CE39DD-F8CB-B663-9F12-4E35BB33D12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b="1">
                <a:solidFill>
                  <a:schemeClr val="bg1"/>
                </a:solidFill>
                <a:latin typeface="Chiller" panose="04020404031007020602" pitchFamily="82" charset="0"/>
              </a:rPr>
              <a:t>And eat lots of candy!</a:t>
            </a:r>
          </a:p>
        </p:txBody>
      </p:sp>
      <p:sp>
        <p:nvSpPr>
          <p:cNvPr id="32771" name="Rectangle 3">
            <a:extLst>
              <a:ext uri="{FF2B5EF4-FFF2-40B4-BE49-F238E27FC236}">
                <a16:creationId xmlns:a16="http://schemas.microsoft.com/office/drawing/2014/main" id="{F91883D4-D23D-F66B-4C9F-26AEE648E82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 altLang="en-US"/>
          </a:p>
        </p:txBody>
      </p:sp>
      <p:pic>
        <p:nvPicPr>
          <p:cNvPr id="32773" name="Picture 5">
            <a:extLst>
              <a:ext uri="{FF2B5EF4-FFF2-40B4-BE49-F238E27FC236}">
                <a16:creationId xmlns:a16="http://schemas.microsoft.com/office/drawing/2014/main" id="{B08D8618-5173-7D15-98FD-11C55A5D7C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2133600"/>
            <a:ext cx="6096000" cy="4067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>
            <a:extLst>
              <a:ext uri="{FF2B5EF4-FFF2-40B4-BE49-F238E27FC236}">
                <a16:creationId xmlns:a16="http://schemas.microsoft.com/office/drawing/2014/main" id="{30EF443D-8465-4D7B-53E2-B0CE2704965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7772400" cy="1371600"/>
          </a:xfrm>
        </p:spPr>
        <p:txBody>
          <a:bodyPr/>
          <a:lstStyle/>
          <a:p>
            <a:r>
              <a:rPr lang="en-US" altLang="en-US" sz="4000" b="1">
                <a:solidFill>
                  <a:schemeClr val="bg1"/>
                </a:solidFill>
                <a:latin typeface="Chiller" panose="04020404031007020602" pitchFamily="82" charset="0"/>
              </a:rPr>
              <a:t>If you don’t give candy to a trick-or-treater…</a:t>
            </a:r>
          </a:p>
        </p:txBody>
      </p:sp>
      <p:sp>
        <p:nvSpPr>
          <p:cNvPr id="33795" name="Rectangle 3">
            <a:extLst>
              <a:ext uri="{FF2B5EF4-FFF2-40B4-BE49-F238E27FC236}">
                <a16:creationId xmlns:a16="http://schemas.microsoft.com/office/drawing/2014/main" id="{63604563-33A2-A2F6-D79F-DEC7166B26D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 altLang="en-US"/>
          </a:p>
        </p:txBody>
      </p:sp>
      <p:pic>
        <p:nvPicPr>
          <p:cNvPr id="33797" name="Picture 5">
            <a:extLst>
              <a:ext uri="{FF2B5EF4-FFF2-40B4-BE49-F238E27FC236}">
                <a16:creationId xmlns:a16="http://schemas.microsoft.com/office/drawing/2014/main" id="{E83B7CA0-26DD-5631-73BD-2152051F4D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1752600"/>
            <a:ext cx="3781425" cy="487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>
            <a:extLst>
              <a:ext uri="{FF2B5EF4-FFF2-40B4-BE49-F238E27FC236}">
                <a16:creationId xmlns:a16="http://schemas.microsoft.com/office/drawing/2014/main" id="{7CC74EDC-BB4D-48A0-8ADF-6577023CA84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b="1">
                <a:solidFill>
                  <a:schemeClr val="bg1"/>
                </a:solidFill>
                <a:latin typeface="Chiller" panose="04020404031007020602" pitchFamily="82" charset="0"/>
              </a:rPr>
              <a:t>This could happen to you!</a:t>
            </a:r>
          </a:p>
        </p:txBody>
      </p:sp>
      <p:pic>
        <p:nvPicPr>
          <p:cNvPr id="34821" name="Picture 5">
            <a:extLst>
              <a:ext uri="{FF2B5EF4-FFF2-40B4-BE49-F238E27FC236}">
                <a16:creationId xmlns:a16="http://schemas.microsoft.com/office/drawing/2014/main" id="{AAAAD22E-D49C-3E94-ACAE-66607A11DA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2362200"/>
            <a:ext cx="3657600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824" name="Picture 8">
            <a:extLst>
              <a:ext uri="{FF2B5EF4-FFF2-40B4-BE49-F238E27FC236}">
                <a16:creationId xmlns:a16="http://schemas.microsoft.com/office/drawing/2014/main" id="{5569626C-0994-1528-A406-013F10D2148F}"/>
              </a:ext>
            </a:extLst>
          </p:cNvPr>
          <p:cNvPicPr>
            <a:picLocks noChangeAspect="1" noChangeArrowheads="1"/>
          </p:cNvPicPr>
          <p:nvPr>
            <p:ph type="body"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876800" y="2362200"/>
            <a:ext cx="3657600" cy="34290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>
            <a:extLst>
              <a:ext uri="{FF2B5EF4-FFF2-40B4-BE49-F238E27FC236}">
                <a16:creationId xmlns:a16="http://schemas.microsoft.com/office/drawing/2014/main" id="{EFA1EAEF-0609-BBA9-90B3-BDEB26E51B7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altLang="en-US" b="1" u="sng">
                <a:solidFill>
                  <a:schemeClr val="bg1"/>
                </a:solidFill>
                <a:latin typeface="Chiller" panose="04020404031007020602" pitchFamily="82" charset="0"/>
              </a:rPr>
              <a:t>Bibliography</a:t>
            </a:r>
          </a:p>
        </p:txBody>
      </p:sp>
      <p:sp>
        <p:nvSpPr>
          <p:cNvPr id="36868" name="Text Box 4">
            <a:extLst>
              <a:ext uri="{FF2B5EF4-FFF2-40B4-BE49-F238E27FC236}">
                <a16:creationId xmlns:a16="http://schemas.microsoft.com/office/drawing/2014/main" id="{1D6F09E3-435E-CDFA-E14D-E7477A91687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17725" y="2479675"/>
            <a:ext cx="53244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2400" b="1">
                <a:solidFill>
                  <a:schemeClr val="tx1"/>
                </a:solidFill>
                <a:latin typeface="Times New Roman" panose="02020603050405020304" pitchFamily="18" charset="0"/>
              </a:rPr>
              <a:t>www.wilstar.com/holidays/hallown.htm</a:t>
            </a:r>
            <a:endParaRPr lang="en-US" altLang="en-US" sz="240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36870" name="Text Box 6">
            <a:extLst>
              <a:ext uri="{FF2B5EF4-FFF2-40B4-BE49-F238E27FC236}">
                <a16:creationId xmlns:a16="http://schemas.microsoft.com/office/drawing/2014/main" id="{5795EFFE-C09F-C74A-D7B1-437779C619E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09800" y="3200400"/>
            <a:ext cx="48577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2400" b="1">
                <a:solidFill>
                  <a:schemeClr val="tx1"/>
                </a:solidFill>
                <a:latin typeface="Times New Roman" panose="02020603050405020304" pitchFamily="18" charset="0"/>
              </a:rPr>
              <a:t>www.historychannel.com/halloween</a:t>
            </a:r>
          </a:p>
        </p:txBody>
      </p:sp>
      <p:sp>
        <p:nvSpPr>
          <p:cNvPr id="36872" name="Text Box 8">
            <a:extLst>
              <a:ext uri="{FF2B5EF4-FFF2-40B4-BE49-F238E27FC236}">
                <a16:creationId xmlns:a16="http://schemas.microsoft.com/office/drawing/2014/main" id="{05408831-BF83-0A94-6B80-3974A141A07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81200" y="4495800"/>
            <a:ext cx="53117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2400" b="1">
                <a:solidFill>
                  <a:schemeClr val="tx1"/>
                </a:solidFill>
                <a:latin typeface="Times New Roman" panose="02020603050405020304" pitchFamily="18" charset="0"/>
              </a:rPr>
              <a:t>www.fni.com/heritage/oct97/historyhall</a:t>
            </a:r>
          </a:p>
        </p:txBody>
      </p:sp>
      <p:sp>
        <p:nvSpPr>
          <p:cNvPr id="36875" name="Text Box 11">
            <a:extLst>
              <a:ext uri="{FF2B5EF4-FFF2-40B4-BE49-F238E27FC236}">
                <a16:creationId xmlns:a16="http://schemas.microsoft.com/office/drawing/2014/main" id="{800A0F52-B7D1-E25E-6407-42780401D68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19200" y="3810000"/>
            <a:ext cx="75834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2400" b="1">
                <a:solidFill>
                  <a:schemeClr val="tx1"/>
                </a:solidFill>
                <a:latin typeface="Times New Roman" panose="02020603050405020304" pitchFamily="18" charset="0"/>
              </a:rPr>
              <a:t>http://en.wikipedia.org/wiki/All_Souls_Day#Pagan_roots</a:t>
            </a:r>
          </a:p>
        </p:txBody>
      </p:sp>
    </p:spTree>
  </p:cSld>
  <p:clrMapOvr>
    <a:masterClrMapping/>
  </p:clrMapOvr>
  <p:transition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>
            <a:extLst>
              <a:ext uri="{FF2B5EF4-FFF2-40B4-BE49-F238E27FC236}">
                <a16:creationId xmlns:a16="http://schemas.microsoft.com/office/drawing/2014/main" id="{9B004182-036E-B802-C62D-F4CEE47F3A8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38200" y="2819400"/>
            <a:ext cx="7772400" cy="1143000"/>
          </a:xfrm>
        </p:spPr>
        <p:txBody>
          <a:bodyPr/>
          <a:lstStyle/>
          <a:p>
            <a:r>
              <a:rPr lang="en-US" altLang="en-US" sz="6600" b="1">
                <a:solidFill>
                  <a:schemeClr val="tx1"/>
                </a:solidFill>
                <a:latin typeface="Chiller" panose="04020404031007020602" pitchFamily="82" charset="0"/>
              </a:rPr>
              <a:t>The End</a:t>
            </a:r>
            <a:endParaRPr lang="en-US" altLang="en-US" sz="6600" b="1">
              <a:latin typeface="Chiller" panose="04020404031007020602" pitchFamily="82" charset="0"/>
            </a:endParaRPr>
          </a:p>
        </p:txBody>
      </p:sp>
      <p:graphicFrame>
        <p:nvGraphicFramePr>
          <p:cNvPr id="12291" name="Object 3">
            <a:extLst>
              <a:ext uri="{FF2B5EF4-FFF2-40B4-BE49-F238E27FC236}">
                <a16:creationId xmlns:a16="http://schemas.microsoft.com/office/drawing/2014/main" id="{DDC9FA27-2961-2005-3944-F98EFF49BE76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286000" y="4191000"/>
          <a:ext cx="3429000" cy="2286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lip" r:id="rId4" imgW="1368720" imgH="1319400" progId="MS_ClipArt_Gallery.5">
                  <p:embed/>
                </p:oleObj>
              </mc:Choice>
              <mc:Fallback>
                <p:oleObj name="Clip" r:id="rId4" imgW="1368720" imgH="1319400" progId="MS_ClipArt_Gallery.5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6000" y="4191000"/>
                        <a:ext cx="3429000" cy="2286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386" name="Rectangle 2">
            <a:extLst>
              <a:ext uri="{FF2B5EF4-FFF2-40B4-BE49-F238E27FC236}">
                <a16:creationId xmlns:a16="http://schemas.microsoft.com/office/drawing/2014/main" id="{8639AC93-646D-B59D-8D68-FCB8C50D6B0D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8200" y="381000"/>
            <a:ext cx="7239000" cy="823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kumimoji="1" lang="en-US" altLang="en-US" b="1" u="sng"/>
              <a:t>Happy Halloween!</a:t>
            </a:r>
          </a:p>
        </p:txBody>
      </p:sp>
      <p:pic>
        <p:nvPicPr>
          <p:cNvPr id="16390" name="Picture 6">
            <a:hlinkClick r:id="" action="ppaction://media"/>
            <a:extLst>
              <a:ext uri="{FF2B5EF4-FFF2-40B4-BE49-F238E27FC236}">
                <a16:creationId xmlns:a16="http://schemas.microsoft.com/office/drawing/2014/main" id="{54685ABF-5E89-5AB0-3A30-D27E73114962}"/>
              </a:ext>
            </a:extLst>
          </p:cNvPr>
          <p:cNvPicPr>
            <a:picLocks noRot="1" noChangeAspect="1" noChangeArrowheads="1"/>
          </p:cNvPicPr>
          <p:nvPr>
            <a:wavAudioFile r:embed="rId1" name="Cat Screetch 01.wav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91" name="Picture 7">
            <a:extLst>
              <a:ext uri="{FF2B5EF4-FFF2-40B4-BE49-F238E27FC236}">
                <a16:creationId xmlns:a16="http://schemas.microsoft.com/office/drawing/2014/main" id="{246A6D5F-19E9-3E28-A9E8-61B9AE73B585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457200"/>
            <a:ext cx="5410200" cy="733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764" fill="hold"/>
                                        <p:tgtEl>
                                          <p:spTgt spid="1639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390"/>
                </p:tgtEl>
              </p:cMediaNode>
            </p:audio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Text Box 2">
            <a:extLst>
              <a:ext uri="{FF2B5EF4-FFF2-40B4-BE49-F238E27FC236}">
                <a16:creationId xmlns:a16="http://schemas.microsoft.com/office/drawing/2014/main" id="{96002997-2CBF-E46E-7C34-14F0B171B70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" y="2209800"/>
            <a:ext cx="7920038" cy="3743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/>
            <a:r>
              <a:rPr lang="en-GB" altLang="en-US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This powerpoint was kindly donated to </a:t>
            </a:r>
            <a:r>
              <a:rPr lang="en-GB" altLang="en-US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www.worldofteaching.com</a:t>
            </a:r>
            <a:endParaRPr lang="en-GB" altLang="en-US" sz="24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/>
            <a:endParaRPr lang="en-GB" altLang="en-US" sz="24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/>
            <a:endParaRPr lang="en-GB" altLang="en-US" sz="24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/>
            <a:endParaRPr lang="en-GB" altLang="en-US" sz="24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/>
            <a:endParaRPr lang="en-GB" altLang="en-US" sz="24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/>
            <a:r>
              <a:rPr lang="en-GB" altLang="en-US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http://www.worldofteaching.com</a:t>
            </a:r>
            <a:r>
              <a:rPr lang="en-GB" altLang="en-US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is home to over a thousand powerpoints submitted by teachers. This is a completely free site and requires no registration. Please visit and I hope it will help in your teaching.</a:t>
            </a:r>
            <a:endParaRPr lang="en-US" altLang="en-US" sz="24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>
            <a:extLst>
              <a:ext uri="{FF2B5EF4-FFF2-40B4-BE49-F238E27FC236}">
                <a16:creationId xmlns:a16="http://schemas.microsoft.com/office/drawing/2014/main" id="{52B67425-20C7-1BEE-C90F-31247E3F5DC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altLang="en-US" sz="4800" b="1">
                <a:solidFill>
                  <a:schemeClr val="bg1"/>
                </a:solidFill>
                <a:latin typeface="Chiller" panose="04020404031007020602" pitchFamily="82" charset="0"/>
              </a:rPr>
              <a:t>They celebrated their New</a:t>
            </a:r>
            <a:r>
              <a:rPr lang="en-US" altLang="en-US" sz="4800" b="1" u="sng">
                <a:solidFill>
                  <a:schemeClr val="bg1"/>
                </a:solidFill>
                <a:latin typeface="Chiller" panose="04020404031007020602" pitchFamily="82" charset="0"/>
              </a:rPr>
              <a:t> </a:t>
            </a:r>
            <a:r>
              <a:rPr lang="en-US" altLang="en-US" sz="4800" b="1">
                <a:solidFill>
                  <a:schemeClr val="bg1"/>
                </a:solidFill>
                <a:latin typeface="Chiller" panose="04020404031007020602" pitchFamily="82" charset="0"/>
              </a:rPr>
              <a:t>Year on November 1</a:t>
            </a:r>
            <a:r>
              <a:rPr lang="en-US" altLang="en-US" sz="4800" b="1" baseline="30000">
                <a:solidFill>
                  <a:schemeClr val="bg1"/>
                </a:solidFill>
                <a:latin typeface="Chiller" panose="04020404031007020602" pitchFamily="82" charset="0"/>
              </a:rPr>
              <a:t>st</a:t>
            </a:r>
            <a:r>
              <a:rPr lang="en-US" altLang="en-US" sz="4800" b="1">
                <a:solidFill>
                  <a:schemeClr val="bg1"/>
                </a:solidFill>
                <a:latin typeface="Chiller" panose="04020404031007020602" pitchFamily="82" charset="0"/>
              </a:rPr>
              <a:t>.</a:t>
            </a:r>
          </a:p>
        </p:txBody>
      </p:sp>
      <p:sp>
        <p:nvSpPr>
          <p:cNvPr id="18435" name="Rectangle 3">
            <a:extLst>
              <a:ext uri="{FF2B5EF4-FFF2-40B4-BE49-F238E27FC236}">
                <a16:creationId xmlns:a16="http://schemas.microsoft.com/office/drawing/2014/main" id="{24D9C927-E9C2-9048-7FDF-6ADCC1980E0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/>
              <a:t>This day marked the beginning of the dark, cold winter, a time of year that was often associated with human death. </a:t>
            </a:r>
          </a:p>
        </p:txBody>
      </p:sp>
      <p:pic>
        <p:nvPicPr>
          <p:cNvPr id="18437" name="Picture 5">
            <a:extLst>
              <a:ext uri="{FF2B5EF4-FFF2-40B4-BE49-F238E27FC236}">
                <a16:creationId xmlns:a16="http://schemas.microsoft.com/office/drawing/2014/main" id="{AB66935F-AAF5-42A4-A9FB-33C982028F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3429000"/>
            <a:ext cx="5715000" cy="2990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439" name="Picture 7">
            <a:extLst>
              <a:ext uri="{FF2B5EF4-FFF2-40B4-BE49-F238E27FC236}">
                <a16:creationId xmlns:a16="http://schemas.microsoft.com/office/drawing/2014/main" id="{20D5379A-FEB0-C7C5-E9E0-5C462B299F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3429000"/>
            <a:ext cx="2438400" cy="2971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>
            <a:extLst>
              <a:ext uri="{FF2B5EF4-FFF2-40B4-BE49-F238E27FC236}">
                <a16:creationId xmlns:a16="http://schemas.microsoft.com/office/drawing/2014/main" id="{EC999F69-6183-086D-B7BC-03EAC99A258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altLang="en-US" sz="4800" b="1" u="sng">
                <a:solidFill>
                  <a:schemeClr val="bg1"/>
                </a:solidFill>
                <a:latin typeface="Chiller" panose="04020404031007020602" pitchFamily="82" charset="0"/>
              </a:rPr>
              <a:t>Samhain (</a:t>
            </a:r>
            <a:r>
              <a:rPr lang="en-US" altLang="en-US" sz="4800" b="1" i="1" u="sng">
                <a:solidFill>
                  <a:schemeClr val="bg1"/>
                </a:solidFill>
                <a:latin typeface="Chiller" panose="04020404031007020602" pitchFamily="82" charset="0"/>
              </a:rPr>
              <a:t>sow-in)</a:t>
            </a:r>
            <a:endParaRPr lang="en-US" altLang="en-US" sz="4800" b="1" u="sng">
              <a:solidFill>
                <a:schemeClr val="bg1"/>
              </a:solidFill>
              <a:latin typeface="Chiller" panose="04020404031007020602" pitchFamily="82" charset="0"/>
            </a:endParaRPr>
          </a:p>
        </p:txBody>
      </p:sp>
      <p:sp>
        <p:nvSpPr>
          <p:cNvPr id="19459" name="Rectangle 3">
            <a:extLst>
              <a:ext uri="{FF2B5EF4-FFF2-40B4-BE49-F238E27FC236}">
                <a16:creationId xmlns:a16="http://schemas.microsoft.com/office/drawing/2014/main" id="{DB49D955-920D-2CC8-3292-E36A456A0B8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/>
              <a:t>On the night of October 31, they celebrated </a:t>
            </a:r>
            <a:r>
              <a:rPr lang="en-US" altLang="en-US" i="1"/>
              <a:t>Samhain</a:t>
            </a:r>
            <a:r>
              <a:rPr lang="en-US" altLang="en-US"/>
              <a:t>, when it was believed that the ghosts of the dead returned to earth. </a:t>
            </a:r>
          </a:p>
        </p:txBody>
      </p:sp>
      <p:pic>
        <p:nvPicPr>
          <p:cNvPr id="19461" name="Picture 5">
            <a:extLst>
              <a:ext uri="{FF2B5EF4-FFF2-40B4-BE49-F238E27FC236}">
                <a16:creationId xmlns:a16="http://schemas.microsoft.com/office/drawing/2014/main" id="{2732D875-ADE7-0CE0-DE22-D6FD3E760A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3505200"/>
            <a:ext cx="4572000" cy="2971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462" name="Picture 6">
            <a:extLst>
              <a:ext uri="{FF2B5EF4-FFF2-40B4-BE49-F238E27FC236}">
                <a16:creationId xmlns:a16="http://schemas.microsoft.com/office/drawing/2014/main" id="{43F06126-A6C9-1C7E-46F0-8E5C3B604D69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4953000"/>
            <a:ext cx="1143000" cy="152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463" name="Picture 7">
            <a:extLst>
              <a:ext uri="{FF2B5EF4-FFF2-40B4-BE49-F238E27FC236}">
                <a16:creationId xmlns:a16="http://schemas.microsoft.com/office/drawing/2014/main" id="{8BFE0BEA-B1F1-06D2-D1F2-27119A6C4DAA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6200" y="4572000"/>
            <a:ext cx="762000" cy="106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464" name="Picture 8">
            <a:extLst>
              <a:ext uri="{FF2B5EF4-FFF2-40B4-BE49-F238E27FC236}">
                <a16:creationId xmlns:a16="http://schemas.microsoft.com/office/drawing/2014/main" id="{9BEA4975-98EF-3F11-3BB4-E787E3239D87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4648200"/>
            <a:ext cx="533400" cy="76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465" name="Picture 9">
            <a:extLst>
              <a:ext uri="{FF2B5EF4-FFF2-40B4-BE49-F238E27FC236}">
                <a16:creationId xmlns:a16="http://schemas.microsoft.com/office/drawing/2014/main" id="{315FBCF6-969C-26B0-C804-393879964FE6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5029200"/>
            <a:ext cx="1905000" cy="182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466" name="Picture 10">
            <a:extLst>
              <a:ext uri="{FF2B5EF4-FFF2-40B4-BE49-F238E27FC236}">
                <a16:creationId xmlns:a16="http://schemas.microsoft.com/office/drawing/2014/main" id="{0C6942C0-E703-5B38-05DB-D38E56836303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3962400"/>
            <a:ext cx="457200" cy="76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467" name="Picture 11">
            <a:extLst>
              <a:ext uri="{FF2B5EF4-FFF2-40B4-BE49-F238E27FC236}">
                <a16:creationId xmlns:a16="http://schemas.microsoft.com/office/drawing/2014/main" id="{86D51577-745C-862B-F44A-DFA42039879B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4191000"/>
            <a:ext cx="381000" cy="533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468" name="Picture 12">
            <a:hlinkClick r:id="" action="ppaction://media"/>
            <a:extLst>
              <a:ext uri="{FF2B5EF4-FFF2-40B4-BE49-F238E27FC236}">
                <a16:creationId xmlns:a16="http://schemas.microsoft.com/office/drawing/2014/main" id="{EAD79124-4EDF-E75B-E0EF-D94B313B7060}"/>
              </a:ext>
            </a:extLst>
          </p:cNvPr>
          <p:cNvPicPr>
            <a:picLocks noRot="1" noChangeAspect="1" noChangeArrowheads="1"/>
          </p:cNvPicPr>
          <p:nvPr>
            <a:wavAudioFile r:embed="rId1" name="3ghosts.wav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94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4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98" decel="100000" fill="hold"/>
                                        <p:tgtEl>
                                          <p:spTgt spid="194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98" decel="100000" fill="hold"/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" name="3ghost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0" dur="3576" fill="hold"/>
                                        <p:tgtEl>
                                          <p:spTgt spid="1946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21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9468"/>
                </p:tgtEl>
              </p:cMediaNode>
            </p:audio>
          </p:childTnLst>
        </p:cTn>
      </p:par>
    </p:tnLst>
    <p:bldLst>
      <p:bldP spid="19458" grpId="0"/>
      <p:bldP spid="19459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>
            <a:extLst>
              <a:ext uri="{FF2B5EF4-FFF2-40B4-BE49-F238E27FC236}">
                <a16:creationId xmlns:a16="http://schemas.microsoft.com/office/drawing/2014/main" id="{FF949AA5-BEC1-1DD3-947A-7D6A0D6D610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4800" b="1" u="sng">
                <a:solidFill>
                  <a:schemeClr val="bg1"/>
                </a:solidFill>
                <a:latin typeface="Chiller" panose="04020404031007020602" pitchFamily="82" charset="0"/>
              </a:rPr>
              <a:t>Costumes</a:t>
            </a:r>
          </a:p>
        </p:txBody>
      </p:sp>
      <p:sp>
        <p:nvSpPr>
          <p:cNvPr id="20483" name="Rectangle 3">
            <a:extLst>
              <a:ext uri="{FF2B5EF4-FFF2-40B4-BE49-F238E27FC236}">
                <a16:creationId xmlns:a16="http://schemas.microsoft.com/office/drawing/2014/main" id="{C181FF88-DA27-E1C0-DDAF-CF4EBECA5CD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/>
              <a:t>People thought that they would encounter ghosts if they left their homes… </a:t>
            </a:r>
          </a:p>
        </p:txBody>
      </p:sp>
      <p:pic>
        <p:nvPicPr>
          <p:cNvPr id="20488" name="Picture 8">
            <a:extLst>
              <a:ext uri="{FF2B5EF4-FFF2-40B4-BE49-F238E27FC236}">
                <a16:creationId xmlns:a16="http://schemas.microsoft.com/office/drawing/2014/main" id="{82463AA1-9FBF-8D14-007E-014218AA1308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3276600"/>
            <a:ext cx="3048000" cy="3124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490" name="Picture 10" descr="17k">
            <a:extLst>
              <a:ext uri="{FF2B5EF4-FFF2-40B4-BE49-F238E27FC236}">
                <a16:creationId xmlns:a16="http://schemas.microsoft.com/office/drawing/2014/main" id="{DB21E02E-63DA-0603-D6C0-E54A0F9D2122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0" y="4876800"/>
            <a:ext cx="1143000" cy="167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494" name="Picture 14" descr="16k">
            <a:extLst>
              <a:ext uri="{FF2B5EF4-FFF2-40B4-BE49-F238E27FC236}">
                <a16:creationId xmlns:a16="http://schemas.microsoft.com/office/drawing/2014/main" id="{EA57D15B-4510-F34B-0529-DF3EE8BDCB93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1400" y="3352800"/>
            <a:ext cx="1295400" cy="182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496" name="Picture 16" descr="27k">
            <a:extLst>
              <a:ext uri="{FF2B5EF4-FFF2-40B4-BE49-F238E27FC236}">
                <a16:creationId xmlns:a16="http://schemas.microsoft.com/office/drawing/2014/main" id="{6E71CADB-06E4-C798-1275-3A1F179A8D39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3048000"/>
            <a:ext cx="1952625" cy="1981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498" name="Picture 18" descr="25k">
            <a:extLst>
              <a:ext uri="{FF2B5EF4-FFF2-40B4-BE49-F238E27FC236}">
                <a16:creationId xmlns:a16="http://schemas.microsoft.com/office/drawing/2014/main" id="{1D6B30C2-18E7-5E18-0EFF-E80175E315C1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4495800"/>
            <a:ext cx="1609725" cy="1857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>
            <a:extLst>
              <a:ext uri="{FF2B5EF4-FFF2-40B4-BE49-F238E27FC236}">
                <a16:creationId xmlns:a16="http://schemas.microsoft.com/office/drawing/2014/main" id="{3C729FCC-83AC-2E8A-1831-7C4BEE9EDDF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4800">
                <a:solidFill>
                  <a:schemeClr val="bg1"/>
                </a:solidFill>
                <a:latin typeface="Chiller" panose="04020404031007020602" pitchFamily="82" charset="0"/>
              </a:rPr>
              <a:t>So they wore costumes.</a:t>
            </a:r>
          </a:p>
        </p:txBody>
      </p:sp>
      <p:sp>
        <p:nvSpPr>
          <p:cNvPr id="21507" name="Rectangle 3">
            <a:extLst>
              <a:ext uri="{FF2B5EF4-FFF2-40B4-BE49-F238E27FC236}">
                <a16:creationId xmlns:a16="http://schemas.microsoft.com/office/drawing/2014/main" id="{47789448-34B8-7FB0-7781-1072CCD6D91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/>
              <a:t>This way, the ghosts couldn’t recognize them!</a:t>
            </a:r>
          </a:p>
        </p:txBody>
      </p:sp>
      <p:pic>
        <p:nvPicPr>
          <p:cNvPr id="21509" name="Picture 5">
            <a:extLst>
              <a:ext uri="{FF2B5EF4-FFF2-40B4-BE49-F238E27FC236}">
                <a16:creationId xmlns:a16="http://schemas.microsoft.com/office/drawing/2014/main" id="{2B93BBF9-8442-CB3F-3DD5-62B443CA42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2667000"/>
            <a:ext cx="3810000" cy="3371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>
            <a:extLst>
              <a:ext uri="{FF2B5EF4-FFF2-40B4-BE49-F238E27FC236}">
                <a16:creationId xmlns:a16="http://schemas.microsoft.com/office/drawing/2014/main" id="{F584501A-53B9-5430-312C-87892CFFB3D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b="1" u="sng">
                <a:solidFill>
                  <a:schemeClr val="bg1"/>
                </a:solidFill>
                <a:latin typeface="Chiller" panose="04020404031007020602" pitchFamily="82" charset="0"/>
              </a:rPr>
              <a:t>The Christian Influence</a:t>
            </a:r>
          </a:p>
        </p:txBody>
      </p:sp>
      <p:sp>
        <p:nvSpPr>
          <p:cNvPr id="37891" name="Rectangle 3">
            <a:extLst>
              <a:ext uri="{FF2B5EF4-FFF2-40B4-BE49-F238E27FC236}">
                <a16:creationId xmlns:a16="http://schemas.microsoft.com/office/drawing/2014/main" id="{8978A385-4373-1F68-C1AE-367ABB36430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/>
              <a:t> As the influence of Christianity spread into Celtic lands, in the 7</a:t>
            </a:r>
            <a:r>
              <a:rPr lang="en-US" altLang="en-US" baseline="30000"/>
              <a:t>th</a:t>
            </a:r>
            <a:r>
              <a:rPr lang="en-US" altLang="en-US"/>
              <a:t> century, Pope Boniface IV introduced </a:t>
            </a:r>
            <a:r>
              <a:rPr lang="en-US" altLang="en-US" i="1"/>
              <a:t>All Saints' Day</a:t>
            </a:r>
            <a:r>
              <a:rPr lang="en-US" altLang="en-US"/>
              <a:t>, a time to honor saints and martyrs, to replace the Pagan festival of </a:t>
            </a:r>
            <a:r>
              <a:rPr lang="en-US" altLang="en-US" i="1"/>
              <a:t>Samhain</a:t>
            </a:r>
            <a:r>
              <a:rPr lang="en-US" altLang="en-US"/>
              <a:t>. It was observed on May 13</a:t>
            </a:r>
            <a:r>
              <a:rPr lang="en-US" altLang="en-US" baseline="30000"/>
              <a:t>th</a:t>
            </a:r>
            <a:r>
              <a:rPr lang="en-US" altLang="en-US"/>
              <a:t>. </a:t>
            </a:r>
            <a:br>
              <a:rPr lang="en-US" altLang="en-US"/>
            </a:br>
            <a:endParaRPr lang="en-US" altLang="en-US"/>
          </a:p>
        </p:txBody>
      </p:sp>
      <p:pic>
        <p:nvPicPr>
          <p:cNvPr id="37893" name="Picture 5">
            <a:extLst>
              <a:ext uri="{FF2B5EF4-FFF2-40B4-BE49-F238E27FC236}">
                <a16:creationId xmlns:a16="http://schemas.microsoft.com/office/drawing/2014/main" id="{9FC92126-0DA5-14C1-C948-08A2DB711C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4476750"/>
            <a:ext cx="1628775" cy="2381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>
            <a:extLst>
              <a:ext uri="{FF2B5EF4-FFF2-40B4-BE49-F238E27FC236}">
                <a16:creationId xmlns:a16="http://schemas.microsoft.com/office/drawing/2014/main" id="{A81E8F29-56E8-6DC5-BDA3-470DE220B71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b="1">
                <a:solidFill>
                  <a:schemeClr val="bg1"/>
                </a:solidFill>
                <a:latin typeface="Chiller" panose="04020404031007020602" pitchFamily="82" charset="0"/>
              </a:rPr>
              <a:t>A change of date</a:t>
            </a:r>
          </a:p>
        </p:txBody>
      </p:sp>
      <p:sp>
        <p:nvSpPr>
          <p:cNvPr id="38915" name="Rectangle 3">
            <a:extLst>
              <a:ext uri="{FF2B5EF4-FFF2-40B4-BE49-F238E27FC236}">
                <a16:creationId xmlns:a16="http://schemas.microsoft.com/office/drawing/2014/main" id="{DCEAB027-E497-E17B-1901-3988338DDA1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/>
              <a:t>In 834, Pope Gregory III moved </a:t>
            </a:r>
            <a:r>
              <a:rPr lang="en-US" altLang="en-US" i="1"/>
              <a:t>All Saint's Day</a:t>
            </a:r>
            <a:r>
              <a:rPr lang="en-US" altLang="en-US"/>
              <a:t> from May 13</a:t>
            </a:r>
            <a:r>
              <a:rPr lang="en-US" altLang="en-US" baseline="30000"/>
              <a:t>th</a:t>
            </a:r>
            <a:r>
              <a:rPr lang="en-US" altLang="en-US"/>
              <a:t>  to Nov. 1</a:t>
            </a:r>
            <a:r>
              <a:rPr lang="en-US" altLang="en-US" baseline="30000"/>
              <a:t>st</a:t>
            </a:r>
            <a:r>
              <a:rPr lang="en-US" altLang="en-US"/>
              <a:t>. Oct. 31</a:t>
            </a:r>
            <a:r>
              <a:rPr lang="en-US" altLang="en-US" baseline="30000"/>
              <a:t>st</a:t>
            </a:r>
            <a:r>
              <a:rPr lang="en-US" altLang="en-US"/>
              <a:t> thus became </a:t>
            </a:r>
            <a:r>
              <a:rPr lang="en-US" altLang="en-US" i="1"/>
              <a:t>All Hallows' Eve</a:t>
            </a:r>
            <a:r>
              <a:rPr lang="en-US" altLang="en-US"/>
              <a:t> ('hallow' means 'saint').</a:t>
            </a:r>
          </a:p>
        </p:txBody>
      </p:sp>
      <p:pic>
        <p:nvPicPr>
          <p:cNvPr id="38917" name="Picture 5">
            <a:extLst>
              <a:ext uri="{FF2B5EF4-FFF2-40B4-BE49-F238E27FC236}">
                <a16:creationId xmlns:a16="http://schemas.microsoft.com/office/drawing/2014/main" id="{90D6C185-DF62-FAEB-C554-17EC854B34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3886200"/>
            <a:ext cx="2209800" cy="2514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>
            <a:extLst>
              <a:ext uri="{FF2B5EF4-FFF2-40B4-BE49-F238E27FC236}">
                <a16:creationId xmlns:a16="http://schemas.microsoft.com/office/drawing/2014/main" id="{B4A27F05-1F68-729F-926E-BE57CAD040E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b="1">
                <a:solidFill>
                  <a:schemeClr val="bg1"/>
                </a:solidFill>
                <a:latin typeface="Chiller" panose="04020404031007020602" pitchFamily="82" charset="0"/>
              </a:rPr>
              <a:t>All Souls Day</a:t>
            </a:r>
          </a:p>
        </p:txBody>
      </p:sp>
      <p:sp>
        <p:nvSpPr>
          <p:cNvPr id="39939" name="Rectangle 3">
            <a:extLst>
              <a:ext uri="{FF2B5EF4-FFF2-40B4-BE49-F238E27FC236}">
                <a16:creationId xmlns:a16="http://schemas.microsoft.com/office/drawing/2014/main" id="{F9317FB5-E7C1-7DA2-802E-592BB65ED60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SPSS Marker Set" pitchFamily="2" charset="2"/>
              <a:buNone/>
            </a:pPr>
            <a:r>
              <a:rPr lang="en-US" altLang="en-US"/>
              <a:t>November 2</a:t>
            </a:r>
            <a:r>
              <a:rPr lang="en-US" altLang="en-US" baseline="30000"/>
              <a:t>nd</a:t>
            </a:r>
            <a:r>
              <a:rPr lang="en-US" altLang="en-US"/>
              <a:t>, called </a:t>
            </a:r>
            <a:r>
              <a:rPr lang="en-US" altLang="en-US" i="1"/>
              <a:t>All Souls Day, is</a:t>
            </a:r>
            <a:r>
              <a:rPr lang="en-US" altLang="en-US"/>
              <a:t> the day set apart in the Roman Catholic Church for the commemoration of the dead. </a:t>
            </a:r>
          </a:p>
        </p:txBody>
      </p:sp>
      <p:pic>
        <p:nvPicPr>
          <p:cNvPr id="39941" name="Picture 5">
            <a:extLst>
              <a:ext uri="{FF2B5EF4-FFF2-40B4-BE49-F238E27FC236}">
                <a16:creationId xmlns:a16="http://schemas.microsoft.com/office/drawing/2014/main" id="{33513873-89D6-7E29-442E-7B52B56382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3124200"/>
            <a:ext cx="2819400" cy="3390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Zesty">
  <a:themeElements>
    <a:clrScheme name="Zesty 8">
      <a:dk1>
        <a:srgbClr val="000000"/>
      </a:dk1>
      <a:lt1>
        <a:srgbClr val="FF9900"/>
      </a:lt1>
      <a:dk2>
        <a:srgbClr val="FFFFFF"/>
      </a:dk2>
      <a:lt2>
        <a:srgbClr val="000000"/>
      </a:lt2>
      <a:accent1>
        <a:srgbClr val="FF0000"/>
      </a:accent1>
      <a:accent2>
        <a:srgbClr val="800080"/>
      </a:accent2>
      <a:accent3>
        <a:srgbClr val="FFCAAA"/>
      </a:accent3>
      <a:accent4>
        <a:srgbClr val="000000"/>
      </a:accent4>
      <a:accent5>
        <a:srgbClr val="FFAAAA"/>
      </a:accent5>
      <a:accent6>
        <a:srgbClr val="730073"/>
      </a:accent6>
      <a:hlink>
        <a:srgbClr val="A50021"/>
      </a:hlink>
      <a:folHlink>
        <a:srgbClr val="996600"/>
      </a:folHlink>
    </a:clrScheme>
    <a:fontScheme name="Zesty">
      <a:majorFont>
        <a:latin typeface="Arial Black"/>
        <a:ea typeface=""/>
        <a:cs typeface=""/>
      </a:majorFont>
      <a:minorFont>
        <a:latin typeface="Joker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4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Chiller" panose="04020404031007020602" pitchFamily="82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4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Chiller" panose="04020404031007020602" pitchFamily="82" charset="0"/>
          </a:defRPr>
        </a:defPPr>
      </a:lstStyle>
    </a:lnDef>
  </a:objectDefaults>
  <a:extraClrSchemeLst>
    <a:extraClrScheme>
      <a:clrScheme name="Zesty 1">
        <a:dk1>
          <a:srgbClr val="000000"/>
        </a:dk1>
        <a:lt1>
          <a:srgbClr val="FFFFFF"/>
        </a:lt1>
        <a:dk2>
          <a:srgbClr val="000000"/>
        </a:dk2>
        <a:lt2>
          <a:srgbClr val="B2B2B2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Zesty 2">
        <a:dk1>
          <a:srgbClr val="000000"/>
        </a:dk1>
        <a:lt1>
          <a:srgbClr val="FFFFFF"/>
        </a:lt1>
        <a:dk2>
          <a:srgbClr val="000000"/>
        </a:dk2>
        <a:lt2>
          <a:srgbClr val="FFFFFF"/>
        </a:lt2>
        <a:accent1>
          <a:srgbClr val="CC3399"/>
        </a:accent1>
        <a:accent2>
          <a:srgbClr val="000066"/>
        </a:accent2>
        <a:accent3>
          <a:srgbClr val="FFFFFF"/>
        </a:accent3>
        <a:accent4>
          <a:srgbClr val="000000"/>
        </a:accent4>
        <a:accent5>
          <a:srgbClr val="E2ADCA"/>
        </a:accent5>
        <a:accent6>
          <a:srgbClr val="00005C"/>
        </a:accent6>
        <a:hlink>
          <a:srgbClr val="CC66FF"/>
        </a:hlink>
        <a:folHlink>
          <a:srgbClr val="66003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Zesty 3">
        <a:dk1>
          <a:srgbClr val="000000"/>
        </a:dk1>
        <a:lt1>
          <a:srgbClr val="FFFFFF"/>
        </a:lt1>
        <a:dk2>
          <a:srgbClr val="F8F8F8"/>
        </a:dk2>
        <a:lt2>
          <a:srgbClr val="336699"/>
        </a:lt2>
        <a:accent1>
          <a:srgbClr val="0099FF"/>
        </a:accent1>
        <a:accent2>
          <a:srgbClr val="33CCCC"/>
        </a:accent2>
        <a:accent3>
          <a:srgbClr val="FFFFFF"/>
        </a:accent3>
        <a:accent4>
          <a:srgbClr val="000000"/>
        </a:accent4>
        <a:accent5>
          <a:srgbClr val="AACAFF"/>
        </a:accent5>
        <a:accent6>
          <a:srgbClr val="2DB9B9"/>
        </a:accent6>
        <a:hlink>
          <a:srgbClr val="CC00CC"/>
        </a:hlink>
        <a:folHlink>
          <a:srgbClr val="3333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Zesty 4">
        <a:dk1>
          <a:srgbClr val="000000"/>
        </a:dk1>
        <a:lt1>
          <a:srgbClr val="FFFFFF"/>
        </a:lt1>
        <a:dk2>
          <a:srgbClr val="000000"/>
        </a:dk2>
        <a:lt2>
          <a:srgbClr val="FFFFFF"/>
        </a:lt2>
        <a:accent1>
          <a:srgbClr val="FF0000"/>
        </a:accent1>
        <a:accent2>
          <a:srgbClr val="008000"/>
        </a:accent2>
        <a:accent3>
          <a:srgbClr val="FFFFFF"/>
        </a:accent3>
        <a:accent4>
          <a:srgbClr val="000000"/>
        </a:accent4>
        <a:accent5>
          <a:srgbClr val="FFAAAA"/>
        </a:accent5>
        <a:accent6>
          <a:srgbClr val="007300"/>
        </a:accent6>
        <a:hlink>
          <a:srgbClr val="FFFFFF"/>
        </a:hlink>
        <a:folHlink>
          <a:srgbClr val="0033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Zesty 5">
        <a:dk1>
          <a:srgbClr val="000000"/>
        </a:dk1>
        <a:lt1>
          <a:srgbClr val="FFFFCC"/>
        </a:lt1>
        <a:dk2>
          <a:srgbClr val="FFFFFF"/>
        </a:dk2>
        <a:lt2>
          <a:srgbClr val="C58051"/>
        </a:lt2>
        <a:accent1>
          <a:srgbClr val="99CC00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CAE2AA"/>
        </a:accent5>
        <a:accent6>
          <a:srgbClr val="730000"/>
        </a:accent6>
        <a:hlink>
          <a:srgbClr val="FF0000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Zesty 6">
        <a:dk1>
          <a:srgbClr val="000000"/>
        </a:dk1>
        <a:lt1>
          <a:srgbClr val="FFFFFF"/>
        </a:lt1>
        <a:dk2>
          <a:srgbClr val="000066"/>
        </a:dk2>
        <a:lt2>
          <a:srgbClr val="FFFFFF"/>
        </a:lt2>
        <a:accent1>
          <a:srgbClr val="F8F8F8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FBFBFB"/>
        </a:accent5>
        <a:accent6>
          <a:srgbClr val="005CE7"/>
        </a:accent6>
        <a:hlink>
          <a:srgbClr val="FF0033"/>
        </a:hlink>
        <a:folHlink>
          <a:srgbClr val="0000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Zesty 7">
        <a:dk1>
          <a:srgbClr val="0000CC"/>
        </a:dk1>
        <a:lt1>
          <a:srgbClr val="FFFFFF"/>
        </a:lt1>
        <a:dk2>
          <a:srgbClr val="000000"/>
        </a:dk2>
        <a:lt2>
          <a:srgbClr val="FFFFFF"/>
        </a:lt2>
        <a:accent1>
          <a:srgbClr val="3366FF"/>
        </a:accent1>
        <a:accent2>
          <a:srgbClr val="000066"/>
        </a:accent2>
        <a:accent3>
          <a:srgbClr val="AAAAAA"/>
        </a:accent3>
        <a:accent4>
          <a:srgbClr val="DADADA"/>
        </a:accent4>
        <a:accent5>
          <a:srgbClr val="ADB8FF"/>
        </a:accent5>
        <a:accent6>
          <a:srgbClr val="00005C"/>
        </a:accent6>
        <a:hlink>
          <a:srgbClr val="333399"/>
        </a:hlink>
        <a:folHlink>
          <a:srgbClr val="99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Zesty 8">
        <a:dk1>
          <a:srgbClr val="000000"/>
        </a:dk1>
        <a:lt1>
          <a:srgbClr val="FF9900"/>
        </a:lt1>
        <a:dk2>
          <a:srgbClr val="FFFFFF"/>
        </a:dk2>
        <a:lt2>
          <a:srgbClr val="000000"/>
        </a:lt2>
        <a:accent1>
          <a:srgbClr val="FF0000"/>
        </a:accent1>
        <a:accent2>
          <a:srgbClr val="800080"/>
        </a:accent2>
        <a:accent3>
          <a:srgbClr val="FFCAAA"/>
        </a:accent3>
        <a:accent4>
          <a:srgbClr val="000000"/>
        </a:accent4>
        <a:accent5>
          <a:srgbClr val="FFAAAA"/>
        </a:accent5>
        <a:accent6>
          <a:srgbClr val="730073"/>
        </a:accent6>
        <a:hlink>
          <a:srgbClr val="A50021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Zesty 9">
        <a:dk1>
          <a:srgbClr val="000000"/>
        </a:dk1>
        <a:lt1>
          <a:srgbClr val="FFFFFF"/>
        </a:lt1>
        <a:dk2>
          <a:srgbClr val="FFFFFF"/>
        </a:dk2>
        <a:lt2>
          <a:srgbClr val="FF9900"/>
        </a:lt2>
        <a:accent1>
          <a:srgbClr val="FF0000"/>
        </a:accent1>
        <a:accent2>
          <a:srgbClr val="800080"/>
        </a:accent2>
        <a:accent3>
          <a:srgbClr val="FFFFFF"/>
        </a:accent3>
        <a:accent4>
          <a:srgbClr val="000000"/>
        </a:accent4>
        <a:accent5>
          <a:srgbClr val="FFAAAA"/>
        </a:accent5>
        <a:accent6>
          <a:srgbClr val="730073"/>
        </a:accent6>
        <a:hlink>
          <a:srgbClr val="A50021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C:\Program Files\Microsoft Office\Templates\Presentation Designs\ZESTY.POT</Template>
  <TotalTime>424</TotalTime>
  <Words>633</Words>
  <Application>Microsoft Office PowerPoint</Application>
  <PresentationFormat>On-screen Show (4:3)</PresentationFormat>
  <Paragraphs>78</Paragraphs>
  <Slides>26</Slides>
  <Notes>26</Notes>
  <HiddenSlides>0</HiddenSlides>
  <MMClips>2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5" baseType="lpstr">
      <vt:lpstr>Times New Roman</vt:lpstr>
      <vt:lpstr>Arial Black</vt:lpstr>
      <vt:lpstr>Jokerman</vt:lpstr>
      <vt:lpstr>SPSS Marker Set</vt:lpstr>
      <vt:lpstr>Chiller</vt:lpstr>
      <vt:lpstr>Georgia</vt:lpstr>
      <vt:lpstr>Arial</vt:lpstr>
      <vt:lpstr>Zesty</vt:lpstr>
      <vt:lpstr>Microsoft Clip Gallery</vt:lpstr>
      <vt:lpstr>Halloween</vt:lpstr>
      <vt:lpstr>Origins</vt:lpstr>
      <vt:lpstr>They celebrated their New Year on November 1st.</vt:lpstr>
      <vt:lpstr>Samhain (sow-in)</vt:lpstr>
      <vt:lpstr>Costumes</vt:lpstr>
      <vt:lpstr>So they wore costumes.</vt:lpstr>
      <vt:lpstr>The Christian Influence</vt:lpstr>
      <vt:lpstr>A change of date</vt:lpstr>
      <vt:lpstr>All Souls Day</vt:lpstr>
      <vt:lpstr>Trick-or-treating began with the poor in the 15th century…</vt:lpstr>
      <vt:lpstr>then children…</vt:lpstr>
      <vt:lpstr>Today:</vt:lpstr>
      <vt:lpstr>With Irish Immigration…</vt:lpstr>
      <vt:lpstr>Halloween came to America.</vt:lpstr>
      <vt:lpstr>The Jack-O-Lantern</vt:lpstr>
      <vt:lpstr>When they arrived in America they found  that pumpkins were both plentiful and easier to carve than turnips. </vt:lpstr>
      <vt:lpstr>Now, Jack-O-Lanterns are used for decorating people’s homes.</vt:lpstr>
      <vt:lpstr>People have recently started carving less traditional Jack-O-Lanterns</vt:lpstr>
      <vt:lpstr>Today people go to parties…</vt:lpstr>
      <vt:lpstr>Take their kids trick-or-treating.…</vt:lpstr>
      <vt:lpstr>And eat lots of candy!</vt:lpstr>
      <vt:lpstr>If you don’t give candy to a trick-or-treater…</vt:lpstr>
      <vt:lpstr>This could happen to you!</vt:lpstr>
      <vt:lpstr>Bibliography</vt:lpstr>
      <vt:lpstr>The End</vt:lpstr>
      <vt:lpstr>PowerPoint Presentation</vt:lpstr>
    </vt:vector>
  </TitlesOfParts>
  <Company>Virginia Wesleyan College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Halloween</dc:title>
  <dc:creator>Virginia Wesleyan College</dc:creator>
  <cp:lastModifiedBy>Nayan GRIFFITHS</cp:lastModifiedBy>
  <cp:revision>55</cp:revision>
  <dcterms:created xsi:type="dcterms:W3CDTF">2000-09-05T14:15:04Z</dcterms:created>
  <dcterms:modified xsi:type="dcterms:W3CDTF">2023-06-06T10:26:48Z</dcterms:modified>
</cp:coreProperties>
</file>