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57" r:id="rId44"/>
    <p:sldId id="299" r:id="rId45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EF92B54-CACB-FCC8-BE4D-74140457A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E9990FB-C130-3731-B910-CC7BD3ECF2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AA3B8E-A111-4C6C-AB55-482941AAA0C8}" type="datetimeFigureOut">
              <a:rPr lang="en-GB" altLang="en-US"/>
              <a:pPr/>
              <a:t>06/06/2023</a:t>
            </a:fld>
            <a:endParaRPr lang="en-GB" alt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095BAA0F-6894-A385-6B7A-98F9036DE4B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FC0B6968-B524-D509-C9B7-EC4F097627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7E08A4B6-36DA-2E00-A2D8-7140A95B86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A29093AD-E8CB-758D-86AA-704ACF9F8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EFE8F9-D22C-43BF-9319-71E5537B3BF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073C05F-A5F8-C90B-259C-38BD6E4E84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4A0EA0F-1ADC-43A7-91D4-84EB3A402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9631AE3-91A6-4C9D-281B-4E561366E0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0F8C453-0984-7D22-BD2E-50FA265BA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409398B-8686-B0B4-46F1-D48E8D67FE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933727C-DCD9-C31C-ACB9-0489667EC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231D9E9-DC8A-647F-579B-C489582858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1662FB9-502B-A746-DB72-42A53C59B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5CD32FF-61AE-7716-6D20-3F8131D866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923EB6E-6E20-24B3-2F14-775B08E5A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1BE6022-7C7D-4AB4-C93B-315E87424B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56B740D-2EBA-5E78-C11F-2DDA90E40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32964C7-AC9C-56D9-94DA-B538FD7668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A029373-8765-C94C-4F45-2EC2F05C5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BC41138-A5C3-4C75-4548-154F519AF2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3D0A8F1-84B1-E09B-07C6-F9158CB92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11C1D67-D713-F7D9-4FCE-365EFB814D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0B4D7A9-4C1C-D012-C12A-36429FAE4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190AC25-C7C2-CD0F-1931-3E22BCE379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4066AD2-CEB0-403A-8D82-FBD076B9C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DF84F79-4AF9-DC59-2861-AA049C3652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D1E3CBE-B9A8-1CD6-9C55-DEA6095DA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1854D17-E3AA-E47A-5B69-0ED22835D2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14C4F4D-820C-4A81-F742-71FB4265A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34EEA4E-4009-3F52-3C05-CC6A6FFC4D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AB6CDB4-6BE0-BE4D-7223-878FDD30B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356BBFF-1D4B-FCA0-422E-3C0B9BF52A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28CBD86-EDC0-FBE4-A536-8CDB69EC9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B7B3889-DC3E-25A0-7F9D-BFBD56C5B8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8C52A6-C383-B76C-5A62-618056D3D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3A64E0E-ECC5-967C-E941-A1FD125DAF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B0C5666-F1BD-49ED-9949-AB5FC3029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FDCD053-C9BE-E32C-58EF-C6C5866BFB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79BD049-9952-34BE-8238-F39B8CC25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18E14DC-D261-D9EE-6961-8CC3BD3914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075EB01-41FF-795C-6920-2497AACB5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9402712-12D1-7D42-E15F-29ADBE851A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B2752DD-1BA1-3247-C76E-B0D2CDED7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B3A7156-B208-D212-3FE6-69E2BE0C98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F6C390E-8157-DE13-1FBB-270DBE829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6066EA8-FF26-62D9-4AA4-3775AD7276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8A24858-8AAA-DB64-7875-2364984F4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911A487-7C20-C8DE-EC1B-ACBE69EE84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AE3954E-BFD6-DA39-1994-6F0DE4671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D173A8F-86B8-D735-828E-66E737782E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DEC71F5-F24F-E803-34B6-8053A1DF8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C682867-E7D7-1A5A-28E6-7410383E87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BD82C46-7741-6DEE-C006-4BB432C1F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473D8EB-C238-44F9-E52C-8A4B1E515C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8E2521D-7275-47C3-6B91-9254086F5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10AFAFB-60BB-ABD6-5E1E-36B5900B98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8F0AF4DC-669B-D6AB-2AE6-1EED61F0D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438BB2E-15EE-5CD0-3177-EEC95A9E22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949E272-0FC7-F7AE-9EAC-32E8EF58C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81E5310E-C8FD-D3A4-8174-1D661EC4C6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B43109D-5E04-0F2E-DE14-85A8C8ADA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B97BD8E-C2D3-CEC8-1644-54AA524E92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0D623F2-7574-D409-37F0-738FDFC86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0607411-BBA7-E1B1-586A-83B2507525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3198FA9-2659-1A4F-FE2E-A224F8ECB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3BBA290-535D-488A-7DAE-41C227B1F2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F9C7D08-B0BB-EF12-0DB0-DF24B2237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007B95B-70EE-DFCB-2721-42D6C13F38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CA216BA-5E3E-770B-8FD7-0CA28B9DC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8ED65DF-965E-5F0D-ED50-CD7EB2E1E0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0223D69-B3FB-897C-6938-D5B481DF5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275EA9A-06F7-57E5-5618-916CFAB265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4CA6C6D-0824-6F10-D976-33BC2CD39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E7C5AB7-C53A-A8AD-4F65-5D92710BFD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F14CB87-54E7-7829-8286-ABF8D8D6B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CBEECE6-979F-62FE-2FE7-4C44AD8628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1682C6D-98E9-90F1-72E7-9AFB52C22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9AD88D7-9C89-4A27-D585-D9E2199CA4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2FD6BFC-E852-FE5C-DA6B-3900235D3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4BA9DC72-897E-7A6F-8C28-DEF55F2215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0F5283F-3014-2F34-8EDB-1D4244EFB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427C42CC-56F8-CCBB-D13E-993D85CDC9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5B7F7CB9-DE8A-8929-CA42-157EF3ADB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EC97E68F-8F39-8E9A-8007-4AEA974CA4B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4896DF8B-11FB-40F5-BDA3-AF995760FEBF}" type="slidenum">
              <a:rPr lang="en-GB" altLang="en-US" sz="1200"/>
              <a:pPr algn="r"/>
              <a:t>44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B8CBAA1-20DF-A5FD-78C9-EC73773FF5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EC059EE-F2C9-5BED-49D9-CF655CC27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51C43D5-74AC-A166-FA3D-73499FBEFC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F2EC8B-0C90-5B67-01AB-4F46C4AE4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929CDFB-DE49-BC99-3213-7EAEC61A69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8874156-0084-512E-2083-2B4A101EF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7B11BAF-9DD5-5120-A984-52023161DC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802B22E-04DE-F0B6-B6EB-34E135112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F3AC1BF-BBB4-AA05-9F4B-C2010DC37E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5C34088-05ED-E4E3-4538-FE0BC7BCA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92C9-A53F-2DC2-9AA3-45517A81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83DE-D578-48EB-89E4-A8CEEFE228E1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C7AC-A252-2ED6-01F2-292836E0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31BE-100D-F5E9-1FAB-67A58EC4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F615-757E-4249-861E-309A14BCE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0D94-943A-5F40-3ABB-AB890263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7BFE-EE32-4E0D-AE74-B6A1E139B744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D41E1-D836-46B8-1150-651F602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1720-F0C6-E97F-FA4C-7315E9A5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C1CB-EC65-4A37-9D06-8665FC881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0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A180-2292-4C38-835C-D534F9B0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0B97-610F-4567-B048-5E5CAF83D916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D16F6-006F-F22B-9F24-03EB2F5A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760D-468F-C61F-5A65-5E74A6BD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FB10F-E9EF-46F6-9109-22E5D8124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07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7D78-9C44-8270-7E35-797F54D8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3289-262C-4B8A-8489-DCA67F48FAAA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8ADB4-B528-D340-A101-D582D45D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5B5F7-D537-7021-2BA1-806A6E91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8F327-74C6-4D51-9D75-F0766CDF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1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4487A-3E57-4C21-2758-4D4C771E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3738-FF45-4BA0-9DAF-7B0985BA0290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79D7-4C30-F50C-5BAA-65206E2D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AACC0-32A1-9FF5-E50E-BF61CA59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B5F98-FD25-4945-8150-A56754716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92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5F128-4825-89A5-5DAC-6022E380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F385-376B-4A83-A1EB-F3F530649AE6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A2FA62-54AE-1C20-D066-9564B18D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C2AE6-9974-3BA6-E368-618CF984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94191-186F-4D86-A083-8DEE796FE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66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B81563-64DD-17C8-8893-41FBF7A6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2A11-7CD2-4184-8CC3-1B7B572023ED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233B4A-23A6-FA5A-1B06-21D356CA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CB1706-87EB-1CFA-9001-35B230FA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08BED-8D3C-4B32-A7D8-2712F49D0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99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C78FAC-19A3-3A65-0366-E94A94EF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CE43-D097-4E65-B9C3-C8316F4773CE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1F1E44-13AB-E290-70CF-647F10B9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06D2A7-EF8C-EB2F-9C20-C2CF089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C5FBD-C050-421D-9C04-55A61965C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2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24AB39-BFA6-C427-89CC-43E776EA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A618-E2D8-48AC-B656-DE7A46DD1E8B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75471D-9B01-1190-A6B7-CA3BF9E5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48C967-74DC-67FF-7797-53BC480A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CC83E-15D5-4A77-9213-81D55DBAF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9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4A7861-3CFD-A6D7-C0EE-B4DEAAC1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3076-1760-4645-BA4F-D4EAF3C92810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2787E8-7324-4BE5-D01E-0924A79E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F931C6-5E07-AF73-2163-4F4E158A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E746F-D3DF-4459-A56A-3D61DEE70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7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041F48-F50F-7D23-008C-9588DD37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B89B-DE96-4C77-B4B5-14192228A77D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46C4AB-67DF-D590-8035-4B0FE178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B9D48-CA45-7175-BDF3-FC2CF0AD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EA18-3C1D-4B33-980C-8D12AEB69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8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FE1757-3B0C-478A-A008-070BBCCD85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CE8D24-C277-500B-97F9-795EA7EF2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BCD7A-CAB2-9267-531D-B202E2F57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FF84A-40B5-414C-814F-7A78AF717E2C}" type="datetimeFigureOut">
              <a:rPr lang="en-US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AD3BE-119B-2D8F-258E-8AA831C41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0D38-0ECF-064A-5CEE-1E864C1CC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44CCEF-4C57-429E-AFA1-CE20EFEFC8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585FFD25-FAFA-744E-E3B6-6AFED65BC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Adolf Hitler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C6FEB-130D-730E-2D63-8D97036B6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History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bio009.jpg">
            <a:extLst>
              <a:ext uri="{FF2B5EF4-FFF2-40B4-BE49-F238E27FC236}">
                <a16:creationId xmlns:a16="http://schemas.microsoft.com/office/drawing/2014/main" id="{7DDA0BC8-DC91-09BB-68AC-7628EA7F05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bio010.jpg">
            <a:extLst>
              <a:ext uri="{FF2B5EF4-FFF2-40B4-BE49-F238E27FC236}">
                <a16:creationId xmlns:a16="http://schemas.microsoft.com/office/drawing/2014/main" id="{AEC132FC-7DDA-7EC0-4F66-9833FFE78E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bio011.jpg">
            <a:extLst>
              <a:ext uri="{FF2B5EF4-FFF2-40B4-BE49-F238E27FC236}">
                <a16:creationId xmlns:a16="http://schemas.microsoft.com/office/drawing/2014/main" id="{1ABE00D3-69C1-4659-A5AD-23131E6561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bio012.jpg">
            <a:extLst>
              <a:ext uri="{FF2B5EF4-FFF2-40B4-BE49-F238E27FC236}">
                <a16:creationId xmlns:a16="http://schemas.microsoft.com/office/drawing/2014/main" id="{F225C25E-4BD7-A304-6E71-B885B67E2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bio013.jpg">
            <a:extLst>
              <a:ext uri="{FF2B5EF4-FFF2-40B4-BE49-F238E27FC236}">
                <a16:creationId xmlns:a16="http://schemas.microsoft.com/office/drawing/2014/main" id="{266C778E-9AC3-5C8A-421A-D3CC5DFCA9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bio014.jpg">
            <a:extLst>
              <a:ext uri="{FF2B5EF4-FFF2-40B4-BE49-F238E27FC236}">
                <a16:creationId xmlns:a16="http://schemas.microsoft.com/office/drawing/2014/main" id="{8EAAAE29-F39C-ACBE-717F-D4E1D13F09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bio015.jpg">
            <a:extLst>
              <a:ext uri="{FF2B5EF4-FFF2-40B4-BE49-F238E27FC236}">
                <a16:creationId xmlns:a16="http://schemas.microsoft.com/office/drawing/2014/main" id="{79798A98-67BA-AD12-62B2-F27C0FC5B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bio016.jpg">
            <a:extLst>
              <a:ext uri="{FF2B5EF4-FFF2-40B4-BE49-F238E27FC236}">
                <a16:creationId xmlns:a16="http://schemas.microsoft.com/office/drawing/2014/main" id="{65A5AB28-78CF-D20F-34DA-34CC11D85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bio017.jpg">
            <a:extLst>
              <a:ext uri="{FF2B5EF4-FFF2-40B4-BE49-F238E27FC236}">
                <a16:creationId xmlns:a16="http://schemas.microsoft.com/office/drawing/2014/main" id="{F849C6A6-DD7A-61F4-C253-31C60D15E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bio018.jpg">
            <a:extLst>
              <a:ext uri="{FF2B5EF4-FFF2-40B4-BE49-F238E27FC236}">
                <a16:creationId xmlns:a16="http://schemas.microsoft.com/office/drawing/2014/main" id="{6633C6D7-4003-8354-8DAF-4326455610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bio001.jpg">
            <a:extLst>
              <a:ext uri="{FF2B5EF4-FFF2-40B4-BE49-F238E27FC236}">
                <a16:creationId xmlns:a16="http://schemas.microsoft.com/office/drawing/2014/main" id="{D57240B7-8645-6E8A-6192-43F0177D9A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5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bio019.jpg">
            <a:extLst>
              <a:ext uri="{FF2B5EF4-FFF2-40B4-BE49-F238E27FC236}">
                <a16:creationId xmlns:a16="http://schemas.microsoft.com/office/drawing/2014/main" id="{B6A16560-B2F4-D0ED-B494-E1768DAC7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bio020.jpg">
            <a:extLst>
              <a:ext uri="{FF2B5EF4-FFF2-40B4-BE49-F238E27FC236}">
                <a16:creationId xmlns:a16="http://schemas.microsoft.com/office/drawing/2014/main" id="{8BBAFCDB-526C-0131-F708-15A93D3DC0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bio021.jpg">
            <a:extLst>
              <a:ext uri="{FF2B5EF4-FFF2-40B4-BE49-F238E27FC236}">
                <a16:creationId xmlns:a16="http://schemas.microsoft.com/office/drawing/2014/main" id="{3D009344-481E-5E8F-688A-61A0AD636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bio022.jpg">
            <a:extLst>
              <a:ext uri="{FF2B5EF4-FFF2-40B4-BE49-F238E27FC236}">
                <a16:creationId xmlns:a16="http://schemas.microsoft.com/office/drawing/2014/main" id="{FFEA91A4-2FE1-33D1-D32C-1FB916049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bio023.jpg">
            <a:extLst>
              <a:ext uri="{FF2B5EF4-FFF2-40B4-BE49-F238E27FC236}">
                <a16:creationId xmlns:a16="http://schemas.microsoft.com/office/drawing/2014/main" id="{CA4B367B-37D9-12C2-D157-3A3F3EACA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io024.jpg">
            <a:extLst>
              <a:ext uri="{FF2B5EF4-FFF2-40B4-BE49-F238E27FC236}">
                <a16:creationId xmlns:a16="http://schemas.microsoft.com/office/drawing/2014/main" id="{56B6A6B5-2618-44A1-37AA-6F98168F0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bio025.jpg">
            <a:extLst>
              <a:ext uri="{FF2B5EF4-FFF2-40B4-BE49-F238E27FC236}">
                <a16:creationId xmlns:a16="http://schemas.microsoft.com/office/drawing/2014/main" id="{9E524349-188C-B912-9919-7A19CE493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bio026.jpg">
            <a:extLst>
              <a:ext uri="{FF2B5EF4-FFF2-40B4-BE49-F238E27FC236}">
                <a16:creationId xmlns:a16="http://schemas.microsoft.com/office/drawing/2014/main" id="{B0588F6E-BA3E-2214-5C18-C41AE8F58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bio027.jpg">
            <a:extLst>
              <a:ext uri="{FF2B5EF4-FFF2-40B4-BE49-F238E27FC236}">
                <a16:creationId xmlns:a16="http://schemas.microsoft.com/office/drawing/2014/main" id="{8E0A2F11-3C3B-9192-E121-E2968EF65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bio028.jpg">
            <a:extLst>
              <a:ext uri="{FF2B5EF4-FFF2-40B4-BE49-F238E27FC236}">
                <a16:creationId xmlns:a16="http://schemas.microsoft.com/office/drawing/2014/main" id="{55AE255D-512B-8CCD-C454-FBA768BEB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bio002.jpg">
            <a:extLst>
              <a:ext uri="{FF2B5EF4-FFF2-40B4-BE49-F238E27FC236}">
                <a16:creationId xmlns:a16="http://schemas.microsoft.com/office/drawing/2014/main" id="{77C9E631-BAE6-D352-2692-25C36FEDB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bio030.jpg">
            <a:extLst>
              <a:ext uri="{FF2B5EF4-FFF2-40B4-BE49-F238E27FC236}">
                <a16:creationId xmlns:a16="http://schemas.microsoft.com/office/drawing/2014/main" id="{C9CD35F2-3152-A564-C63F-D640906780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bio031.jpg">
            <a:extLst>
              <a:ext uri="{FF2B5EF4-FFF2-40B4-BE49-F238E27FC236}">
                <a16:creationId xmlns:a16="http://schemas.microsoft.com/office/drawing/2014/main" id="{D2C43C5C-D40A-BD2A-85CD-C668933B8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bio032.jpg">
            <a:extLst>
              <a:ext uri="{FF2B5EF4-FFF2-40B4-BE49-F238E27FC236}">
                <a16:creationId xmlns:a16="http://schemas.microsoft.com/office/drawing/2014/main" id="{369710B8-8864-DBC5-2195-4D38A2605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bio033.jpg">
            <a:extLst>
              <a:ext uri="{FF2B5EF4-FFF2-40B4-BE49-F238E27FC236}">
                <a16:creationId xmlns:a16="http://schemas.microsoft.com/office/drawing/2014/main" id="{6952DB88-4EEE-435D-B208-36A55F96D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bio034.jpg">
            <a:extLst>
              <a:ext uri="{FF2B5EF4-FFF2-40B4-BE49-F238E27FC236}">
                <a16:creationId xmlns:a16="http://schemas.microsoft.com/office/drawing/2014/main" id="{DCFAC30B-BEE0-4CDB-B78B-C7B58D0177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bio035.jpg">
            <a:extLst>
              <a:ext uri="{FF2B5EF4-FFF2-40B4-BE49-F238E27FC236}">
                <a16:creationId xmlns:a16="http://schemas.microsoft.com/office/drawing/2014/main" id="{E1AFE891-298C-D549-D2F1-F112310CA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bio037.jpg">
            <a:extLst>
              <a:ext uri="{FF2B5EF4-FFF2-40B4-BE49-F238E27FC236}">
                <a16:creationId xmlns:a16="http://schemas.microsoft.com/office/drawing/2014/main" id="{000E9BBC-CB81-4075-0A71-DB3588406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bio038.jpg">
            <a:extLst>
              <a:ext uri="{FF2B5EF4-FFF2-40B4-BE49-F238E27FC236}">
                <a16:creationId xmlns:a16="http://schemas.microsoft.com/office/drawing/2014/main" id="{812B7BDC-10FE-35E0-A33A-BD4CC2306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bio039.jpg">
            <a:extLst>
              <a:ext uri="{FF2B5EF4-FFF2-40B4-BE49-F238E27FC236}">
                <a16:creationId xmlns:a16="http://schemas.microsoft.com/office/drawing/2014/main" id="{1D24A0DF-B6BB-B195-F6B7-DA7CF9CFB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bio040.jpg">
            <a:extLst>
              <a:ext uri="{FF2B5EF4-FFF2-40B4-BE49-F238E27FC236}">
                <a16:creationId xmlns:a16="http://schemas.microsoft.com/office/drawing/2014/main" id="{C74D0E3D-71FB-88C6-4A17-276DA91A4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bio003.jpg">
            <a:extLst>
              <a:ext uri="{FF2B5EF4-FFF2-40B4-BE49-F238E27FC236}">
                <a16:creationId xmlns:a16="http://schemas.microsoft.com/office/drawing/2014/main" id="{C7965543-EF68-978A-B758-AFC1B745FF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bio041.jpg">
            <a:extLst>
              <a:ext uri="{FF2B5EF4-FFF2-40B4-BE49-F238E27FC236}">
                <a16:creationId xmlns:a16="http://schemas.microsoft.com/office/drawing/2014/main" id="{64CAEB37-5A53-6C9C-5091-70C29B865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bio042.jpg">
            <a:extLst>
              <a:ext uri="{FF2B5EF4-FFF2-40B4-BE49-F238E27FC236}">
                <a16:creationId xmlns:a16="http://schemas.microsoft.com/office/drawing/2014/main" id="{02A574A2-141D-F6D3-9747-21469CE04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bio043.jpg">
            <a:extLst>
              <a:ext uri="{FF2B5EF4-FFF2-40B4-BE49-F238E27FC236}">
                <a16:creationId xmlns:a16="http://schemas.microsoft.com/office/drawing/2014/main" id="{F62CB295-1471-16B6-0896-A3F77F5847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bio044.jpg">
            <a:extLst>
              <a:ext uri="{FF2B5EF4-FFF2-40B4-BE49-F238E27FC236}">
                <a16:creationId xmlns:a16="http://schemas.microsoft.com/office/drawing/2014/main" id="{CE99692D-5E1A-658B-E961-435B13ED9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2">
            <a:extLst>
              <a:ext uri="{FF2B5EF4-FFF2-40B4-BE49-F238E27FC236}">
                <a16:creationId xmlns:a16="http://schemas.microsoft.com/office/drawing/2014/main" id="{644A9B40-F817-AE4F-40F8-4D503EDF0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bio004.jpg">
            <a:extLst>
              <a:ext uri="{FF2B5EF4-FFF2-40B4-BE49-F238E27FC236}">
                <a16:creationId xmlns:a16="http://schemas.microsoft.com/office/drawing/2014/main" id="{103590C2-7C3D-A8A7-9C42-F417A5413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bio005.jpg">
            <a:extLst>
              <a:ext uri="{FF2B5EF4-FFF2-40B4-BE49-F238E27FC236}">
                <a16:creationId xmlns:a16="http://schemas.microsoft.com/office/drawing/2014/main" id="{7354FA94-2D12-648D-4F3D-AB4D57AA90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bio006.jpg">
            <a:extLst>
              <a:ext uri="{FF2B5EF4-FFF2-40B4-BE49-F238E27FC236}">
                <a16:creationId xmlns:a16="http://schemas.microsoft.com/office/drawing/2014/main" id="{D7CF3DBE-2C10-AFFD-4E95-7C6B894A3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bio007.jpg">
            <a:extLst>
              <a:ext uri="{FF2B5EF4-FFF2-40B4-BE49-F238E27FC236}">
                <a16:creationId xmlns:a16="http://schemas.microsoft.com/office/drawing/2014/main" id="{6391129A-8535-550C-65E9-A9DA0C8F5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bio008.jpg">
            <a:extLst>
              <a:ext uri="{FF2B5EF4-FFF2-40B4-BE49-F238E27FC236}">
                <a16:creationId xmlns:a16="http://schemas.microsoft.com/office/drawing/2014/main" id="{4CCD8DBC-FB3B-C191-931B-F7682C3D37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</Words>
  <Application>Microsoft Office PowerPoint</Application>
  <PresentationFormat>On-screen Show (4:3)</PresentationFormat>
  <Paragraphs>9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Arial</vt:lpstr>
      <vt:lpstr>Georgia</vt:lpstr>
      <vt:lpstr>Office Theme</vt:lpstr>
      <vt:lpstr>Adolf Hitler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User</dc:creator>
  <cp:lastModifiedBy>Nayan GRIFFITHS</cp:lastModifiedBy>
  <cp:revision>3</cp:revision>
  <dcterms:created xsi:type="dcterms:W3CDTF">2010-02-10T12:36:26Z</dcterms:created>
  <dcterms:modified xsi:type="dcterms:W3CDTF">2023-06-06T10:25:16Z</dcterms:modified>
</cp:coreProperties>
</file>