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268" r:id="rId14"/>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54" d="100"/>
          <a:sy n="154" d="100"/>
        </p:scale>
        <p:origin x="2004" y="15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249BC95-0E31-9802-9DDD-20FB20AD7AF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ltLang="en-US"/>
          </a:p>
        </p:txBody>
      </p:sp>
      <p:sp>
        <p:nvSpPr>
          <p:cNvPr id="17411" name="Rectangle 3">
            <a:extLst>
              <a:ext uri="{FF2B5EF4-FFF2-40B4-BE49-F238E27FC236}">
                <a16:creationId xmlns:a16="http://schemas.microsoft.com/office/drawing/2014/main" id="{17E51E4A-043A-6F2D-D23F-BB3D5CACE9AC}"/>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GB" altLang="en-US"/>
          </a:p>
        </p:txBody>
      </p:sp>
      <p:sp>
        <p:nvSpPr>
          <p:cNvPr id="17412" name="Rectangle 4">
            <a:extLst>
              <a:ext uri="{FF2B5EF4-FFF2-40B4-BE49-F238E27FC236}">
                <a16:creationId xmlns:a16="http://schemas.microsoft.com/office/drawing/2014/main" id="{619F4B8B-71D9-883E-AB27-0FE8D33491C0}"/>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ltLang="en-US"/>
          </a:p>
        </p:txBody>
      </p:sp>
      <p:sp>
        <p:nvSpPr>
          <p:cNvPr id="17413" name="Rectangle 5">
            <a:extLst>
              <a:ext uri="{FF2B5EF4-FFF2-40B4-BE49-F238E27FC236}">
                <a16:creationId xmlns:a16="http://schemas.microsoft.com/office/drawing/2014/main" id="{E59E5A0A-90DE-7408-2032-3FE3E76DE99D}"/>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813EFE98-D66E-432C-BA53-DD666636891D}"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5B1B23C-E9C4-B241-99BF-7025F8CE317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ltLang="en-US"/>
          </a:p>
        </p:txBody>
      </p:sp>
      <p:sp>
        <p:nvSpPr>
          <p:cNvPr id="15363" name="Rectangle 3">
            <a:extLst>
              <a:ext uri="{FF2B5EF4-FFF2-40B4-BE49-F238E27FC236}">
                <a16:creationId xmlns:a16="http://schemas.microsoft.com/office/drawing/2014/main" id="{9F5B5DD4-DF93-DC40-7F59-E6D956982966}"/>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GB" altLang="en-US"/>
          </a:p>
        </p:txBody>
      </p:sp>
      <p:sp>
        <p:nvSpPr>
          <p:cNvPr id="15364" name="Rectangle 4">
            <a:extLst>
              <a:ext uri="{FF2B5EF4-FFF2-40B4-BE49-F238E27FC236}">
                <a16:creationId xmlns:a16="http://schemas.microsoft.com/office/drawing/2014/main" id="{9CC7779B-2219-4C26-FF96-1F5AEE047E04}"/>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FC9155D7-E86B-1050-C03E-411B81948CD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5366" name="Rectangle 6">
            <a:extLst>
              <a:ext uri="{FF2B5EF4-FFF2-40B4-BE49-F238E27FC236}">
                <a16:creationId xmlns:a16="http://schemas.microsoft.com/office/drawing/2014/main" id="{F329BF1B-DD2A-4398-2DEC-D2E3C9AF9499}"/>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ltLang="en-US"/>
          </a:p>
        </p:txBody>
      </p:sp>
      <p:sp>
        <p:nvSpPr>
          <p:cNvPr id="15367" name="Rectangle 7">
            <a:extLst>
              <a:ext uri="{FF2B5EF4-FFF2-40B4-BE49-F238E27FC236}">
                <a16:creationId xmlns:a16="http://schemas.microsoft.com/office/drawing/2014/main" id="{52B592F0-0B36-5050-4B9F-D9884D36BE06}"/>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37983AC0-7BC2-4E2F-9BD8-432B2DC5594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FAE576-195F-1C37-569A-80D9F036AB85}"/>
              </a:ext>
            </a:extLst>
          </p:cNvPr>
          <p:cNvSpPr>
            <a:spLocks noGrp="1" noChangeArrowheads="1"/>
          </p:cNvSpPr>
          <p:nvPr>
            <p:ph type="sldNum" sz="quarter" idx="5"/>
          </p:nvPr>
        </p:nvSpPr>
        <p:spPr>
          <a:ln/>
        </p:spPr>
        <p:txBody>
          <a:bodyPr/>
          <a:lstStyle/>
          <a:p>
            <a:fld id="{2365EC0E-472A-4021-8161-8C289311B410}" type="slidenum">
              <a:rPr lang="en-GB" altLang="en-US"/>
              <a:pPr/>
              <a:t>1</a:t>
            </a:fld>
            <a:endParaRPr lang="en-GB" altLang="en-US"/>
          </a:p>
        </p:txBody>
      </p:sp>
      <p:sp>
        <p:nvSpPr>
          <p:cNvPr id="28674" name="Rectangle 2">
            <a:extLst>
              <a:ext uri="{FF2B5EF4-FFF2-40B4-BE49-F238E27FC236}">
                <a16:creationId xmlns:a16="http://schemas.microsoft.com/office/drawing/2014/main" id="{18598363-2FCA-11D2-2419-B3048F7723FA}"/>
              </a:ext>
            </a:extLst>
          </p:cNvPr>
          <p:cNvSpPr>
            <a:spLocks noChangeArrowheads="1" noTextEdit="1"/>
          </p:cNvSpPr>
          <p:nvPr>
            <p:ph type="sldImg"/>
          </p:nvPr>
        </p:nvSpPr>
        <p:spPr>
          <a:ln/>
        </p:spPr>
      </p:sp>
      <p:sp>
        <p:nvSpPr>
          <p:cNvPr id="28675" name="Rectangle 3">
            <a:extLst>
              <a:ext uri="{FF2B5EF4-FFF2-40B4-BE49-F238E27FC236}">
                <a16:creationId xmlns:a16="http://schemas.microsoft.com/office/drawing/2014/main" id="{3955B9C7-9765-59C9-013C-BEF2DD0FC36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34598F-0552-7B81-61DE-CDE58A58B95F}"/>
              </a:ext>
            </a:extLst>
          </p:cNvPr>
          <p:cNvSpPr>
            <a:spLocks noGrp="1" noChangeArrowheads="1"/>
          </p:cNvSpPr>
          <p:nvPr>
            <p:ph type="sldNum" sz="quarter" idx="5"/>
          </p:nvPr>
        </p:nvSpPr>
        <p:spPr>
          <a:ln/>
        </p:spPr>
        <p:txBody>
          <a:bodyPr/>
          <a:lstStyle/>
          <a:p>
            <a:fld id="{7ACBCAF4-6243-44DA-9CA3-51EDB4522B4F}" type="slidenum">
              <a:rPr lang="en-GB" altLang="en-US"/>
              <a:pPr/>
              <a:t>10</a:t>
            </a:fld>
            <a:endParaRPr lang="en-GB" altLang="en-US"/>
          </a:p>
        </p:txBody>
      </p:sp>
      <p:sp>
        <p:nvSpPr>
          <p:cNvPr id="37890" name="Rectangle 2">
            <a:extLst>
              <a:ext uri="{FF2B5EF4-FFF2-40B4-BE49-F238E27FC236}">
                <a16:creationId xmlns:a16="http://schemas.microsoft.com/office/drawing/2014/main" id="{DA7F9972-A7D9-83CF-277A-F2123DF82D0B}"/>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9AFD0477-600A-4AA4-026B-C5A89D320D0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B67DFB-CAD5-28AD-E550-C9D23DDC03AA}"/>
              </a:ext>
            </a:extLst>
          </p:cNvPr>
          <p:cNvSpPr>
            <a:spLocks noGrp="1" noChangeArrowheads="1"/>
          </p:cNvSpPr>
          <p:nvPr>
            <p:ph type="sldNum" sz="quarter" idx="5"/>
          </p:nvPr>
        </p:nvSpPr>
        <p:spPr>
          <a:ln/>
        </p:spPr>
        <p:txBody>
          <a:bodyPr/>
          <a:lstStyle/>
          <a:p>
            <a:fld id="{26EBCF69-400E-4973-9D5C-B3CE0E27CCFF}" type="slidenum">
              <a:rPr lang="en-GB" altLang="en-US"/>
              <a:pPr/>
              <a:t>11</a:t>
            </a:fld>
            <a:endParaRPr lang="en-GB" altLang="en-US"/>
          </a:p>
        </p:txBody>
      </p:sp>
      <p:sp>
        <p:nvSpPr>
          <p:cNvPr id="38914" name="Rectangle 2">
            <a:extLst>
              <a:ext uri="{FF2B5EF4-FFF2-40B4-BE49-F238E27FC236}">
                <a16:creationId xmlns:a16="http://schemas.microsoft.com/office/drawing/2014/main" id="{86C9411A-7EEE-681A-BC01-8672BC4AA7C9}"/>
              </a:ext>
            </a:extLst>
          </p:cNvPr>
          <p:cNvSpPr>
            <a:spLocks noChangeArrowheads="1" noTextEdit="1"/>
          </p:cNvSpPr>
          <p:nvPr>
            <p:ph type="sldImg"/>
          </p:nvPr>
        </p:nvSpPr>
        <p:spPr>
          <a:ln/>
        </p:spPr>
      </p:sp>
      <p:sp>
        <p:nvSpPr>
          <p:cNvPr id="38915" name="Rectangle 3">
            <a:extLst>
              <a:ext uri="{FF2B5EF4-FFF2-40B4-BE49-F238E27FC236}">
                <a16:creationId xmlns:a16="http://schemas.microsoft.com/office/drawing/2014/main" id="{58B3EF45-C1B0-ABA0-4E70-668E956F4D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75E286-24C9-911F-C5AD-31BFECD92FCF}"/>
              </a:ext>
            </a:extLst>
          </p:cNvPr>
          <p:cNvSpPr>
            <a:spLocks noGrp="1" noChangeArrowheads="1"/>
          </p:cNvSpPr>
          <p:nvPr>
            <p:ph type="sldNum" sz="quarter" idx="5"/>
          </p:nvPr>
        </p:nvSpPr>
        <p:spPr>
          <a:ln/>
        </p:spPr>
        <p:txBody>
          <a:bodyPr/>
          <a:lstStyle/>
          <a:p>
            <a:fld id="{28887330-ABCC-4A76-A0B4-2B7428293B1E}" type="slidenum">
              <a:rPr lang="en-GB" altLang="en-US"/>
              <a:pPr/>
              <a:t>12</a:t>
            </a:fld>
            <a:endParaRPr lang="en-GB" altLang="en-US"/>
          </a:p>
        </p:txBody>
      </p:sp>
      <p:sp>
        <p:nvSpPr>
          <p:cNvPr id="39938" name="Rectangle 2">
            <a:extLst>
              <a:ext uri="{FF2B5EF4-FFF2-40B4-BE49-F238E27FC236}">
                <a16:creationId xmlns:a16="http://schemas.microsoft.com/office/drawing/2014/main" id="{947375AF-25DB-1F97-0F17-39ED608A3D38}"/>
              </a:ext>
            </a:extLst>
          </p:cNvPr>
          <p:cNvSpPr>
            <a:spLocks noChangeArrowheads="1" noTextEdit="1"/>
          </p:cNvSpPr>
          <p:nvPr>
            <p:ph type="sldImg"/>
          </p:nvPr>
        </p:nvSpPr>
        <p:spPr>
          <a:ln/>
        </p:spPr>
      </p:sp>
      <p:sp>
        <p:nvSpPr>
          <p:cNvPr id="39939" name="Rectangle 3">
            <a:extLst>
              <a:ext uri="{FF2B5EF4-FFF2-40B4-BE49-F238E27FC236}">
                <a16:creationId xmlns:a16="http://schemas.microsoft.com/office/drawing/2014/main" id="{64E8809C-77E6-E8FC-69BB-DF28EBF1BFA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75214B-E5C9-6F74-7C67-424166C29D3C}"/>
              </a:ext>
            </a:extLst>
          </p:cNvPr>
          <p:cNvSpPr>
            <a:spLocks noGrp="1" noChangeArrowheads="1"/>
          </p:cNvSpPr>
          <p:nvPr>
            <p:ph type="sldNum" sz="quarter" idx="5"/>
          </p:nvPr>
        </p:nvSpPr>
        <p:spPr>
          <a:ln/>
        </p:spPr>
        <p:txBody>
          <a:bodyPr/>
          <a:lstStyle/>
          <a:p>
            <a:fld id="{65749B87-2ED9-4AEA-A444-AC1BBA8E2E37}" type="slidenum">
              <a:rPr lang="en-GB" altLang="en-US"/>
              <a:pPr/>
              <a:t>13</a:t>
            </a:fld>
            <a:endParaRPr lang="en-GB" altLang="en-US"/>
          </a:p>
        </p:txBody>
      </p:sp>
      <p:sp>
        <p:nvSpPr>
          <p:cNvPr id="41986" name="Rectangle 2">
            <a:extLst>
              <a:ext uri="{FF2B5EF4-FFF2-40B4-BE49-F238E27FC236}">
                <a16:creationId xmlns:a16="http://schemas.microsoft.com/office/drawing/2014/main" id="{B4D7C818-25E0-F6D1-35B6-215F8740D260}"/>
              </a:ext>
            </a:extLst>
          </p:cNvPr>
          <p:cNvSpPr>
            <a:spLocks noChangeArrowheads="1" noTextEdit="1"/>
          </p:cNvSpPr>
          <p:nvPr>
            <p:ph type="sldImg"/>
          </p:nvPr>
        </p:nvSpPr>
        <p:spPr>
          <a:xfrm>
            <a:off x="1144588" y="685800"/>
            <a:ext cx="4572000" cy="3429000"/>
          </a:xfrm>
          <a:ln/>
        </p:spPr>
      </p:sp>
      <p:sp>
        <p:nvSpPr>
          <p:cNvPr id="41987" name="Rectangle 3">
            <a:extLst>
              <a:ext uri="{FF2B5EF4-FFF2-40B4-BE49-F238E27FC236}">
                <a16:creationId xmlns:a16="http://schemas.microsoft.com/office/drawing/2014/main" id="{8166BAF3-3F53-67C8-4E68-5F42A7405AF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A2F61B-0EAD-AEF7-70D2-723F56E471BB}"/>
              </a:ext>
            </a:extLst>
          </p:cNvPr>
          <p:cNvSpPr>
            <a:spLocks noGrp="1" noChangeArrowheads="1"/>
          </p:cNvSpPr>
          <p:nvPr>
            <p:ph type="sldNum" sz="quarter" idx="5"/>
          </p:nvPr>
        </p:nvSpPr>
        <p:spPr>
          <a:ln/>
        </p:spPr>
        <p:txBody>
          <a:bodyPr/>
          <a:lstStyle/>
          <a:p>
            <a:fld id="{CC2C7483-0427-47B8-B9BD-32625822A650}" type="slidenum">
              <a:rPr lang="en-GB" altLang="en-US"/>
              <a:pPr/>
              <a:t>2</a:t>
            </a:fld>
            <a:endParaRPr lang="en-GB" altLang="en-US"/>
          </a:p>
        </p:txBody>
      </p:sp>
      <p:sp>
        <p:nvSpPr>
          <p:cNvPr id="29698" name="Rectangle 2">
            <a:extLst>
              <a:ext uri="{FF2B5EF4-FFF2-40B4-BE49-F238E27FC236}">
                <a16:creationId xmlns:a16="http://schemas.microsoft.com/office/drawing/2014/main" id="{C779BD2F-4D0C-DA20-2CDD-7B3D41E2A3C1}"/>
              </a:ext>
            </a:extLst>
          </p:cNvPr>
          <p:cNvSpPr>
            <a:spLocks noChangeArrowheads="1" noTextEdit="1"/>
          </p:cNvSpPr>
          <p:nvPr>
            <p:ph type="sldImg"/>
          </p:nvPr>
        </p:nvSpPr>
        <p:spPr>
          <a:ln/>
        </p:spPr>
      </p:sp>
      <p:sp>
        <p:nvSpPr>
          <p:cNvPr id="29699" name="Rectangle 3">
            <a:extLst>
              <a:ext uri="{FF2B5EF4-FFF2-40B4-BE49-F238E27FC236}">
                <a16:creationId xmlns:a16="http://schemas.microsoft.com/office/drawing/2014/main" id="{7AF57EC8-B5F9-9ABA-3410-64C3176B6F1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51D9AE-2306-4184-B5FC-DD6E97807878}"/>
              </a:ext>
            </a:extLst>
          </p:cNvPr>
          <p:cNvSpPr>
            <a:spLocks noGrp="1" noChangeArrowheads="1"/>
          </p:cNvSpPr>
          <p:nvPr>
            <p:ph type="sldNum" sz="quarter" idx="5"/>
          </p:nvPr>
        </p:nvSpPr>
        <p:spPr>
          <a:ln/>
        </p:spPr>
        <p:txBody>
          <a:bodyPr/>
          <a:lstStyle/>
          <a:p>
            <a:fld id="{13A16B67-A19B-4FFE-B869-EA6C2F486410}" type="slidenum">
              <a:rPr lang="en-GB" altLang="en-US"/>
              <a:pPr/>
              <a:t>3</a:t>
            </a:fld>
            <a:endParaRPr lang="en-GB" altLang="en-US"/>
          </a:p>
        </p:txBody>
      </p:sp>
      <p:sp>
        <p:nvSpPr>
          <p:cNvPr id="30722" name="Rectangle 2">
            <a:extLst>
              <a:ext uri="{FF2B5EF4-FFF2-40B4-BE49-F238E27FC236}">
                <a16:creationId xmlns:a16="http://schemas.microsoft.com/office/drawing/2014/main" id="{BD6644AE-67FF-5DDB-C642-A19C37C3DD43}"/>
              </a:ext>
            </a:extLst>
          </p:cNvPr>
          <p:cNvSpPr>
            <a:spLocks noChangeArrowheads="1" noTextEdit="1"/>
          </p:cNvSpPr>
          <p:nvPr>
            <p:ph type="sldImg"/>
          </p:nvPr>
        </p:nvSpPr>
        <p:spPr>
          <a:ln/>
        </p:spPr>
      </p:sp>
      <p:sp>
        <p:nvSpPr>
          <p:cNvPr id="30723" name="Rectangle 3">
            <a:extLst>
              <a:ext uri="{FF2B5EF4-FFF2-40B4-BE49-F238E27FC236}">
                <a16:creationId xmlns:a16="http://schemas.microsoft.com/office/drawing/2014/main" id="{C558A7CB-D99E-A2DB-5460-FAE98F70CCD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96793F2-2A6D-5CFF-FD89-4833F734BB5E}"/>
              </a:ext>
            </a:extLst>
          </p:cNvPr>
          <p:cNvSpPr>
            <a:spLocks noGrp="1" noChangeArrowheads="1"/>
          </p:cNvSpPr>
          <p:nvPr>
            <p:ph type="sldNum" sz="quarter" idx="5"/>
          </p:nvPr>
        </p:nvSpPr>
        <p:spPr>
          <a:ln/>
        </p:spPr>
        <p:txBody>
          <a:bodyPr/>
          <a:lstStyle/>
          <a:p>
            <a:fld id="{30BA97A0-F178-4103-B1A5-6C451538E099}" type="slidenum">
              <a:rPr lang="en-GB" altLang="en-US"/>
              <a:pPr/>
              <a:t>4</a:t>
            </a:fld>
            <a:endParaRPr lang="en-GB" altLang="en-US"/>
          </a:p>
        </p:txBody>
      </p:sp>
      <p:sp>
        <p:nvSpPr>
          <p:cNvPr id="31746" name="Rectangle 2">
            <a:extLst>
              <a:ext uri="{FF2B5EF4-FFF2-40B4-BE49-F238E27FC236}">
                <a16:creationId xmlns:a16="http://schemas.microsoft.com/office/drawing/2014/main" id="{925C9E39-ACB3-FA4F-9204-9B84FA89A939}"/>
              </a:ext>
            </a:extLst>
          </p:cNvPr>
          <p:cNvSpPr>
            <a:spLocks noChangeArrowheads="1" noTextEdit="1"/>
          </p:cNvSpPr>
          <p:nvPr>
            <p:ph type="sldImg"/>
          </p:nvPr>
        </p:nvSpPr>
        <p:spPr>
          <a:ln/>
        </p:spPr>
      </p:sp>
      <p:sp>
        <p:nvSpPr>
          <p:cNvPr id="31747" name="Rectangle 3">
            <a:extLst>
              <a:ext uri="{FF2B5EF4-FFF2-40B4-BE49-F238E27FC236}">
                <a16:creationId xmlns:a16="http://schemas.microsoft.com/office/drawing/2014/main" id="{1ED17DA1-D09A-B768-654C-CBD3D852732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CC2118B-0241-0DAE-D749-383AD204A188}"/>
              </a:ext>
            </a:extLst>
          </p:cNvPr>
          <p:cNvSpPr>
            <a:spLocks noGrp="1" noChangeArrowheads="1"/>
          </p:cNvSpPr>
          <p:nvPr>
            <p:ph type="sldNum" sz="quarter" idx="5"/>
          </p:nvPr>
        </p:nvSpPr>
        <p:spPr>
          <a:ln/>
        </p:spPr>
        <p:txBody>
          <a:bodyPr/>
          <a:lstStyle/>
          <a:p>
            <a:fld id="{4EF83E54-D00A-46FD-9C51-667B0C3116F3}" type="slidenum">
              <a:rPr lang="en-GB" altLang="en-US"/>
              <a:pPr/>
              <a:t>5</a:t>
            </a:fld>
            <a:endParaRPr lang="en-GB" altLang="en-US"/>
          </a:p>
        </p:txBody>
      </p:sp>
      <p:sp>
        <p:nvSpPr>
          <p:cNvPr id="32770" name="Rectangle 2">
            <a:extLst>
              <a:ext uri="{FF2B5EF4-FFF2-40B4-BE49-F238E27FC236}">
                <a16:creationId xmlns:a16="http://schemas.microsoft.com/office/drawing/2014/main" id="{FB673302-8A65-5E33-B197-2ED333A2351D}"/>
              </a:ext>
            </a:extLst>
          </p:cNvPr>
          <p:cNvSpPr>
            <a:spLocks noChangeArrowheads="1" noTextEdit="1"/>
          </p:cNvSpPr>
          <p:nvPr>
            <p:ph type="sldImg"/>
          </p:nvPr>
        </p:nvSpPr>
        <p:spPr>
          <a:ln/>
        </p:spPr>
      </p:sp>
      <p:sp>
        <p:nvSpPr>
          <p:cNvPr id="32771" name="Rectangle 3">
            <a:extLst>
              <a:ext uri="{FF2B5EF4-FFF2-40B4-BE49-F238E27FC236}">
                <a16:creationId xmlns:a16="http://schemas.microsoft.com/office/drawing/2014/main" id="{DA2E4A6F-2CD2-FDBB-ED17-5D581B32DC4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4993A2-193A-773B-5CBE-2AD0ED720411}"/>
              </a:ext>
            </a:extLst>
          </p:cNvPr>
          <p:cNvSpPr>
            <a:spLocks noGrp="1" noChangeArrowheads="1"/>
          </p:cNvSpPr>
          <p:nvPr>
            <p:ph type="sldNum" sz="quarter" idx="5"/>
          </p:nvPr>
        </p:nvSpPr>
        <p:spPr>
          <a:ln/>
        </p:spPr>
        <p:txBody>
          <a:bodyPr/>
          <a:lstStyle/>
          <a:p>
            <a:fld id="{F519DA08-8CA9-4899-96EF-6380B208CBFE}" type="slidenum">
              <a:rPr lang="en-GB" altLang="en-US"/>
              <a:pPr/>
              <a:t>6</a:t>
            </a:fld>
            <a:endParaRPr lang="en-GB" altLang="en-US"/>
          </a:p>
        </p:txBody>
      </p:sp>
      <p:sp>
        <p:nvSpPr>
          <p:cNvPr id="33794" name="Rectangle 2">
            <a:extLst>
              <a:ext uri="{FF2B5EF4-FFF2-40B4-BE49-F238E27FC236}">
                <a16:creationId xmlns:a16="http://schemas.microsoft.com/office/drawing/2014/main" id="{D4B2E422-CF45-A337-D8E7-129691059E76}"/>
              </a:ext>
            </a:extLst>
          </p:cNvPr>
          <p:cNvSpPr>
            <a:spLocks noChangeArrowheads="1" noTextEdit="1"/>
          </p:cNvSpPr>
          <p:nvPr>
            <p:ph type="sldImg"/>
          </p:nvPr>
        </p:nvSpPr>
        <p:spPr>
          <a:ln/>
        </p:spPr>
      </p:sp>
      <p:sp>
        <p:nvSpPr>
          <p:cNvPr id="33795" name="Rectangle 3">
            <a:extLst>
              <a:ext uri="{FF2B5EF4-FFF2-40B4-BE49-F238E27FC236}">
                <a16:creationId xmlns:a16="http://schemas.microsoft.com/office/drawing/2014/main" id="{D1EBE3BA-A38F-DDB5-5AE8-740695680D3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88A36C-A1FD-5F2B-D571-3758612029A5}"/>
              </a:ext>
            </a:extLst>
          </p:cNvPr>
          <p:cNvSpPr>
            <a:spLocks noGrp="1" noChangeArrowheads="1"/>
          </p:cNvSpPr>
          <p:nvPr>
            <p:ph type="sldNum" sz="quarter" idx="5"/>
          </p:nvPr>
        </p:nvSpPr>
        <p:spPr>
          <a:ln/>
        </p:spPr>
        <p:txBody>
          <a:bodyPr/>
          <a:lstStyle/>
          <a:p>
            <a:fld id="{2238C32A-9243-4CFE-A811-CCB0D9E0D721}" type="slidenum">
              <a:rPr lang="en-GB" altLang="en-US"/>
              <a:pPr/>
              <a:t>7</a:t>
            </a:fld>
            <a:endParaRPr lang="en-GB" altLang="en-US"/>
          </a:p>
        </p:txBody>
      </p:sp>
      <p:sp>
        <p:nvSpPr>
          <p:cNvPr id="34818" name="Rectangle 2">
            <a:extLst>
              <a:ext uri="{FF2B5EF4-FFF2-40B4-BE49-F238E27FC236}">
                <a16:creationId xmlns:a16="http://schemas.microsoft.com/office/drawing/2014/main" id="{ABDC488E-6DF0-F0E7-B42B-3620D46E8E82}"/>
              </a:ext>
            </a:extLst>
          </p:cNvPr>
          <p:cNvSpPr>
            <a:spLocks noChangeArrowheads="1" noTextEdit="1"/>
          </p:cNvSpPr>
          <p:nvPr>
            <p:ph type="sldImg"/>
          </p:nvPr>
        </p:nvSpPr>
        <p:spPr>
          <a:ln/>
        </p:spPr>
      </p:sp>
      <p:sp>
        <p:nvSpPr>
          <p:cNvPr id="34819" name="Rectangle 3">
            <a:extLst>
              <a:ext uri="{FF2B5EF4-FFF2-40B4-BE49-F238E27FC236}">
                <a16:creationId xmlns:a16="http://schemas.microsoft.com/office/drawing/2014/main" id="{A854F45A-142D-C490-3CE5-827097E2F77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CA4F3F-5CE4-B029-549C-C325D987FA7D}"/>
              </a:ext>
            </a:extLst>
          </p:cNvPr>
          <p:cNvSpPr>
            <a:spLocks noGrp="1" noChangeArrowheads="1"/>
          </p:cNvSpPr>
          <p:nvPr>
            <p:ph type="sldNum" sz="quarter" idx="5"/>
          </p:nvPr>
        </p:nvSpPr>
        <p:spPr>
          <a:ln/>
        </p:spPr>
        <p:txBody>
          <a:bodyPr/>
          <a:lstStyle/>
          <a:p>
            <a:fld id="{77FC3D0D-28E7-4B5C-97E1-FA7209C068EC}" type="slidenum">
              <a:rPr lang="en-GB" altLang="en-US"/>
              <a:pPr/>
              <a:t>8</a:t>
            </a:fld>
            <a:endParaRPr lang="en-GB" altLang="en-US"/>
          </a:p>
        </p:txBody>
      </p:sp>
      <p:sp>
        <p:nvSpPr>
          <p:cNvPr id="35842" name="Rectangle 2">
            <a:extLst>
              <a:ext uri="{FF2B5EF4-FFF2-40B4-BE49-F238E27FC236}">
                <a16:creationId xmlns:a16="http://schemas.microsoft.com/office/drawing/2014/main" id="{18BF13DB-69FC-B0B8-B8C1-BF4D0E48A383}"/>
              </a:ext>
            </a:extLst>
          </p:cNvPr>
          <p:cNvSpPr>
            <a:spLocks noChangeArrowheads="1" noTextEdit="1"/>
          </p:cNvSpPr>
          <p:nvPr>
            <p:ph type="sldImg"/>
          </p:nvPr>
        </p:nvSpPr>
        <p:spPr>
          <a:ln/>
        </p:spPr>
      </p:sp>
      <p:sp>
        <p:nvSpPr>
          <p:cNvPr id="35843" name="Rectangle 3">
            <a:extLst>
              <a:ext uri="{FF2B5EF4-FFF2-40B4-BE49-F238E27FC236}">
                <a16:creationId xmlns:a16="http://schemas.microsoft.com/office/drawing/2014/main" id="{5C6A8BD5-EF7E-46F2-DE52-C64B37397D6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26DF3B-690F-C5E0-C444-6BC68216CC0A}"/>
              </a:ext>
            </a:extLst>
          </p:cNvPr>
          <p:cNvSpPr>
            <a:spLocks noGrp="1" noChangeArrowheads="1"/>
          </p:cNvSpPr>
          <p:nvPr>
            <p:ph type="sldNum" sz="quarter" idx="5"/>
          </p:nvPr>
        </p:nvSpPr>
        <p:spPr>
          <a:ln/>
        </p:spPr>
        <p:txBody>
          <a:bodyPr/>
          <a:lstStyle/>
          <a:p>
            <a:fld id="{E9CEA29A-0DAC-4053-95EE-BA1CC02E960B}" type="slidenum">
              <a:rPr lang="en-GB" altLang="en-US"/>
              <a:pPr/>
              <a:t>9</a:t>
            </a:fld>
            <a:endParaRPr lang="en-GB" altLang="en-US"/>
          </a:p>
        </p:txBody>
      </p:sp>
      <p:sp>
        <p:nvSpPr>
          <p:cNvPr id="36866" name="Rectangle 2">
            <a:extLst>
              <a:ext uri="{FF2B5EF4-FFF2-40B4-BE49-F238E27FC236}">
                <a16:creationId xmlns:a16="http://schemas.microsoft.com/office/drawing/2014/main" id="{EFFC9375-2C3B-4ED7-94E7-E1A48EEC5FFA}"/>
              </a:ext>
            </a:extLst>
          </p:cNvPr>
          <p:cNvSpPr>
            <a:spLocks noChangeArrowheads="1" noTextEdit="1"/>
          </p:cNvSpPr>
          <p:nvPr>
            <p:ph type="sldImg"/>
          </p:nvPr>
        </p:nvSpPr>
        <p:spPr>
          <a:ln/>
        </p:spPr>
      </p:sp>
      <p:sp>
        <p:nvSpPr>
          <p:cNvPr id="36867" name="Rectangle 3">
            <a:extLst>
              <a:ext uri="{FF2B5EF4-FFF2-40B4-BE49-F238E27FC236}">
                <a16:creationId xmlns:a16="http://schemas.microsoft.com/office/drawing/2014/main" id="{E00CE964-0A57-8401-398D-CA80E0492BF9}"/>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8428B715-FA88-E8B0-C7F7-6F95A6F011FD}"/>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5" name="Arc 3">
            <a:extLst>
              <a:ext uri="{FF2B5EF4-FFF2-40B4-BE49-F238E27FC236}">
                <a16:creationId xmlns:a16="http://schemas.microsoft.com/office/drawing/2014/main" id="{EFD832A5-30C0-387D-96A1-1198527DF8B2}"/>
              </a:ext>
            </a:extLst>
          </p:cNvPr>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kumimoji="1" lang="en-US" altLang="en-US"/>
          </a:p>
        </p:txBody>
      </p:sp>
      <p:sp>
        <p:nvSpPr>
          <p:cNvPr id="3076" name="Rectangle 4">
            <a:extLst>
              <a:ext uri="{FF2B5EF4-FFF2-40B4-BE49-F238E27FC236}">
                <a16:creationId xmlns:a16="http://schemas.microsoft.com/office/drawing/2014/main" id="{E65182E7-6858-1661-85F1-A94920B56972}"/>
              </a:ext>
            </a:extLst>
          </p:cNvPr>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en-GB" altLang="en-US" noProof="0"/>
              <a:t>Click to edit Master title style</a:t>
            </a:r>
          </a:p>
        </p:txBody>
      </p:sp>
      <p:sp>
        <p:nvSpPr>
          <p:cNvPr id="3077" name="Rectangle 5">
            <a:extLst>
              <a:ext uri="{FF2B5EF4-FFF2-40B4-BE49-F238E27FC236}">
                <a16:creationId xmlns:a16="http://schemas.microsoft.com/office/drawing/2014/main" id="{C5F03D01-0A5B-2A4F-5394-7EF5CAC0363B}"/>
              </a:ext>
            </a:extLst>
          </p:cNvPr>
          <p:cNvSpPr>
            <a:spLocks noGrp="1" noChangeArrowheads="1"/>
          </p:cNvSpPr>
          <p:nvPr>
            <p:ph type="subTitle" sz="quarter" idx="1"/>
          </p:nvPr>
        </p:nvSpPr>
        <p:spPr>
          <a:xfrm>
            <a:off x="4191000" y="1828800"/>
            <a:ext cx="4572000" cy="1752600"/>
          </a:xfrm>
        </p:spPr>
        <p:txBody>
          <a:bodyPr/>
          <a:lstStyle>
            <a:lvl1pPr marL="0" indent="0">
              <a:buFont typeface="Wingdings" panose="05000000000000000000" pitchFamily="2" charset="2"/>
              <a:buNone/>
              <a:defRPr sz="2400"/>
            </a:lvl1pPr>
          </a:lstStyle>
          <a:p>
            <a:pPr lvl="0"/>
            <a:r>
              <a:rPr lang="en-GB" altLang="en-US" noProof="0"/>
              <a:t>Click to edit Master subtitle style</a:t>
            </a:r>
          </a:p>
        </p:txBody>
      </p:sp>
      <p:sp>
        <p:nvSpPr>
          <p:cNvPr id="3078" name="Rectangle 6">
            <a:extLst>
              <a:ext uri="{FF2B5EF4-FFF2-40B4-BE49-F238E27FC236}">
                <a16:creationId xmlns:a16="http://schemas.microsoft.com/office/drawing/2014/main" id="{F2B21D37-1A9C-62CC-4B90-F10F9E79D7FA}"/>
              </a:ext>
            </a:extLst>
          </p:cNvPr>
          <p:cNvSpPr>
            <a:spLocks noGrp="1" noChangeArrowheads="1"/>
          </p:cNvSpPr>
          <p:nvPr>
            <p:ph type="dt" sz="quarter" idx="2"/>
          </p:nvPr>
        </p:nvSpPr>
        <p:spPr>
          <a:extLst>
            <a:ext uri="{909E8E84-426E-40DD-AFC4-6F175D3DCCD1}">
              <a14:hiddenFill xmlns:a14="http://schemas.microsoft.com/office/drawing/2010/main">
                <a:solidFill>
                  <a:schemeClr val="accent2"/>
                </a:solidFill>
              </a14:hiddenFill>
            </a:ext>
          </a:extLst>
        </p:spPr>
        <p:txBody>
          <a:bodyPr/>
          <a:lstStyle>
            <a:lvl1pPr>
              <a:defRPr/>
            </a:lvl1pPr>
          </a:lstStyle>
          <a:p>
            <a:endParaRPr lang="en-GB" altLang="en-US"/>
          </a:p>
        </p:txBody>
      </p:sp>
      <p:sp>
        <p:nvSpPr>
          <p:cNvPr id="3079" name="Rectangle 7">
            <a:extLst>
              <a:ext uri="{FF2B5EF4-FFF2-40B4-BE49-F238E27FC236}">
                <a16:creationId xmlns:a16="http://schemas.microsoft.com/office/drawing/2014/main" id="{FF076540-D637-8B05-5B65-9933DE6857EB}"/>
              </a:ext>
            </a:extLst>
          </p:cNvPr>
          <p:cNvSpPr>
            <a:spLocks noGrp="1" noChangeArrowheads="1"/>
          </p:cNvSpPr>
          <p:nvPr>
            <p:ph type="ftr" sz="quarter" idx="3"/>
          </p:nvPr>
        </p:nvSpPr>
        <p:spPr/>
        <p:txBody>
          <a:bodyPr/>
          <a:lstStyle>
            <a:lvl1pPr>
              <a:defRPr/>
            </a:lvl1pPr>
          </a:lstStyle>
          <a:p>
            <a:endParaRPr lang="en-GB" altLang="en-US"/>
          </a:p>
        </p:txBody>
      </p:sp>
      <p:sp>
        <p:nvSpPr>
          <p:cNvPr id="3080" name="Rectangle 8">
            <a:extLst>
              <a:ext uri="{FF2B5EF4-FFF2-40B4-BE49-F238E27FC236}">
                <a16:creationId xmlns:a16="http://schemas.microsoft.com/office/drawing/2014/main" id="{6D055F0C-F78C-29A1-9263-596CF4D09DF5}"/>
              </a:ext>
            </a:extLst>
          </p:cNvPr>
          <p:cNvSpPr>
            <a:spLocks noGrp="1" noChangeArrowheads="1"/>
          </p:cNvSpPr>
          <p:nvPr>
            <p:ph type="sldNum" sz="quarter" idx="4"/>
          </p:nvPr>
        </p:nvSpPr>
        <p:spPr/>
        <p:txBody>
          <a:bodyPr/>
          <a:lstStyle>
            <a:lvl1pPr>
              <a:defRPr/>
            </a:lvl1pPr>
          </a:lstStyle>
          <a:p>
            <a:fld id="{490CB119-C874-4FA9-98E7-D50FA8236D75}"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AE97-7719-B1C7-C99C-FF613B6A7F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1CA52E-D4DC-ED84-494E-86401B759F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B4161C-3FA7-EDE1-B493-80CF825FEE01}"/>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DFE24234-6B77-3A9B-5B1B-6A3C1A8E2EB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9F238EE3-A057-4DA1-EBA9-51113E57E132}"/>
              </a:ext>
            </a:extLst>
          </p:cNvPr>
          <p:cNvSpPr>
            <a:spLocks noGrp="1"/>
          </p:cNvSpPr>
          <p:nvPr>
            <p:ph type="sldNum" sz="quarter" idx="12"/>
          </p:nvPr>
        </p:nvSpPr>
        <p:spPr/>
        <p:txBody>
          <a:bodyPr/>
          <a:lstStyle>
            <a:lvl1pPr>
              <a:defRPr/>
            </a:lvl1pPr>
          </a:lstStyle>
          <a:p>
            <a:fld id="{30959D7F-B629-4E8B-BB43-21DF41DC70E5}" type="slidenum">
              <a:rPr lang="en-GB" altLang="en-US"/>
              <a:pPr/>
              <a:t>‹#›</a:t>
            </a:fld>
            <a:endParaRPr lang="en-GB" altLang="en-US"/>
          </a:p>
        </p:txBody>
      </p:sp>
    </p:spTree>
    <p:extLst>
      <p:ext uri="{BB962C8B-B14F-4D97-AF65-F5344CB8AC3E}">
        <p14:creationId xmlns:p14="http://schemas.microsoft.com/office/powerpoint/2010/main" val="92499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C5DE1-691A-295B-A71D-49F5D015371F}"/>
              </a:ext>
            </a:extLst>
          </p:cNvPr>
          <p:cNvSpPr>
            <a:spLocks noGrp="1"/>
          </p:cNvSpPr>
          <p:nvPr>
            <p:ph type="title" orient="vert"/>
          </p:nvPr>
        </p:nvSpPr>
        <p:spPr>
          <a:xfrm>
            <a:off x="7391400" y="609600"/>
            <a:ext cx="15240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BC2D02-4348-311F-6C80-B47BB3D6DC7D}"/>
              </a:ext>
            </a:extLst>
          </p:cNvPr>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3E4A2B-0945-993B-5743-9119CB21BA7A}"/>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40AB74D4-DF11-F613-CB5A-66A219BC8454}"/>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6BA8A7D-2FDA-CBEE-8827-EE58967E6BB1}"/>
              </a:ext>
            </a:extLst>
          </p:cNvPr>
          <p:cNvSpPr>
            <a:spLocks noGrp="1"/>
          </p:cNvSpPr>
          <p:nvPr>
            <p:ph type="sldNum" sz="quarter" idx="12"/>
          </p:nvPr>
        </p:nvSpPr>
        <p:spPr/>
        <p:txBody>
          <a:bodyPr/>
          <a:lstStyle>
            <a:lvl1pPr>
              <a:defRPr/>
            </a:lvl1pPr>
          </a:lstStyle>
          <a:p>
            <a:fld id="{B35BC33A-AA82-4712-B294-E76D555D9509}" type="slidenum">
              <a:rPr lang="en-GB" altLang="en-US"/>
              <a:pPr/>
              <a:t>‹#›</a:t>
            </a:fld>
            <a:endParaRPr lang="en-GB" altLang="en-US"/>
          </a:p>
        </p:txBody>
      </p:sp>
    </p:spTree>
    <p:extLst>
      <p:ext uri="{BB962C8B-B14F-4D97-AF65-F5344CB8AC3E}">
        <p14:creationId xmlns:p14="http://schemas.microsoft.com/office/powerpoint/2010/main" val="1150733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D487-F9FA-F978-DFA3-00CE7D10AC98}"/>
              </a:ext>
            </a:extLst>
          </p:cNvPr>
          <p:cNvSpPr>
            <a:spLocks noGrp="1"/>
          </p:cNvSpPr>
          <p:nvPr>
            <p:ph type="title"/>
          </p:nvPr>
        </p:nvSpPr>
        <p:spPr>
          <a:xfrm>
            <a:off x="2819400" y="609600"/>
            <a:ext cx="6096000" cy="1143000"/>
          </a:xfrm>
        </p:spPr>
        <p:txBody>
          <a:bodyPr/>
          <a:lstStyle/>
          <a:p>
            <a:r>
              <a:rPr lang="en-US"/>
              <a:t>Click to edit Master title style</a:t>
            </a:r>
            <a:endParaRPr lang="en-GB"/>
          </a:p>
        </p:txBody>
      </p:sp>
      <p:sp>
        <p:nvSpPr>
          <p:cNvPr id="3" name="Online Image Placeholder 2">
            <a:extLst>
              <a:ext uri="{FF2B5EF4-FFF2-40B4-BE49-F238E27FC236}">
                <a16:creationId xmlns:a16="http://schemas.microsoft.com/office/drawing/2014/main" id="{2BF3363E-F269-B4F0-A8ED-AC2F46CBF859}"/>
              </a:ext>
            </a:extLst>
          </p:cNvPr>
          <p:cNvSpPr>
            <a:spLocks noGrp="1"/>
          </p:cNvSpPr>
          <p:nvPr>
            <p:ph type="clipArt" sz="half" idx="1"/>
          </p:nvPr>
        </p:nvSpPr>
        <p:spPr>
          <a:xfrm>
            <a:off x="2819400" y="1981200"/>
            <a:ext cx="2971800" cy="4114800"/>
          </a:xfrm>
        </p:spPr>
        <p:txBody>
          <a:bodyPr/>
          <a:lstStyle/>
          <a:p>
            <a:endParaRPr lang="en-GB"/>
          </a:p>
        </p:txBody>
      </p:sp>
      <p:sp>
        <p:nvSpPr>
          <p:cNvPr id="4" name="Text Placeholder 3">
            <a:extLst>
              <a:ext uri="{FF2B5EF4-FFF2-40B4-BE49-F238E27FC236}">
                <a16:creationId xmlns:a16="http://schemas.microsoft.com/office/drawing/2014/main" id="{DD2B94BE-3103-4318-116E-77BF7608A009}"/>
              </a:ext>
            </a:extLst>
          </p:cNvPr>
          <p:cNvSpPr>
            <a:spLocks noGrp="1"/>
          </p:cNvSpPr>
          <p:nvPr>
            <p:ph type="body"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8160-1D20-623C-2CD9-F07F5E228B9E}"/>
              </a:ext>
            </a:extLst>
          </p:cNvPr>
          <p:cNvSpPr>
            <a:spLocks noGrp="1"/>
          </p:cNvSpPr>
          <p:nvPr>
            <p:ph type="dt" sz="half" idx="10"/>
          </p:nvPr>
        </p:nvSpPr>
        <p:spPr>
          <a:xfrm>
            <a:off x="304800" y="6248400"/>
            <a:ext cx="1905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5566BF00-8B3D-D333-6DC3-B2AC3BBC828D}"/>
              </a:ext>
            </a:extLst>
          </p:cNvPr>
          <p:cNvSpPr>
            <a:spLocks noGrp="1"/>
          </p:cNvSpPr>
          <p:nvPr>
            <p:ph type="ftr" sz="quarter" idx="11"/>
          </p:nvPr>
        </p:nvSpPr>
        <p:spPr>
          <a:xfrm>
            <a:off x="3581400" y="6248400"/>
            <a:ext cx="28956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864A75B7-3B85-15F6-ABE5-14767727B580}"/>
              </a:ext>
            </a:extLst>
          </p:cNvPr>
          <p:cNvSpPr>
            <a:spLocks noGrp="1"/>
          </p:cNvSpPr>
          <p:nvPr>
            <p:ph type="sldNum" sz="quarter" idx="12"/>
          </p:nvPr>
        </p:nvSpPr>
        <p:spPr>
          <a:xfrm>
            <a:off x="7010400" y="6248400"/>
            <a:ext cx="1905000" cy="457200"/>
          </a:xfrm>
        </p:spPr>
        <p:txBody>
          <a:bodyPr/>
          <a:lstStyle>
            <a:lvl1pPr>
              <a:defRPr/>
            </a:lvl1pPr>
          </a:lstStyle>
          <a:p>
            <a:fld id="{D68666E9-551F-4D98-A887-4D8ACFF2DB35}" type="slidenum">
              <a:rPr lang="en-GB" altLang="en-US"/>
              <a:pPr/>
              <a:t>‹#›</a:t>
            </a:fld>
            <a:endParaRPr lang="en-GB" altLang="en-US"/>
          </a:p>
        </p:txBody>
      </p:sp>
    </p:spTree>
    <p:extLst>
      <p:ext uri="{BB962C8B-B14F-4D97-AF65-F5344CB8AC3E}">
        <p14:creationId xmlns:p14="http://schemas.microsoft.com/office/powerpoint/2010/main" val="1100941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3485-103E-576E-6EDB-B5111B5C2DD9}"/>
              </a:ext>
            </a:extLst>
          </p:cNvPr>
          <p:cNvSpPr>
            <a:spLocks noGrp="1"/>
          </p:cNvSpPr>
          <p:nvPr>
            <p:ph type="title"/>
          </p:nvPr>
        </p:nvSpPr>
        <p:spPr>
          <a:xfrm>
            <a:off x="2819400" y="609600"/>
            <a:ext cx="60960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A0A403-2010-ADF8-8E75-14E7742E90F1}"/>
              </a:ext>
            </a:extLst>
          </p:cNvPr>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a:extLst>
              <a:ext uri="{FF2B5EF4-FFF2-40B4-BE49-F238E27FC236}">
                <a16:creationId xmlns:a16="http://schemas.microsoft.com/office/drawing/2014/main" id="{44DC62F9-C7DA-B4C1-2292-3E1A44C494F9}"/>
              </a:ext>
            </a:extLst>
          </p:cNvPr>
          <p:cNvSpPr>
            <a:spLocks noGrp="1"/>
          </p:cNvSpPr>
          <p:nvPr>
            <p:ph type="chart" sz="half" idx="2"/>
          </p:nvPr>
        </p:nvSpPr>
        <p:spPr>
          <a:xfrm>
            <a:off x="5943600" y="1981200"/>
            <a:ext cx="2971800" cy="4114800"/>
          </a:xfrm>
        </p:spPr>
        <p:txBody>
          <a:bodyPr/>
          <a:lstStyle/>
          <a:p>
            <a:endParaRPr lang="en-GB"/>
          </a:p>
        </p:txBody>
      </p:sp>
      <p:sp>
        <p:nvSpPr>
          <p:cNvPr id="5" name="Date Placeholder 4">
            <a:extLst>
              <a:ext uri="{FF2B5EF4-FFF2-40B4-BE49-F238E27FC236}">
                <a16:creationId xmlns:a16="http://schemas.microsoft.com/office/drawing/2014/main" id="{465B96F1-94B3-C50D-6803-FA619DC5682E}"/>
              </a:ext>
            </a:extLst>
          </p:cNvPr>
          <p:cNvSpPr>
            <a:spLocks noGrp="1"/>
          </p:cNvSpPr>
          <p:nvPr>
            <p:ph type="dt" sz="half" idx="10"/>
          </p:nvPr>
        </p:nvSpPr>
        <p:spPr>
          <a:xfrm>
            <a:off x="304800" y="6248400"/>
            <a:ext cx="1905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6593B927-D48F-8148-21A2-DB21A27C69DF}"/>
              </a:ext>
            </a:extLst>
          </p:cNvPr>
          <p:cNvSpPr>
            <a:spLocks noGrp="1"/>
          </p:cNvSpPr>
          <p:nvPr>
            <p:ph type="ftr" sz="quarter" idx="11"/>
          </p:nvPr>
        </p:nvSpPr>
        <p:spPr>
          <a:xfrm>
            <a:off x="3581400" y="6248400"/>
            <a:ext cx="28956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6C067D95-7100-B991-B081-F558DA74F1DB}"/>
              </a:ext>
            </a:extLst>
          </p:cNvPr>
          <p:cNvSpPr>
            <a:spLocks noGrp="1"/>
          </p:cNvSpPr>
          <p:nvPr>
            <p:ph type="sldNum" sz="quarter" idx="12"/>
          </p:nvPr>
        </p:nvSpPr>
        <p:spPr>
          <a:xfrm>
            <a:off x="7010400" y="6248400"/>
            <a:ext cx="1905000" cy="457200"/>
          </a:xfrm>
        </p:spPr>
        <p:txBody>
          <a:bodyPr/>
          <a:lstStyle>
            <a:lvl1pPr>
              <a:defRPr/>
            </a:lvl1pPr>
          </a:lstStyle>
          <a:p>
            <a:fld id="{3C6FE94E-41E0-4948-87A6-87C3E165F661}" type="slidenum">
              <a:rPr lang="en-GB" altLang="en-US"/>
              <a:pPr/>
              <a:t>‹#›</a:t>
            </a:fld>
            <a:endParaRPr lang="en-GB" altLang="en-US"/>
          </a:p>
        </p:txBody>
      </p:sp>
    </p:spTree>
    <p:extLst>
      <p:ext uri="{BB962C8B-B14F-4D97-AF65-F5344CB8AC3E}">
        <p14:creationId xmlns:p14="http://schemas.microsoft.com/office/powerpoint/2010/main" val="411738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CD53-97D4-10ED-8C4A-BF3794A0A184}"/>
              </a:ext>
            </a:extLst>
          </p:cNvPr>
          <p:cNvSpPr>
            <a:spLocks noGrp="1"/>
          </p:cNvSpPr>
          <p:nvPr>
            <p:ph type="title"/>
          </p:nvPr>
        </p:nvSpPr>
        <p:spPr>
          <a:xfrm>
            <a:off x="2819400" y="609600"/>
            <a:ext cx="60960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8EF073-E2A0-EC26-1FDF-24D6037E5413}"/>
              </a:ext>
            </a:extLst>
          </p:cNvPr>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2367D5A4-B4A5-C3B7-7082-FF5B7FC41619}"/>
              </a:ext>
            </a:extLst>
          </p:cNvPr>
          <p:cNvSpPr>
            <a:spLocks noGrp="1"/>
          </p:cNvSpPr>
          <p:nvPr>
            <p:ph type="clipArt" sz="half" idx="2"/>
          </p:nvPr>
        </p:nvSpPr>
        <p:spPr>
          <a:xfrm>
            <a:off x="5943600" y="1981200"/>
            <a:ext cx="2971800" cy="4114800"/>
          </a:xfrm>
        </p:spPr>
        <p:txBody>
          <a:bodyPr/>
          <a:lstStyle/>
          <a:p>
            <a:endParaRPr lang="en-GB"/>
          </a:p>
        </p:txBody>
      </p:sp>
      <p:sp>
        <p:nvSpPr>
          <p:cNvPr id="5" name="Date Placeholder 4">
            <a:extLst>
              <a:ext uri="{FF2B5EF4-FFF2-40B4-BE49-F238E27FC236}">
                <a16:creationId xmlns:a16="http://schemas.microsoft.com/office/drawing/2014/main" id="{B15FB033-18DB-38D2-EA56-B1781C539F3A}"/>
              </a:ext>
            </a:extLst>
          </p:cNvPr>
          <p:cNvSpPr>
            <a:spLocks noGrp="1"/>
          </p:cNvSpPr>
          <p:nvPr>
            <p:ph type="dt" sz="half" idx="10"/>
          </p:nvPr>
        </p:nvSpPr>
        <p:spPr>
          <a:xfrm>
            <a:off x="304800" y="6248400"/>
            <a:ext cx="1905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50D1850A-72BC-4294-57E5-6E79B3A64142}"/>
              </a:ext>
            </a:extLst>
          </p:cNvPr>
          <p:cNvSpPr>
            <a:spLocks noGrp="1"/>
          </p:cNvSpPr>
          <p:nvPr>
            <p:ph type="ftr" sz="quarter" idx="11"/>
          </p:nvPr>
        </p:nvSpPr>
        <p:spPr>
          <a:xfrm>
            <a:off x="3581400" y="6248400"/>
            <a:ext cx="28956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5BE27F47-7FC8-456B-BC56-C6BD4F3AB76F}"/>
              </a:ext>
            </a:extLst>
          </p:cNvPr>
          <p:cNvSpPr>
            <a:spLocks noGrp="1"/>
          </p:cNvSpPr>
          <p:nvPr>
            <p:ph type="sldNum" sz="quarter" idx="12"/>
          </p:nvPr>
        </p:nvSpPr>
        <p:spPr>
          <a:xfrm>
            <a:off x="7010400" y="6248400"/>
            <a:ext cx="1905000" cy="457200"/>
          </a:xfrm>
        </p:spPr>
        <p:txBody>
          <a:bodyPr/>
          <a:lstStyle>
            <a:lvl1pPr>
              <a:defRPr/>
            </a:lvl1pPr>
          </a:lstStyle>
          <a:p>
            <a:fld id="{E8C9DBDF-0C9D-49F3-A615-0582DE22656B}" type="slidenum">
              <a:rPr lang="en-GB" altLang="en-US"/>
              <a:pPr/>
              <a:t>‹#›</a:t>
            </a:fld>
            <a:endParaRPr lang="en-GB" altLang="en-US"/>
          </a:p>
        </p:txBody>
      </p:sp>
    </p:spTree>
    <p:extLst>
      <p:ext uri="{BB962C8B-B14F-4D97-AF65-F5344CB8AC3E}">
        <p14:creationId xmlns:p14="http://schemas.microsoft.com/office/powerpoint/2010/main" val="120328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93A8-787B-3E4E-3A74-B8121362C2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E5EB18-2D8E-EAA1-70A1-5022CA9A06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0A532-B04A-0B28-BCD8-3E27D3AE2170}"/>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BD6FFE15-F26B-EB62-7A13-B10051F40B76}"/>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17D3DE0C-9D6D-E58B-0960-5A7CBF252094}"/>
              </a:ext>
            </a:extLst>
          </p:cNvPr>
          <p:cNvSpPr>
            <a:spLocks noGrp="1"/>
          </p:cNvSpPr>
          <p:nvPr>
            <p:ph type="sldNum" sz="quarter" idx="12"/>
          </p:nvPr>
        </p:nvSpPr>
        <p:spPr/>
        <p:txBody>
          <a:bodyPr/>
          <a:lstStyle>
            <a:lvl1pPr>
              <a:defRPr/>
            </a:lvl1pPr>
          </a:lstStyle>
          <a:p>
            <a:fld id="{C4625DFF-F188-4FEA-A113-C67CFB4359B5}" type="slidenum">
              <a:rPr lang="en-GB" altLang="en-US"/>
              <a:pPr/>
              <a:t>‹#›</a:t>
            </a:fld>
            <a:endParaRPr lang="en-GB" altLang="en-US"/>
          </a:p>
        </p:txBody>
      </p:sp>
    </p:spTree>
    <p:extLst>
      <p:ext uri="{BB962C8B-B14F-4D97-AF65-F5344CB8AC3E}">
        <p14:creationId xmlns:p14="http://schemas.microsoft.com/office/powerpoint/2010/main" val="34033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C4A8-CA02-6873-CB8F-955EC29D33E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B54952-E827-0AF9-21FE-09B97CA449A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B565E59-BB55-6F71-493B-185227289172}"/>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4A3E6311-725C-1F93-0E15-771DC58D93E4}"/>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470E7977-B91E-EABD-491F-CFA4406D644E}"/>
              </a:ext>
            </a:extLst>
          </p:cNvPr>
          <p:cNvSpPr>
            <a:spLocks noGrp="1"/>
          </p:cNvSpPr>
          <p:nvPr>
            <p:ph type="sldNum" sz="quarter" idx="12"/>
          </p:nvPr>
        </p:nvSpPr>
        <p:spPr/>
        <p:txBody>
          <a:bodyPr/>
          <a:lstStyle>
            <a:lvl1pPr>
              <a:defRPr/>
            </a:lvl1pPr>
          </a:lstStyle>
          <a:p>
            <a:fld id="{3BCD45C2-C686-4386-95A8-A8A025A12BB0}" type="slidenum">
              <a:rPr lang="en-GB" altLang="en-US"/>
              <a:pPr/>
              <a:t>‹#›</a:t>
            </a:fld>
            <a:endParaRPr lang="en-GB" altLang="en-US"/>
          </a:p>
        </p:txBody>
      </p:sp>
    </p:spTree>
    <p:extLst>
      <p:ext uri="{BB962C8B-B14F-4D97-AF65-F5344CB8AC3E}">
        <p14:creationId xmlns:p14="http://schemas.microsoft.com/office/powerpoint/2010/main" val="408885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E665-DC55-8D4B-8EBD-9105BBF273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A88C2F-1E9A-BE7F-A62B-07A8D172F6E6}"/>
              </a:ext>
            </a:extLst>
          </p:cNvPr>
          <p:cNvSpPr>
            <a:spLocks noGrp="1"/>
          </p:cNvSpPr>
          <p:nvPr>
            <p:ph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7D1E20-6A16-5AC5-7DB9-98895B3D781C}"/>
              </a:ext>
            </a:extLst>
          </p:cNvPr>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17347E-E87D-FFC6-AA9D-CC3DD5D1C570}"/>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A2906851-654B-D965-A1DA-AA22F3E129A7}"/>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0591E986-0919-617F-72DE-5375C883E935}"/>
              </a:ext>
            </a:extLst>
          </p:cNvPr>
          <p:cNvSpPr>
            <a:spLocks noGrp="1"/>
          </p:cNvSpPr>
          <p:nvPr>
            <p:ph type="sldNum" sz="quarter" idx="12"/>
          </p:nvPr>
        </p:nvSpPr>
        <p:spPr/>
        <p:txBody>
          <a:bodyPr/>
          <a:lstStyle>
            <a:lvl1pPr>
              <a:defRPr/>
            </a:lvl1pPr>
          </a:lstStyle>
          <a:p>
            <a:fld id="{77B696E0-44B6-4B18-8398-2029AF6D0CCA}" type="slidenum">
              <a:rPr lang="en-GB" altLang="en-US"/>
              <a:pPr/>
              <a:t>‹#›</a:t>
            </a:fld>
            <a:endParaRPr lang="en-GB" altLang="en-US"/>
          </a:p>
        </p:txBody>
      </p:sp>
    </p:spTree>
    <p:extLst>
      <p:ext uri="{BB962C8B-B14F-4D97-AF65-F5344CB8AC3E}">
        <p14:creationId xmlns:p14="http://schemas.microsoft.com/office/powerpoint/2010/main" val="256054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F8DF4-7739-FF91-0BAC-6009E29CCF4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528A15-099A-004A-F815-9902E977A9E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E2DB05-A72A-2EC3-6B58-54C20BA0E63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50C154-5796-6F39-B628-963824CDB98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2AB3C3-5D24-BFE7-0054-6CA5629272E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44E51B-EFAF-B8D6-0269-F6404AE201AB}"/>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4FD93398-290F-ABB0-9180-5313CA84E7DB}"/>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131317A4-283E-3FFE-E7C1-09CCAA213206}"/>
              </a:ext>
            </a:extLst>
          </p:cNvPr>
          <p:cNvSpPr>
            <a:spLocks noGrp="1"/>
          </p:cNvSpPr>
          <p:nvPr>
            <p:ph type="sldNum" sz="quarter" idx="12"/>
          </p:nvPr>
        </p:nvSpPr>
        <p:spPr/>
        <p:txBody>
          <a:bodyPr/>
          <a:lstStyle>
            <a:lvl1pPr>
              <a:defRPr/>
            </a:lvl1pPr>
          </a:lstStyle>
          <a:p>
            <a:fld id="{D8F43EA9-236F-42B6-B5CD-D880682C35F0}" type="slidenum">
              <a:rPr lang="en-GB" altLang="en-US"/>
              <a:pPr/>
              <a:t>‹#›</a:t>
            </a:fld>
            <a:endParaRPr lang="en-GB" altLang="en-US"/>
          </a:p>
        </p:txBody>
      </p:sp>
    </p:spTree>
    <p:extLst>
      <p:ext uri="{BB962C8B-B14F-4D97-AF65-F5344CB8AC3E}">
        <p14:creationId xmlns:p14="http://schemas.microsoft.com/office/powerpoint/2010/main" val="36771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D03D-FBCD-1C50-4527-5181FCA8C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6B53B9-17FD-9641-DC36-4E4D479BE0C9}"/>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1B1EC10F-CF3A-0D78-9A78-10A5656EC630}"/>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2E56E4E7-32E4-B89F-7B8E-04312FB3BFDB}"/>
              </a:ext>
            </a:extLst>
          </p:cNvPr>
          <p:cNvSpPr>
            <a:spLocks noGrp="1"/>
          </p:cNvSpPr>
          <p:nvPr>
            <p:ph type="sldNum" sz="quarter" idx="12"/>
          </p:nvPr>
        </p:nvSpPr>
        <p:spPr/>
        <p:txBody>
          <a:bodyPr/>
          <a:lstStyle>
            <a:lvl1pPr>
              <a:defRPr/>
            </a:lvl1pPr>
          </a:lstStyle>
          <a:p>
            <a:fld id="{50589B16-811D-4AF8-8DA8-6C18F696CD16}" type="slidenum">
              <a:rPr lang="en-GB" altLang="en-US"/>
              <a:pPr/>
              <a:t>‹#›</a:t>
            </a:fld>
            <a:endParaRPr lang="en-GB" altLang="en-US"/>
          </a:p>
        </p:txBody>
      </p:sp>
    </p:spTree>
    <p:extLst>
      <p:ext uri="{BB962C8B-B14F-4D97-AF65-F5344CB8AC3E}">
        <p14:creationId xmlns:p14="http://schemas.microsoft.com/office/powerpoint/2010/main" val="1077178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88BBF2-977E-2AA0-5B2A-3B7C620131F1}"/>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846A9669-D91A-6642-CA15-9A6331BD0732}"/>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DED9B2EB-75B9-75CE-FCE3-3CD6D283E96C}"/>
              </a:ext>
            </a:extLst>
          </p:cNvPr>
          <p:cNvSpPr>
            <a:spLocks noGrp="1"/>
          </p:cNvSpPr>
          <p:nvPr>
            <p:ph type="sldNum" sz="quarter" idx="12"/>
          </p:nvPr>
        </p:nvSpPr>
        <p:spPr/>
        <p:txBody>
          <a:bodyPr/>
          <a:lstStyle>
            <a:lvl1pPr>
              <a:defRPr/>
            </a:lvl1pPr>
          </a:lstStyle>
          <a:p>
            <a:fld id="{765CDF37-AE8B-413B-BF7D-5AA3F0696710}" type="slidenum">
              <a:rPr lang="en-GB" altLang="en-US"/>
              <a:pPr/>
              <a:t>‹#›</a:t>
            </a:fld>
            <a:endParaRPr lang="en-GB" altLang="en-US"/>
          </a:p>
        </p:txBody>
      </p:sp>
    </p:spTree>
    <p:extLst>
      <p:ext uri="{BB962C8B-B14F-4D97-AF65-F5344CB8AC3E}">
        <p14:creationId xmlns:p14="http://schemas.microsoft.com/office/powerpoint/2010/main" val="34666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B746-3FEA-FF62-E53F-D71C960AB09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A7C41A-A189-998B-01D6-6ED6026E91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D8B9E5-258A-170A-1712-87A813C92F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A6D31-707F-89BB-5075-AB09055C595F}"/>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B7A72DAD-DBB0-E182-6F52-A78A49662F3B}"/>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EAB4B7C8-141B-3086-482C-A6DDB447AA8C}"/>
              </a:ext>
            </a:extLst>
          </p:cNvPr>
          <p:cNvSpPr>
            <a:spLocks noGrp="1"/>
          </p:cNvSpPr>
          <p:nvPr>
            <p:ph type="sldNum" sz="quarter" idx="12"/>
          </p:nvPr>
        </p:nvSpPr>
        <p:spPr/>
        <p:txBody>
          <a:bodyPr/>
          <a:lstStyle>
            <a:lvl1pPr>
              <a:defRPr/>
            </a:lvl1pPr>
          </a:lstStyle>
          <a:p>
            <a:fld id="{D8FCA853-153D-4BE4-A9E9-0F157AEA93D3}" type="slidenum">
              <a:rPr lang="en-GB" altLang="en-US"/>
              <a:pPr/>
              <a:t>‹#›</a:t>
            </a:fld>
            <a:endParaRPr lang="en-GB" altLang="en-US"/>
          </a:p>
        </p:txBody>
      </p:sp>
    </p:spTree>
    <p:extLst>
      <p:ext uri="{BB962C8B-B14F-4D97-AF65-F5344CB8AC3E}">
        <p14:creationId xmlns:p14="http://schemas.microsoft.com/office/powerpoint/2010/main" val="127864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7060-1D57-0D74-DB16-597F8CAFDCD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25026B-699D-937F-B4FF-640A9A99F82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A150FD-1BC9-606A-E870-FF71C68679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64B18-571C-B24C-A4A9-3FCE72C1972A}"/>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EE232C82-5C75-51C2-46A7-FC362DF8A1E6}"/>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FA0C15F0-D2FF-BBBE-C768-8CC5332DC97E}"/>
              </a:ext>
            </a:extLst>
          </p:cNvPr>
          <p:cNvSpPr>
            <a:spLocks noGrp="1"/>
          </p:cNvSpPr>
          <p:nvPr>
            <p:ph type="sldNum" sz="quarter" idx="12"/>
          </p:nvPr>
        </p:nvSpPr>
        <p:spPr/>
        <p:txBody>
          <a:bodyPr/>
          <a:lstStyle>
            <a:lvl1pPr>
              <a:defRPr/>
            </a:lvl1pPr>
          </a:lstStyle>
          <a:p>
            <a:fld id="{8CC98F67-8E84-4F7D-AA1D-FE95E5F4E91F}" type="slidenum">
              <a:rPr lang="en-GB" altLang="en-US"/>
              <a:pPr/>
              <a:t>‹#›</a:t>
            </a:fld>
            <a:endParaRPr lang="en-GB" altLang="en-US"/>
          </a:p>
        </p:txBody>
      </p:sp>
    </p:spTree>
    <p:extLst>
      <p:ext uri="{BB962C8B-B14F-4D97-AF65-F5344CB8AC3E}">
        <p14:creationId xmlns:p14="http://schemas.microsoft.com/office/powerpoint/2010/main" val="256087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E3ACB7F3-2D59-1949-F697-38CB52F8A80B}"/>
              </a:ext>
            </a:extLst>
          </p:cNvPr>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kumimoji="1" lang="en-US" altLang="en-US"/>
          </a:p>
        </p:txBody>
      </p:sp>
      <p:sp>
        <p:nvSpPr>
          <p:cNvPr id="1027" name="Rectangle 3">
            <a:extLst>
              <a:ext uri="{FF2B5EF4-FFF2-40B4-BE49-F238E27FC236}">
                <a16:creationId xmlns:a16="http://schemas.microsoft.com/office/drawing/2014/main" id="{B0099418-95A8-4D9D-95B3-83448B23AA47}"/>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8" name="Rectangle 4">
            <a:extLst>
              <a:ext uri="{FF2B5EF4-FFF2-40B4-BE49-F238E27FC236}">
                <a16:creationId xmlns:a16="http://schemas.microsoft.com/office/drawing/2014/main" id="{9CA066FE-28FA-25BE-4A7E-B954BCE7AE48}"/>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6B6D6732-EBB3-9DDF-88B5-7D41D00658B4}"/>
              </a:ext>
            </a:extLst>
          </p:cNvPr>
          <p:cNvSpPr>
            <a:spLocks noGrp="1" noChangeArrowheads="1"/>
          </p:cNvSpPr>
          <p:nvPr>
            <p:ph type="dt" sz="half" idx="2"/>
          </p:nvPr>
        </p:nvSpPr>
        <p:spPr bwMode="auto">
          <a:xfrm>
            <a:off x="304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GB" altLang="en-US"/>
          </a:p>
        </p:txBody>
      </p:sp>
      <p:sp>
        <p:nvSpPr>
          <p:cNvPr id="1030" name="Rectangle 6">
            <a:extLst>
              <a:ext uri="{FF2B5EF4-FFF2-40B4-BE49-F238E27FC236}">
                <a16:creationId xmlns:a16="http://schemas.microsoft.com/office/drawing/2014/main" id="{F1579FF2-E999-51D4-5086-2CEE67818305}"/>
              </a:ext>
            </a:extLst>
          </p:cNvPr>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GB" altLang="en-US"/>
          </a:p>
        </p:txBody>
      </p:sp>
      <p:sp>
        <p:nvSpPr>
          <p:cNvPr id="1031" name="Rectangle 7">
            <a:extLst>
              <a:ext uri="{FF2B5EF4-FFF2-40B4-BE49-F238E27FC236}">
                <a16:creationId xmlns:a16="http://schemas.microsoft.com/office/drawing/2014/main" id="{6705FC10-46FE-1274-4FA9-B2C3A7AE97AC}"/>
              </a:ext>
            </a:extLst>
          </p:cNvPr>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E957202D-B9B7-4190-8CCA-F990ABB7EE8E}"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lnSpc>
          <a:spcPct val="70000"/>
        </a:lnSpc>
        <a:spcBef>
          <a:spcPct val="0"/>
        </a:spcBef>
        <a:spcAft>
          <a:spcPct val="0"/>
        </a:spcAft>
        <a:defRPr sz="4800" b="1" kern="1200">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anose="020B0606020202030204" pitchFamily="34" charset="0"/>
        </a:defRPr>
      </a:lvl2pPr>
      <a:lvl3pPr algn="l" rtl="0" fontAlgn="base">
        <a:lnSpc>
          <a:spcPct val="70000"/>
        </a:lnSpc>
        <a:spcBef>
          <a:spcPct val="0"/>
        </a:spcBef>
        <a:spcAft>
          <a:spcPct val="0"/>
        </a:spcAft>
        <a:defRPr sz="4800" b="1">
          <a:solidFill>
            <a:schemeClr val="tx2"/>
          </a:solidFill>
          <a:latin typeface="Arial Narrow" panose="020B0606020202030204" pitchFamily="34" charset="0"/>
        </a:defRPr>
      </a:lvl3pPr>
      <a:lvl4pPr algn="l" rtl="0" fontAlgn="base">
        <a:lnSpc>
          <a:spcPct val="70000"/>
        </a:lnSpc>
        <a:spcBef>
          <a:spcPct val="0"/>
        </a:spcBef>
        <a:spcAft>
          <a:spcPct val="0"/>
        </a:spcAft>
        <a:defRPr sz="4800" b="1">
          <a:solidFill>
            <a:schemeClr val="tx2"/>
          </a:solidFill>
          <a:latin typeface="Arial Narrow" panose="020B0606020202030204" pitchFamily="34" charset="0"/>
        </a:defRPr>
      </a:lvl4pPr>
      <a:lvl5pPr algn="l" rtl="0" fontAlgn="base">
        <a:lnSpc>
          <a:spcPct val="70000"/>
        </a:lnSpc>
        <a:spcBef>
          <a:spcPct val="0"/>
        </a:spcBef>
        <a:spcAft>
          <a:spcPct val="0"/>
        </a:spcAft>
        <a:defRPr sz="4800" b="1">
          <a:solidFill>
            <a:schemeClr val="tx2"/>
          </a:solidFill>
          <a:latin typeface="Arial Narrow" panose="020B0606020202030204" pitchFamily="34" charset="0"/>
        </a:defRPr>
      </a:lvl5pPr>
      <a:lvl6pPr marL="457200" algn="l" rtl="0" fontAlgn="base">
        <a:lnSpc>
          <a:spcPct val="70000"/>
        </a:lnSpc>
        <a:spcBef>
          <a:spcPct val="0"/>
        </a:spcBef>
        <a:spcAft>
          <a:spcPct val="0"/>
        </a:spcAft>
        <a:defRPr sz="4800" b="1">
          <a:solidFill>
            <a:schemeClr val="tx2"/>
          </a:solidFill>
          <a:latin typeface="Arial Narrow" panose="020B0606020202030204" pitchFamily="34" charset="0"/>
        </a:defRPr>
      </a:lvl6pPr>
      <a:lvl7pPr marL="914400" algn="l" rtl="0" fontAlgn="base">
        <a:lnSpc>
          <a:spcPct val="70000"/>
        </a:lnSpc>
        <a:spcBef>
          <a:spcPct val="0"/>
        </a:spcBef>
        <a:spcAft>
          <a:spcPct val="0"/>
        </a:spcAft>
        <a:defRPr sz="4800" b="1">
          <a:solidFill>
            <a:schemeClr val="tx2"/>
          </a:solidFill>
          <a:latin typeface="Arial Narrow" panose="020B0606020202030204" pitchFamily="34" charset="0"/>
        </a:defRPr>
      </a:lvl7pPr>
      <a:lvl8pPr marL="1371600" algn="l" rtl="0" fontAlgn="base">
        <a:lnSpc>
          <a:spcPct val="70000"/>
        </a:lnSpc>
        <a:spcBef>
          <a:spcPct val="0"/>
        </a:spcBef>
        <a:spcAft>
          <a:spcPct val="0"/>
        </a:spcAft>
        <a:defRPr sz="4800" b="1">
          <a:solidFill>
            <a:schemeClr val="tx2"/>
          </a:solidFill>
          <a:latin typeface="Arial Narrow" panose="020B0606020202030204" pitchFamily="34" charset="0"/>
        </a:defRPr>
      </a:lvl8pPr>
      <a:lvl9pPr marL="1828800" algn="l" rtl="0" fontAlgn="base">
        <a:lnSpc>
          <a:spcPct val="70000"/>
        </a:lnSpc>
        <a:spcBef>
          <a:spcPct val="0"/>
        </a:spcBef>
        <a:spcAft>
          <a:spcPct val="0"/>
        </a:spcAft>
        <a:defRPr sz="4800" b="1">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anose="05000000000000000000" pitchFamily="2" charset="2"/>
        <a:buChar char="u"/>
        <a:defRPr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2318FFBD-A5FC-9875-D38D-9AE450E5E5CC}"/>
              </a:ext>
            </a:extLst>
          </p:cNvPr>
          <p:cNvSpPr>
            <a:spLocks noGrp="1" noChangeArrowheads="1"/>
          </p:cNvSpPr>
          <p:nvPr>
            <p:ph type="ctrTitle"/>
          </p:nvPr>
        </p:nvSpPr>
        <p:spPr/>
        <p:txBody>
          <a:bodyPr/>
          <a:lstStyle/>
          <a:p>
            <a:r>
              <a:rPr lang="en-US" altLang="en-US" sz="10600"/>
              <a:t>Jerusalem</a:t>
            </a:r>
            <a:endParaRPr lang="en-GB" altLang="en-US" sz="10600"/>
          </a:p>
        </p:txBody>
      </p:sp>
      <p:sp>
        <p:nvSpPr>
          <p:cNvPr id="4103" name="Rectangle 7">
            <a:extLst>
              <a:ext uri="{FF2B5EF4-FFF2-40B4-BE49-F238E27FC236}">
                <a16:creationId xmlns:a16="http://schemas.microsoft.com/office/drawing/2014/main" id="{B80261E1-D160-7243-E500-3DB3F23770B9}"/>
              </a:ext>
            </a:extLst>
          </p:cNvPr>
          <p:cNvSpPr>
            <a:spLocks noGrp="1" noChangeArrowheads="1"/>
          </p:cNvSpPr>
          <p:nvPr>
            <p:ph type="subTitle" idx="1"/>
          </p:nvPr>
        </p:nvSpPr>
        <p:spPr>
          <a:xfrm>
            <a:off x="4191000" y="1828800"/>
            <a:ext cx="4572000" cy="1143000"/>
          </a:xfrm>
        </p:spPr>
        <p:txBody>
          <a:bodyPr/>
          <a:lstStyle/>
          <a:p>
            <a:endParaRPr lang="en-US" altLang="en-US" sz="2800"/>
          </a:p>
          <a:p>
            <a:r>
              <a:rPr lang="en-US" altLang="en-US" sz="3600"/>
              <a:t>An early history</a:t>
            </a:r>
          </a:p>
        </p:txBody>
      </p:sp>
      <p:sp>
        <p:nvSpPr>
          <p:cNvPr id="4107" name="Rectangle 11">
            <a:extLst>
              <a:ext uri="{FF2B5EF4-FFF2-40B4-BE49-F238E27FC236}">
                <a16:creationId xmlns:a16="http://schemas.microsoft.com/office/drawing/2014/main" id="{81A3A4B7-AC24-72B6-08C9-86AC167A0CC6}"/>
              </a:ext>
            </a:extLst>
          </p:cNvPr>
          <p:cNvSpPr>
            <a:spLocks noChangeArrowheads="1"/>
          </p:cNvSpPr>
          <p:nvPr/>
        </p:nvSpPr>
        <p:spPr bwMode="auto">
          <a:xfrm>
            <a:off x="1066800" y="2819400"/>
            <a:ext cx="693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sz="1600" b="1">
                <a:latin typeface="MS Reference Sans Serif" panose="020B0604030504040204" pitchFamily="34" charset="0"/>
              </a:rPr>
              <a:t>Mount Zion, Jerusalem</a:t>
            </a:r>
            <a:endParaRPr kumimoji="1" lang="en-GB" altLang="en-US" sz="1600"/>
          </a:p>
        </p:txBody>
      </p:sp>
      <p:pic>
        <p:nvPicPr>
          <p:cNvPr id="4105" name="Picture 9">
            <a:extLst>
              <a:ext uri="{FF2B5EF4-FFF2-40B4-BE49-F238E27FC236}">
                <a16:creationId xmlns:a16="http://schemas.microsoft.com/office/drawing/2014/main" id="{7E30C162-D976-639A-F152-60EDFA1BE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24200"/>
            <a:ext cx="80772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a:extLst>
              <a:ext uri="{FF2B5EF4-FFF2-40B4-BE49-F238E27FC236}">
                <a16:creationId xmlns:a16="http://schemas.microsoft.com/office/drawing/2014/main" id="{F5959149-3018-FAA7-E36F-FFE74F6E5ABD}"/>
              </a:ext>
            </a:extLst>
          </p:cNvPr>
          <p:cNvSpPr>
            <a:spLocks noGrp="1" noChangeArrowheads="1"/>
          </p:cNvSpPr>
          <p:nvPr>
            <p:ph type="title"/>
          </p:nvPr>
        </p:nvSpPr>
        <p:spPr>
          <a:xfrm>
            <a:off x="1219200" y="-381000"/>
            <a:ext cx="6096000" cy="2209800"/>
          </a:xfrm>
        </p:spPr>
        <p:txBody>
          <a:bodyPr/>
          <a:lstStyle/>
          <a:p>
            <a:br>
              <a:rPr lang="en-US" altLang="en-US"/>
            </a:br>
            <a:r>
              <a:rPr lang="en-US" altLang="en-US"/>
              <a:t>ANTIOCHUS III bans the practice of Judaism</a:t>
            </a:r>
            <a:br>
              <a:rPr lang="en-US" altLang="en-US"/>
            </a:br>
            <a:r>
              <a:rPr lang="en-US" altLang="en-US"/>
              <a:t>223 – 190 B.C.E</a:t>
            </a:r>
            <a:endParaRPr lang="en-GB" altLang="en-US"/>
          </a:p>
        </p:txBody>
      </p:sp>
      <p:sp>
        <p:nvSpPr>
          <p:cNvPr id="12295" name="Rectangle 7">
            <a:extLst>
              <a:ext uri="{FF2B5EF4-FFF2-40B4-BE49-F238E27FC236}">
                <a16:creationId xmlns:a16="http://schemas.microsoft.com/office/drawing/2014/main" id="{9914531B-0BBF-BD73-873B-DC8F927CBE61}"/>
              </a:ext>
            </a:extLst>
          </p:cNvPr>
          <p:cNvSpPr>
            <a:spLocks noGrp="1" noChangeArrowheads="1"/>
          </p:cNvSpPr>
          <p:nvPr>
            <p:ph type="body" sz="half" idx="1"/>
          </p:nvPr>
        </p:nvSpPr>
        <p:spPr>
          <a:xfrm>
            <a:off x="609600" y="1828800"/>
            <a:ext cx="5410200" cy="4800600"/>
          </a:xfrm>
        </p:spPr>
        <p:txBody>
          <a:bodyPr/>
          <a:lstStyle/>
          <a:p>
            <a:pPr>
              <a:lnSpc>
                <a:spcPct val="90000"/>
              </a:lnSpc>
            </a:pPr>
            <a:r>
              <a:rPr lang="en-US" altLang="en-US" sz="2400"/>
              <a:t>First religious persecution in history, Sabbath and temple gatherings forbidden</a:t>
            </a:r>
          </a:p>
          <a:p>
            <a:pPr>
              <a:lnSpc>
                <a:spcPct val="90000"/>
              </a:lnSpc>
            </a:pPr>
            <a:r>
              <a:rPr lang="en-US" altLang="en-US" sz="2400"/>
              <a:t>Renamed Jerusalem ‘Antioch”</a:t>
            </a:r>
          </a:p>
          <a:p>
            <a:pPr>
              <a:lnSpc>
                <a:spcPct val="90000"/>
              </a:lnSpc>
            </a:pPr>
            <a:r>
              <a:rPr lang="en-US" altLang="en-US" sz="2400"/>
              <a:t>Many Jews forced to go into hiding</a:t>
            </a:r>
          </a:p>
          <a:p>
            <a:pPr>
              <a:lnSpc>
                <a:spcPct val="90000"/>
              </a:lnSpc>
            </a:pPr>
            <a:r>
              <a:rPr lang="en-US" altLang="en-US" sz="2400"/>
              <a:t>One of the great Jewish generals, Judas Maccabee retook Jerusalem three years later.</a:t>
            </a:r>
          </a:p>
          <a:p>
            <a:pPr>
              <a:lnSpc>
                <a:spcPct val="90000"/>
              </a:lnSpc>
            </a:pPr>
            <a:r>
              <a:rPr lang="en-US" altLang="en-US" sz="2400"/>
              <a:t>He purified the temple and restored the Jewish faith</a:t>
            </a:r>
          </a:p>
          <a:p>
            <a:pPr>
              <a:lnSpc>
                <a:spcPct val="90000"/>
              </a:lnSpc>
            </a:pPr>
            <a:r>
              <a:rPr lang="en-US" altLang="en-US" sz="2400"/>
              <a:t>This purification and restoration is commemorated by the Jewish festival Hanukkah.</a:t>
            </a:r>
          </a:p>
          <a:p>
            <a:pPr>
              <a:lnSpc>
                <a:spcPct val="90000"/>
              </a:lnSpc>
            </a:pPr>
            <a:endParaRPr lang="en-US" altLang="en-US" sz="2400"/>
          </a:p>
          <a:p>
            <a:pPr>
              <a:lnSpc>
                <a:spcPct val="90000"/>
              </a:lnSpc>
            </a:pPr>
            <a:endParaRPr lang="en-GB" altLang="en-US" sz="2000"/>
          </a:p>
        </p:txBody>
      </p:sp>
      <p:pic>
        <p:nvPicPr>
          <p:cNvPr id="12297" name="Picture 9">
            <a:extLst>
              <a:ext uri="{FF2B5EF4-FFF2-40B4-BE49-F238E27FC236}">
                <a16:creationId xmlns:a16="http://schemas.microsoft.com/office/drawing/2014/main" id="{5EBE8E9E-A9F5-5302-B180-59490FEEDE06}"/>
              </a:ext>
            </a:extLst>
          </p:cNvPr>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FE25A03-1199-1347-E4FF-B659F66F2139}"/>
              </a:ext>
            </a:extLst>
          </p:cNvPr>
          <p:cNvSpPr>
            <a:spLocks noGrp="1" noChangeArrowheads="1"/>
          </p:cNvSpPr>
          <p:nvPr>
            <p:ph type="title"/>
          </p:nvPr>
        </p:nvSpPr>
        <p:spPr>
          <a:xfrm>
            <a:off x="1524000" y="381000"/>
            <a:ext cx="6096000" cy="1143000"/>
          </a:xfrm>
        </p:spPr>
        <p:txBody>
          <a:bodyPr/>
          <a:lstStyle/>
          <a:p>
            <a:r>
              <a:rPr lang="en-US" altLang="en-US"/>
              <a:t>King Herod   39 B.C.E</a:t>
            </a:r>
            <a:endParaRPr lang="en-GB" altLang="en-US"/>
          </a:p>
        </p:txBody>
      </p:sp>
      <p:pic>
        <p:nvPicPr>
          <p:cNvPr id="26627" name="Picture 3">
            <a:extLst>
              <a:ext uri="{FF2B5EF4-FFF2-40B4-BE49-F238E27FC236}">
                <a16:creationId xmlns:a16="http://schemas.microsoft.com/office/drawing/2014/main" id="{6BCA27FE-B357-A5FD-0F27-000BC4ACC7BD}"/>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1905000"/>
            <a:ext cx="3352800" cy="4419600"/>
          </a:xfrm>
        </p:spPr>
      </p:pic>
      <p:sp>
        <p:nvSpPr>
          <p:cNvPr id="26628" name="Rectangle 4">
            <a:extLst>
              <a:ext uri="{FF2B5EF4-FFF2-40B4-BE49-F238E27FC236}">
                <a16:creationId xmlns:a16="http://schemas.microsoft.com/office/drawing/2014/main" id="{21A7ABCA-68C1-5D36-B657-57B46691FFCB}"/>
              </a:ext>
            </a:extLst>
          </p:cNvPr>
          <p:cNvSpPr>
            <a:spLocks noGrp="1" noChangeArrowheads="1"/>
          </p:cNvSpPr>
          <p:nvPr>
            <p:ph type="body" sz="half" idx="2"/>
          </p:nvPr>
        </p:nvSpPr>
        <p:spPr>
          <a:xfrm>
            <a:off x="4419600" y="2133600"/>
            <a:ext cx="4343400" cy="4114800"/>
          </a:xfrm>
        </p:spPr>
        <p:txBody>
          <a:bodyPr/>
          <a:lstStyle/>
          <a:p>
            <a:r>
              <a:rPr lang="en-GB" altLang="en-US" sz="2400"/>
              <a:t>Herod the Great was the Roman-backed king of Judea who, according to Matthew 2:16, tried to kill the infant Jesus by ordering the massacre of all male babies in Bethlehem.</a:t>
            </a:r>
            <a:endParaRPr lang="en-US" altLang="en-US" sz="2400"/>
          </a:p>
          <a:p>
            <a:r>
              <a:rPr lang="en-US" altLang="en-US" sz="2400"/>
              <a:t>King Herod rebuilds the temple with huge walls</a:t>
            </a:r>
          </a:p>
          <a:p>
            <a:pPr>
              <a:buFont typeface="Wingdings" panose="05000000000000000000" pitchFamily="2" charset="2"/>
              <a:buNone/>
            </a:pPr>
            <a:endParaRPr lang="en-GB" altLang="en-US" sz="2400"/>
          </a:p>
          <a:p>
            <a:endParaRPr lang="en-GB" altLang="en-US" sz="2400"/>
          </a:p>
          <a:p>
            <a:endParaRPr lang="en-GB"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BB682D6-FD00-0D71-91BA-7087B1EA76E3}"/>
              </a:ext>
            </a:extLst>
          </p:cNvPr>
          <p:cNvSpPr>
            <a:spLocks noGrp="1" noChangeArrowheads="1"/>
          </p:cNvSpPr>
          <p:nvPr>
            <p:ph type="title"/>
          </p:nvPr>
        </p:nvSpPr>
        <p:spPr>
          <a:xfrm>
            <a:off x="609600" y="228600"/>
            <a:ext cx="6096000" cy="1143000"/>
          </a:xfrm>
        </p:spPr>
        <p:txBody>
          <a:bodyPr/>
          <a:lstStyle/>
          <a:p>
            <a:r>
              <a:rPr lang="en-US" altLang="en-US"/>
              <a:t>Jesus Christ</a:t>
            </a:r>
            <a:endParaRPr lang="en-GB" altLang="en-US"/>
          </a:p>
        </p:txBody>
      </p:sp>
      <p:sp>
        <p:nvSpPr>
          <p:cNvPr id="27651" name="Rectangle 3">
            <a:extLst>
              <a:ext uri="{FF2B5EF4-FFF2-40B4-BE49-F238E27FC236}">
                <a16:creationId xmlns:a16="http://schemas.microsoft.com/office/drawing/2014/main" id="{1D00A778-750F-CDBE-3B01-0102F9E0533F}"/>
              </a:ext>
            </a:extLst>
          </p:cNvPr>
          <p:cNvSpPr>
            <a:spLocks noGrp="1" noChangeArrowheads="1"/>
          </p:cNvSpPr>
          <p:nvPr>
            <p:ph type="body" sz="half" idx="1"/>
          </p:nvPr>
        </p:nvSpPr>
        <p:spPr>
          <a:xfrm>
            <a:off x="304800" y="1447800"/>
            <a:ext cx="3200400" cy="5105400"/>
          </a:xfrm>
        </p:spPr>
        <p:txBody>
          <a:bodyPr/>
          <a:lstStyle/>
          <a:p>
            <a:pPr>
              <a:lnSpc>
                <a:spcPct val="90000"/>
              </a:lnSpc>
            </a:pPr>
            <a:r>
              <a:rPr lang="en-GB" altLang="en-US" sz="2000"/>
              <a:t>Ministry of Jesus </a:t>
            </a:r>
          </a:p>
          <a:p>
            <a:pPr>
              <a:lnSpc>
                <a:spcPct val="90000"/>
              </a:lnSpc>
            </a:pPr>
            <a:r>
              <a:rPr lang="en-GB" altLang="en-US" sz="2000"/>
              <a:t>After receiving his baptism from John the Baptist on the shore of the Jordan River, Jesus began three years of ministry. During that time, Jesus travelled throughout the provinces of Judea and Galilee—areas now part of Israel and the West Bank. At the conclusion of his ministry, Jesus travelled to Jerusalem, where he was crucified.</a:t>
            </a:r>
          </a:p>
        </p:txBody>
      </p:sp>
      <p:pic>
        <p:nvPicPr>
          <p:cNvPr id="27652" name="Picture 4">
            <a:extLst>
              <a:ext uri="{FF2B5EF4-FFF2-40B4-BE49-F238E27FC236}">
                <a16:creationId xmlns:a16="http://schemas.microsoft.com/office/drawing/2014/main" id="{22B40579-76F1-EA96-5B77-E3BFC0A9FA7D}"/>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038600" y="304800"/>
            <a:ext cx="4876800" cy="6172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B1A460C3-3CD1-CF39-5278-1792264C4D23}"/>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a:extLst>
              <a:ext uri="{FF2B5EF4-FFF2-40B4-BE49-F238E27FC236}">
                <a16:creationId xmlns:a16="http://schemas.microsoft.com/office/drawing/2014/main" id="{9EA888F3-9CF6-BB82-EBAF-AC1D41FF7DE6}"/>
              </a:ext>
            </a:extLst>
          </p:cNvPr>
          <p:cNvSpPr>
            <a:spLocks noGrp="1" noChangeArrowheads="1"/>
          </p:cNvSpPr>
          <p:nvPr>
            <p:ph type="title"/>
          </p:nvPr>
        </p:nvSpPr>
        <p:spPr>
          <a:xfrm>
            <a:off x="1828800" y="228600"/>
            <a:ext cx="7086600" cy="1371600"/>
          </a:xfrm>
        </p:spPr>
        <p:txBody>
          <a:bodyPr/>
          <a:lstStyle/>
          <a:p>
            <a:r>
              <a:rPr lang="en-US" altLang="en-US"/>
              <a:t>Ancient Canaan  1700 - 1386 B.C.E</a:t>
            </a:r>
            <a:endParaRPr lang="en-GB" altLang="en-US"/>
          </a:p>
        </p:txBody>
      </p:sp>
      <p:sp>
        <p:nvSpPr>
          <p:cNvPr id="5127" name="Rectangle 7">
            <a:extLst>
              <a:ext uri="{FF2B5EF4-FFF2-40B4-BE49-F238E27FC236}">
                <a16:creationId xmlns:a16="http://schemas.microsoft.com/office/drawing/2014/main" id="{E58D266A-5ACE-73E1-409A-F4DC79B10B15}"/>
              </a:ext>
            </a:extLst>
          </p:cNvPr>
          <p:cNvSpPr>
            <a:spLocks noGrp="1" noChangeArrowheads="1"/>
          </p:cNvSpPr>
          <p:nvPr>
            <p:ph type="body" idx="1"/>
          </p:nvPr>
        </p:nvSpPr>
        <p:spPr>
          <a:xfrm>
            <a:off x="3124200" y="1752600"/>
            <a:ext cx="6019800" cy="4800600"/>
          </a:xfrm>
        </p:spPr>
        <p:txBody>
          <a:bodyPr/>
          <a:lstStyle/>
          <a:p>
            <a:r>
              <a:rPr lang="en-US" altLang="en-US"/>
              <a:t>Pharaoh Amenhotep ruled over Egypt and Canaan</a:t>
            </a:r>
          </a:p>
          <a:p>
            <a:r>
              <a:rPr lang="en-US" altLang="en-US"/>
              <a:t>The Pharoah Ramses III forced the Philistines to settle in Canaan</a:t>
            </a:r>
          </a:p>
          <a:p>
            <a:r>
              <a:rPr lang="en-US" altLang="en-US"/>
              <a:t>In 1750 B.C.E -  The12 tribes of  Israel settled in  Egypt from Mesopotamia, the bands of ancient Hebrews descended from the patriarch Jacob</a:t>
            </a:r>
          </a:p>
          <a:p>
            <a:pPr>
              <a:buFont typeface="Wingdings" panose="05000000000000000000" pitchFamily="2" charset="2"/>
              <a:buNone/>
            </a:pPr>
            <a:endParaRPr lang="en-US" altLang="en-US"/>
          </a:p>
          <a:p>
            <a:endParaRPr lang="en-GB" altLang="en-US"/>
          </a:p>
        </p:txBody>
      </p:sp>
      <p:pic>
        <p:nvPicPr>
          <p:cNvPr id="5128" name="Picture 8">
            <a:extLst>
              <a:ext uri="{FF2B5EF4-FFF2-40B4-BE49-F238E27FC236}">
                <a16:creationId xmlns:a16="http://schemas.microsoft.com/office/drawing/2014/main" id="{8F454645-D4C5-1E1C-DD0C-98AF8DC68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25146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a:extLst>
              <a:ext uri="{FF2B5EF4-FFF2-40B4-BE49-F238E27FC236}">
                <a16:creationId xmlns:a16="http://schemas.microsoft.com/office/drawing/2014/main" id="{7DE79526-F6F1-080B-408A-94EC2A555390}"/>
              </a:ext>
            </a:extLst>
          </p:cNvPr>
          <p:cNvSpPr>
            <a:spLocks noGrp="1" noChangeArrowheads="1"/>
          </p:cNvSpPr>
          <p:nvPr>
            <p:ph type="title"/>
          </p:nvPr>
        </p:nvSpPr>
        <p:spPr>
          <a:xfrm>
            <a:off x="457200" y="228600"/>
            <a:ext cx="3200400" cy="838200"/>
          </a:xfrm>
        </p:spPr>
        <p:txBody>
          <a:bodyPr/>
          <a:lstStyle/>
          <a:p>
            <a:r>
              <a:rPr lang="en-US" altLang="en-US"/>
              <a:t>Moses</a:t>
            </a:r>
            <a:endParaRPr lang="en-GB" altLang="en-US"/>
          </a:p>
        </p:txBody>
      </p:sp>
      <p:sp>
        <p:nvSpPr>
          <p:cNvPr id="6151" name="Rectangle 7">
            <a:extLst>
              <a:ext uri="{FF2B5EF4-FFF2-40B4-BE49-F238E27FC236}">
                <a16:creationId xmlns:a16="http://schemas.microsoft.com/office/drawing/2014/main" id="{1921D198-4E7B-1BE7-4984-15C9E1B26B0A}"/>
              </a:ext>
            </a:extLst>
          </p:cNvPr>
          <p:cNvSpPr>
            <a:spLocks noGrp="1" noChangeArrowheads="1"/>
          </p:cNvSpPr>
          <p:nvPr>
            <p:ph type="body" idx="1"/>
          </p:nvPr>
        </p:nvSpPr>
        <p:spPr>
          <a:xfrm>
            <a:off x="3581400" y="1143000"/>
            <a:ext cx="5334000" cy="4953000"/>
          </a:xfrm>
        </p:spPr>
        <p:txBody>
          <a:bodyPr/>
          <a:lstStyle/>
          <a:p>
            <a:r>
              <a:rPr lang="en-US" altLang="en-US"/>
              <a:t>In 1250 B.C.E , the Israelites led by Moses, escaped from Egypt and lived in the desert.</a:t>
            </a:r>
          </a:p>
          <a:p>
            <a:r>
              <a:rPr lang="en-US" altLang="en-US"/>
              <a:t>Mount Sinai is where Moses received the ten commandments from God</a:t>
            </a:r>
            <a:endParaRPr lang="en-GB" altLang="en-US"/>
          </a:p>
        </p:txBody>
      </p:sp>
      <p:pic>
        <p:nvPicPr>
          <p:cNvPr id="6152" name="Picture 8">
            <a:extLst>
              <a:ext uri="{FF2B5EF4-FFF2-40B4-BE49-F238E27FC236}">
                <a16:creationId xmlns:a16="http://schemas.microsoft.com/office/drawing/2014/main" id="{D08B52D2-B3A8-F0EC-0D33-5C11915C9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31718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a:extLst>
              <a:ext uri="{FF2B5EF4-FFF2-40B4-BE49-F238E27FC236}">
                <a16:creationId xmlns:a16="http://schemas.microsoft.com/office/drawing/2014/main" id="{FB162AB9-8143-ABFD-BEAF-CA2C1525F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038600"/>
            <a:ext cx="4876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a:extLst>
              <a:ext uri="{FF2B5EF4-FFF2-40B4-BE49-F238E27FC236}">
                <a16:creationId xmlns:a16="http://schemas.microsoft.com/office/drawing/2014/main" id="{6430396E-2ACC-21D1-C1F9-EA8A94EA5FC4}"/>
              </a:ext>
            </a:extLst>
          </p:cNvPr>
          <p:cNvSpPr>
            <a:spLocks noGrp="1" noChangeArrowheads="1"/>
          </p:cNvSpPr>
          <p:nvPr>
            <p:ph type="title"/>
          </p:nvPr>
        </p:nvSpPr>
        <p:spPr/>
        <p:txBody>
          <a:bodyPr/>
          <a:lstStyle/>
          <a:p>
            <a:r>
              <a:rPr lang="en-US" altLang="en-US"/>
              <a:t>The </a:t>
            </a:r>
            <a:r>
              <a:rPr lang="en-GB" altLang="en-US"/>
              <a:t>T</a:t>
            </a:r>
            <a:r>
              <a:rPr lang="en-US" altLang="en-US"/>
              <a:t>aking of Canaan    </a:t>
            </a:r>
            <a:endParaRPr lang="en-GB" altLang="en-US"/>
          </a:p>
        </p:txBody>
      </p:sp>
      <p:sp>
        <p:nvSpPr>
          <p:cNvPr id="7175" name="Rectangle 7">
            <a:extLst>
              <a:ext uri="{FF2B5EF4-FFF2-40B4-BE49-F238E27FC236}">
                <a16:creationId xmlns:a16="http://schemas.microsoft.com/office/drawing/2014/main" id="{87952D8B-2FDB-B3F8-1000-838C67C7F43B}"/>
              </a:ext>
            </a:extLst>
          </p:cNvPr>
          <p:cNvSpPr>
            <a:spLocks noGrp="1" noChangeArrowheads="1"/>
          </p:cNvSpPr>
          <p:nvPr>
            <p:ph type="body" idx="1"/>
          </p:nvPr>
        </p:nvSpPr>
        <p:spPr>
          <a:xfrm>
            <a:off x="2819400" y="1981200"/>
            <a:ext cx="6019800" cy="4267200"/>
          </a:xfrm>
        </p:spPr>
        <p:txBody>
          <a:bodyPr/>
          <a:lstStyle/>
          <a:p>
            <a:r>
              <a:rPr lang="en-US" altLang="en-US" sz="2400"/>
              <a:t>Moses appointed Joshua and Caleb as military leaders</a:t>
            </a:r>
          </a:p>
          <a:p>
            <a:r>
              <a:rPr lang="en-US" altLang="en-US" sz="2400"/>
              <a:t>Joshua and the Israelites defeated the Philistines living in Canaan.</a:t>
            </a:r>
          </a:p>
          <a:p>
            <a:r>
              <a:rPr lang="en-US" altLang="en-US" sz="2400"/>
              <a:t>Later, Saul was anointed the first King of Israel 1020- 1000 B.C.E  </a:t>
            </a:r>
          </a:p>
          <a:p>
            <a:r>
              <a:rPr lang="en-US" altLang="en-US" sz="2400"/>
              <a:t>Later, David defeated Goliath and became King. He also took over the city of Jerusalem. David brought the Ark of the Covenant to Jerusalem</a:t>
            </a:r>
            <a:endParaRPr lang="en-GB" altLang="en-US" sz="2400"/>
          </a:p>
        </p:txBody>
      </p:sp>
      <p:pic>
        <p:nvPicPr>
          <p:cNvPr id="7176" name="Picture 8">
            <a:extLst>
              <a:ext uri="{FF2B5EF4-FFF2-40B4-BE49-F238E27FC236}">
                <a16:creationId xmlns:a16="http://schemas.microsoft.com/office/drawing/2014/main" id="{988322B0-8F70-B004-16ED-BBF1CC236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2590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7" name="Rectangle 5">
            <a:extLst>
              <a:ext uri="{FF2B5EF4-FFF2-40B4-BE49-F238E27FC236}">
                <a16:creationId xmlns:a16="http://schemas.microsoft.com/office/drawing/2014/main" id="{EA1FCDE2-60E4-919B-666E-8B6BCDCCE447}"/>
              </a:ext>
            </a:extLst>
          </p:cNvPr>
          <p:cNvSpPr>
            <a:spLocks noChangeArrowheads="1"/>
          </p:cNvSpPr>
          <p:nvPr/>
        </p:nvSpPr>
        <p:spPr bwMode="auto">
          <a:xfrm>
            <a:off x="457200" y="0"/>
            <a:ext cx="6126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sz="1800" b="1" u="sng">
                <a:solidFill>
                  <a:srgbClr val="30476D"/>
                </a:solidFill>
                <a:latin typeface="MS Reference Sans Serif" panose="020B0604030504040204" pitchFamily="34" charset="0"/>
              </a:rPr>
              <a:t>Kingdom </a:t>
            </a:r>
            <a:r>
              <a:rPr kumimoji="1" lang="en-US" altLang="en-US" sz="1800" b="1" u="sng">
                <a:solidFill>
                  <a:srgbClr val="30476D"/>
                </a:solidFill>
                <a:latin typeface="MS Reference Sans Serif" panose="020B0604030504040204" pitchFamily="34" charset="0"/>
              </a:rPr>
              <a:t>of </a:t>
            </a:r>
            <a:r>
              <a:rPr kumimoji="1" lang="en-GB" altLang="en-US" sz="1800" b="1" u="sng">
                <a:solidFill>
                  <a:srgbClr val="30476D"/>
                </a:solidFill>
                <a:latin typeface="MS Reference Sans Serif" panose="020B0604030504040204" pitchFamily="34" charset="0"/>
              </a:rPr>
              <a:t>Israel</a:t>
            </a:r>
            <a:endParaRPr kumimoji="1" lang="en-GB" altLang="en-US" sz="4800" u="sng"/>
          </a:p>
        </p:txBody>
      </p:sp>
      <p:sp>
        <p:nvSpPr>
          <p:cNvPr id="18438" name="Rectangle 6">
            <a:extLst>
              <a:ext uri="{FF2B5EF4-FFF2-40B4-BE49-F238E27FC236}">
                <a16:creationId xmlns:a16="http://schemas.microsoft.com/office/drawing/2014/main" id="{FDDD27CD-41D6-0601-7929-F29058642E5E}"/>
              </a:ext>
            </a:extLst>
          </p:cNvPr>
          <p:cNvSpPr>
            <a:spLocks noChangeArrowheads="1"/>
          </p:cNvSpPr>
          <p:nvPr/>
        </p:nvSpPr>
        <p:spPr bwMode="auto">
          <a:xfrm>
            <a:off x="4267200" y="1143000"/>
            <a:ext cx="4648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en-GB" altLang="en-US">
                <a:solidFill>
                  <a:srgbClr val="30476D"/>
                </a:solidFill>
                <a:latin typeface="MS Reference Sans Serif" panose="020B0604030504040204" pitchFamily="34" charset="0"/>
              </a:rPr>
              <a:t>The kingdom of Israel reached the height of its existence and included the most territory under the reign of King David (1000–961 </a:t>
            </a:r>
            <a:r>
              <a:rPr kumimoji="1" lang="en-US" altLang="en-US" sz="2000">
                <a:solidFill>
                  <a:schemeClr val="accent2"/>
                </a:solidFill>
                <a:latin typeface="MS Reference Sans Serif" panose="020B0604030504040204" pitchFamily="34" charset="0"/>
              </a:rPr>
              <a:t>B.C.E</a:t>
            </a:r>
            <a:r>
              <a:rPr kumimoji="1" lang="en-GB" altLang="en-US">
                <a:solidFill>
                  <a:srgbClr val="30476D"/>
                </a:solidFill>
                <a:latin typeface="MS Reference Sans Serif" panose="020B0604030504040204" pitchFamily="34" charset="0"/>
              </a:rPr>
              <a:t>). </a:t>
            </a:r>
            <a:endParaRPr kumimoji="1" lang="en-US" altLang="en-US">
              <a:solidFill>
                <a:srgbClr val="30476D"/>
              </a:solidFill>
              <a:latin typeface="MS Reference Sans Serif" panose="020B0604030504040204" pitchFamily="34" charset="0"/>
            </a:endParaRPr>
          </a:p>
          <a:p>
            <a:pPr eaLnBrk="0" hangingPunct="0"/>
            <a:r>
              <a:rPr kumimoji="1" lang="en-GB" altLang="en-US">
                <a:solidFill>
                  <a:srgbClr val="30476D"/>
                </a:solidFill>
                <a:latin typeface="MS Reference Sans Serif" panose="020B0604030504040204" pitchFamily="34" charset="0"/>
              </a:rPr>
              <a:t>Its borders stretched far beyond present-day Israeli borders and included parts of what is now Lebanon, Syria, Jordan, and Egypt.</a:t>
            </a:r>
            <a:endParaRPr kumimoji="1" lang="en-GB" altLang="en-US" sz="6000"/>
          </a:p>
        </p:txBody>
      </p:sp>
      <p:pic>
        <p:nvPicPr>
          <p:cNvPr id="18435" name="Picture 3">
            <a:extLst>
              <a:ext uri="{FF2B5EF4-FFF2-40B4-BE49-F238E27FC236}">
                <a16:creationId xmlns:a16="http://schemas.microsoft.com/office/drawing/2014/main" id="{54A0ED55-7EC2-4D38-CADC-1D61C9162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38100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a:extLst>
              <a:ext uri="{FF2B5EF4-FFF2-40B4-BE49-F238E27FC236}">
                <a16:creationId xmlns:a16="http://schemas.microsoft.com/office/drawing/2014/main" id="{5C447185-CC21-67E2-0260-5599D2D856E8}"/>
              </a:ext>
            </a:extLst>
          </p:cNvPr>
          <p:cNvSpPr>
            <a:spLocks noGrp="1" noChangeArrowheads="1"/>
          </p:cNvSpPr>
          <p:nvPr>
            <p:ph type="title"/>
          </p:nvPr>
        </p:nvSpPr>
        <p:spPr>
          <a:xfrm>
            <a:off x="1524000" y="304800"/>
            <a:ext cx="6096000" cy="1143000"/>
          </a:xfrm>
        </p:spPr>
        <p:txBody>
          <a:bodyPr/>
          <a:lstStyle/>
          <a:p>
            <a:r>
              <a:rPr lang="en-US" altLang="en-US"/>
              <a:t>The First Temple is Built</a:t>
            </a:r>
            <a:endParaRPr lang="en-GB" altLang="en-US"/>
          </a:p>
        </p:txBody>
      </p:sp>
      <p:sp>
        <p:nvSpPr>
          <p:cNvPr id="8199" name="Rectangle 7">
            <a:extLst>
              <a:ext uri="{FF2B5EF4-FFF2-40B4-BE49-F238E27FC236}">
                <a16:creationId xmlns:a16="http://schemas.microsoft.com/office/drawing/2014/main" id="{5D13629F-B45E-9B9C-8E8F-86C95C7237A4}"/>
              </a:ext>
            </a:extLst>
          </p:cNvPr>
          <p:cNvSpPr>
            <a:spLocks noGrp="1" noChangeArrowheads="1"/>
          </p:cNvSpPr>
          <p:nvPr>
            <p:ph type="body" idx="1"/>
          </p:nvPr>
        </p:nvSpPr>
        <p:spPr>
          <a:xfrm>
            <a:off x="0" y="1143000"/>
            <a:ext cx="6096000" cy="4114800"/>
          </a:xfrm>
        </p:spPr>
        <p:txBody>
          <a:bodyPr/>
          <a:lstStyle/>
          <a:p>
            <a:pPr>
              <a:lnSpc>
                <a:spcPct val="90000"/>
              </a:lnSpc>
            </a:pPr>
            <a:r>
              <a:rPr lang="en-US" altLang="en-US" sz="2400"/>
              <a:t>King </a:t>
            </a:r>
            <a:r>
              <a:rPr lang="en-GB" altLang="en-US" sz="2400"/>
              <a:t>Solomon</a:t>
            </a:r>
            <a:r>
              <a:rPr lang="en-US" altLang="en-US" sz="2400"/>
              <a:t>,</a:t>
            </a:r>
            <a:r>
              <a:rPr lang="en-GB" altLang="en-US" sz="2400"/>
              <a:t> </a:t>
            </a:r>
            <a:r>
              <a:rPr lang="en-US" altLang="en-US" sz="2400"/>
              <a:t>the second son of David had the first temple built on Mount Zion in Jerusalem. </a:t>
            </a:r>
            <a:r>
              <a:rPr lang="en-GB" altLang="en-US" sz="2400"/>
              <a:t>(reigned 961-922 </a:t>
            </a:r>
            <a:r>
              <a:rPr lang="en-US" altLang="en-US" sz="2400"/>
              <a:t>B.C.E</a:t>
            </a:r>
            <a:r>
              <a:rPr lang="en-GB" altLang="en-US" sz="2400"/>
              <a:t>)</a:t>
            </a:r>
            <a:r>
              <a:rPr lang="en-US" altLang="en-US" sz="2400"/>
              <a:t> </a:t>
            </a:r>
          </a:p>
          <a:p>
            <a:pPr>
              <a:lnSpc>
                <a:spcPct val="90000"/>
              </a:lnSpc>
              <a:buFont typeface="Wingdings" panose="05000000000000000000" pitchFamily="2" charset="2"/>
              <a:buNone/>
            </a:pPr>
            <a:endParaRPr lang="en-US" altLang="en-US" sz="2400"/>
          </a:p>
          <a:p>
            <a:pPr>
              <a:lnSpc>
                <a:spcPct val="90000"/>
              </a:lnSpc>
            </a:pPr>
            <a:r>
              <a:rPr lang="en-US" altLang="en-US" sz="2400"/>
              <a:t>By 970 B.C.E, Jerusalem was a very powerful city. </a:t>
            </a:r>
          </a:p>
          <a:p>
            <a:pPr>
              <a:lnSpc>
                <a:spcPct val="90000"/>
              </a:lnSpc>
            </a:pPr>
            <a:r>
              <a:rPr lang="en-US" altLang="en-US" sz="2400"/>
              <a:t>The Temple housing the Ark became </a:t>
            </a:r>
          </a:p>
          <a:p>
            <a:pPr>
              <a:lnSpc>
                <a:spcPct val="90000"/>
              </a:lnSpc>
              <a:buFont typeface="Wingdings" panose="05000000000000000000" pitchFamily="2" charset="2"/>
              <a:buNone/>
            </a:pPr>
            <a:r>
              <a:rPr lang="en-US" altLang="en-US" sz="2400"/>
              <a:t>     the House of Yahweh for the Israelites.</a:t>
            </a:r>
          </a:p>
          <a:p>
            <a:pPr>
              <a:lnSpc>
                <a:spcPct val="90000"/>
              </a:lnSpc>
            </a:pPr>
            <a:r>
              <a:rPr lang="en-US" altLang="en-US" sz="2400"/>
              <a:t>After Solomon's death, Israel split into two: Israel and Judah. </a:t>
            </a:r>
          </a:p>
          <a:p>
            <a:pPr>
              <a:lnSpc>
                <a:spcPct val="90000"/>
              </a:lnSpc>
            </a:pPr>
            <a:r>
              <a:rPr lang="en-US" altLang="en-US" sz="2400"/>
              <a:t>During this time, Isaiah prophesies </a:t>
            </a:r>
          </a:p>
          <a:p>
            <a:pPr>
              <a:lnSpc>
                <a:spcPct val="90000"/>
              </a:lnSpc>
              <a:buFont typeface="Wingdings" panose="05000000000000000000" pitchFamily="2" charset="2"/>
              <a:buNone/>
            </a:pPr>
            <a:r>
              <a:rPr lang="en-US" altLang="en-US" sz="2400"/>
              <a:t>    that a Messiah is to appear on earth </a:t>
            </a:r>
          </a:p>
          <a:p>
            <a:pPr>
              <a:lnSpc>
                <a:spcPct val="90000"/>
              </a:lnSpc>
              <a:buFont typeface="Wingdings" panose="05000000000000000000" pitchFamily="2" charset="2"/>
              <a:buNone/>
            </a:pPr>
            <a:r>
              <a:rPr lang="en-US" altLang="en-US" sz="2400"/>
              <a:t>     as a savior of humankind.</a:t>
            </a:r>
          </a:p>
          <a:p>
            <a:pPr>
              <a:lnSpc>
                <a:spcPct val="90000"/>
              </a:lnSpc>
            </a:pPr>
            <a:endParaRPr lang="en-GB" altLang="en-US" sz="2400"/>
          </a:p>
        </p:txBody>
      </p:sp>
      <p:pic>
        <p:nvPicPr>
          <p:cNvPr id="8200" name="Picture 8">
            <a:extLst>
              <a:ext uri="{FF2B5EF4-FFF2-40B4-BE49-F238E27FC236}">
                <a16:creationId xmlns:a16="http://schemas.microsoft.com/office/drawing/2014/main" id="{A0959684-F37E-3A63-E7D9-6184B5EA5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0"/>
            <a:ext cx="3429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222" name="Rectangle 6">
            <a:extLst>
              <a:ext uri="{FF2B5EF4-FFF2-40B4-BE49-F238E27FC236}">
                <a16:creationId xmlns:a16="http://schemas.microsoft.com/office/drawing/2014/main" id="{71AF44B8-1B45-96EA-D8CC-96D400068ABB}"/>
              </a:ext>
            </a:extLst>
          </p:cNvPr>
          <p:cNvSpPr>
            <a:spLocks noGrp="1" noChangeArrowheads="1"/>
          </p:cNvSpPr>
          <p:nvPr>
            <p:ph type="title"/>
          </p:nvPr>
        </p:nvSpPr>
        <p:spPr>
          <a:xfrm>
            <a:off x="1524000" y="-228600"/>
            <a:ext cx="6096000" cy="1828800"/>
          </a:xfrm>
        </p:spPr>
        <p:txBody>
          <a:bodyPr/>
          <a:lstStyle/>
          <a:p>
            <a:pPr algn="ctr"/>
            <a:r>
              <a:rPr lang="en-GB" altLang="en-US"/>
              <a:t>Nebuchadnezzar II</a:t>
            </a:r>
            <a:r>
              <a:rPr lang="en-US" altLang="en-US"/>
              <a:t> destroys Jerusalem</a:t>
            </a:r>
            <a:endParaRPr lang="en-GB" altLang="en-US"/>
          </a:p>
        </p:txBody>
      </p:sp>
      <p:sp>
        <p:nvSpPr>
          <p:cNvPr id="9223" name="Rectangle 7">
            <a:extLst>
              <a:ext uri="{FF2B5EF4-FFF2-40B4-BE49-F238E27FC236}">
                <a16:creationId xmlns:a16="http://schemas.microsoft.com/office/drawing/2014/main" id="{AA5B8708-BF9A-7C47-286B-53772BD092E3}"/>
              </a:ext>
            </a:extLst>
          </p:cNvPr>
          <p:cNvSpPr>
            <a:spLocks noGrp="1" noChangeArrowheads="1"/>
          </p:cNvSpPr>
          <p:nvPr>
            <p:ph type="body" idx="1"/>
          </p:nvPr>
        </p:nvSpPr>
        <p:spPr>
          <a:xfrm>
            <a:off x="2743200" y="1295400"/>
            <a:ext cx="6172200" cy="5867400"/>
          </a:xfrm>
        </p:spPr>
        <p:txBody>
          <a:bodyPr/>
          <a:lstStyle/>
          <a:p>
            <a:r>
              <a:rPr lang="en-US" altLang="en-US" sz="2400"/>
              <a:t>The Babylonians worshipped Marduk.</a:t>
            </a:r>
          </a:p>
          <a:p>
            <a:r>
              <a:rPr lang="en-US" altLang="en-US" sz="2400"/>
              <a:t>Nebuchadnezzar, the King of Babylon defeated Assyria and Egypt in 605 B.C.E</a:t>
            </a:r>
          </a:p>
          <a:p>
            <a:r>
              <a:rPr lang="en-GB" altLang="en-US" sz="2400"/>
              <a:t>During his 43-year reign, Nebuchadnezzar II expanded the kingdom of Babylonia by conquering much of south-western Asia. </a:t>
            </a:r>
            <a:endParaRPr lang="en-US" altLang="en-US" sz="2400"/>
          </a:p>
          <a:p>
            <a:r>
              <a:rPr lang="en-GB" altLang="en-US" sz="2400"/>
              <a:t>He also captured Jerusalem, taking many of the captive Jews to Babylon.</a:t>
            </a:r>
            <a:endParaRPr lang="en-US" altLang="en-US" sz="2400"/>
          </a:p>
          <a:p>
            <a:r>
              <a:rPr lang="en-US" altLang="en-US" sz="2400"/>
              <a:t>He had the Temple destroyed and the Ark of the Covenant disappeared.</a:t>
            </a:r>
          </a:p>
          <a:p>
            <a:r>
              <a:rPr lang="en-US" altLang="en-US" sz="2400"/>
              <a:t>Most of the Jews where forced into exile and Jerusalem became a wasteland.</a:t>
            </a:r>
            <a:endParaRPr lang="en-GB" altLang="en-US" sz="2400"/>
          </a:p>
        </p:txBody>
      </p:sp>
      <p:pic>
        <p:nvPicPr>
          <p:cNvPr id="9230" name="Picture 14">
            <a:extLst>
              <a:ext uri="{FF2B5EF4-FFF2-40B4-BE49-F238E27FC236}">
                <a16:creationId xmlns:a16="http://schemas.microsoft.com/office/drawing/2014/main" id="{01D6DB8C-A4D4-17AA-9167-6699A1A12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2819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10246" name="Rectangle 6">
            <a:extLst>
              <a:ext uri="{FF2B5EF4-FFF2-40B4-BE49-F238E27FC236}">
                <a16:creationId xmlns:a16="http://schemas.microsoft.com/office/drawing/2014/main" id="{A98B1D1A-23BC-16DC-C539-F9C9F77994CE}"/>
              </a:ext>
            </a:extLst>
          </p:cNvPr>
          <p:cNvSpPr>
            <a:spLocks noGrp="1" noChangeArrowheads="1"/>
          </p:cNvSpPr>
          <p:nvPr>
            <p:ph type="title"/>
          </p:nvPr>
        </p:nvSpPr>
        <p:spPr>
          <a:xfrm>
            <a:off x="1371600" y="-60325"/>
            <a:ext cx="6096000" cy="1431925"/>
          </a:xfrm>
        </p:spPr>
        <p:txBody>
          <a:bodyPr/>
          <a:lstStyle/>
          <a:p>
            <a:r>
              <a:rPr lang="en-US" altLang="en-US"/>
              <a:t>Ezekiel : The Prophet</a:t>
            </a:r>
            <a:endParaRPr lang="en-GB" altLang="en-US"/>
          </a:p>
        </p:txBody>
      </p:sp>
      <p:sp>
        <p:nvSpPr>
          <p:cNvPr id="10247" name="Rectangle 7">
            <a:extLst>
              <a:ext uri="{FF2B5EF4-FFF2-40B4-BE49-F238E27FC236}">
                <a16:creationId xmlns:a16="http://schemas.microsoft.com/office/drawing/2014/main" id="{A31C8088-4571-2725-FBFD-C26EF31D299A}"/>
              </a:ext>
            </a:extLst>
          </p:cNvPr>
          <p:cNvSpPr>
            <a:spLocks noGrp="1" noChangeArrowheads="1"/>
          </p:cNvSpPr>
          <p:nvPr>
            <p:ph type="body" idx="1"/>
          </p:nvPr>
        </p:nvSpPr>
        <p:spPr>
          <a:xfrm>
            <a:off x="2133600" y="914400"/>
            <a:ext cx="7010400" cy="5486400"/>
          </a:xfrm>
        </p:spPr>
        <p:txBody>
          <a:bodyPr/>
          <a:lstStyle/>
          <a:p>
            <a:pPr>
              <a:lnSpc>
                <a:spcPct val="90000"/>
              </a:lnSpc>
              <a:buClr>
                <a:schemeClr val="bg1"/>
              </a:buClr>
              <a:buFont typeface="Wingdings" panose="05000000000000000000" pitchFamily="2" charset="2"/>
              <a:buNone/>
            </a:pPr>
            <a:r>
              <a:rPr lang="en-US" altLang="en-US" sz="2400"/>
              <a:t>   </a:t>
            </a:r>
            <a:r>
              <a:rPr lang="en-GB" altLang="en-US" sz="2400"/>
              <a:t>The prophet Ezekiel believed that Yahweh had used the Babylonian Empire to punish the Israelites for their sins</a:t>
            </a:r>
            <a:r>
              <a:rPr lang="en-US" altLang="en-US" sz="2400"/>
              <a:t>.</a:t>
            </a:r>
          </a:p>
          <a:p>
            <a:pPr>
              <a:lnSpc>
                <a:spcPct val="90000"/>
              </a:lnSpc>
              <a:buFontTx/>
              <a:buNone/>
            </a:pPr>
            <a:r>
              <a:rPr lang="en-US" altLang="en-US" sz="2400"/>
              <a:t>   In 592 B.C.E, Ezekiel had a vision of a ‘New Jerusalem”.</a:t>
            </a:r>
          </a:p>
          <a:p>
            <a:pPr>
              <a:lnSpc>
                <a:spcPct val="90000"/>
              </a:lnSpc>
              <a:buFont typeface="Wingdings" panose="05000000000000000000" pitchFamily="2" charset="2"/>
              <a:buNone/>
            </a:pPr>
            <a:r>
              <a:rPr lang="en-US" altLang="en-US" sz="2400"/>
              <a:t>   Ezekiel preached that Jerusalem was Yahweh’s sacred zone. Over the years, the Jews in exile started to return. Others began to realise that God was everywhere.</a:t>
            </a:r>
          </a:p>
          <a:p>
            <a:pPr>
              <a:lnSpc>
                <a:spcPct val="90000"/>
              </a:lnSpc>
              <a:buFont typeface="Wingdings" panose="05000000000000000000" pitchFamily="2" charset="2"/>
              <a:buNone/>
            </a:pPr>
            <a:endParaRPr lang="en-US" altLang="en-US" sz="2400"/>
          </a:p>
          <a:p>
            <a:pPr>
              <a:lnSpc>
                <a:spcPct val="90000"/>
              </a:lnSpc>
              <a:buFont typeface="Wingdings" panose="05000000000000000000" pitchFamily="2" charset="2"/>
              <a:buNone/>
            </a:pPr>
            <a:r>
              <a:rPr lang="en-US" altLang="en-US" sz="2400"/>
              <a:t>   An Indian Prince, Siddharta Gautama, also known as Buddha, made it possible to enter the ultimate reality by the practice of meditation and compassion. ( 563 – 483 B.C.E)</a:t>
            </a:r>
            <a:endParaRPr lang="en-GB" altLang="en-US" sz="2400"/>
          </a:p>
          <a:p>
            <a:pPr>
              <a:lnSpc>
                <a:spcPct val="90000"/>
              </a:lnSpc>
              <a:buClr>
                <a:schemeClr val="bg1"/>
              </a:buClr>
              <a:buFontTx/>
              <a:buChar char="•"/>
            </a:pPr>
            <a:endParaRPr lang="en-GB" altLang="en-US" sz="2400"/>
          </a:p>
        </p:txBody>
      </p:sp>
      <p:pic>
        <p:nvPicPr>
          <p:cNvPr id="10248" name="Picture 8">
            <a:extLst>
              <a:ext uri="{FF2B5EF4-FFF2-40B4-BE49-F238E27FC236}">
                <a16:creationId xmlns:a16="http://schemas.microsoft.com/office/drawing/2014/main" id="{AFD5D8D8-31F0-9F57-F668-8BF741DF55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228600" y="2971800"/>
            <a:ext cx="2133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2" tx1="lt1" bg2="dk1" tx2="lt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randombar(horizontal)">
                                      <p:cBhvr>
                                        <p:cTn id="7" dur="500"/>
                                        <p:tgtEl>
                                          <p:spTgt spid="102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0247">
                                            <p:txEl>
                                              <p:pRg st="1" end="1"/>
                                            </p:txEl>
                                          </p:spTgt>
                                        </p:tgtEl>
                                        <p:attrNameLst>
                                          <p:attrName>style.visibility</p:attrName>
                                        </p:attrNameLst>
                                      </p:cBhvr>
                                      <p:to>
                                        <p:strVal val="visible"/>
                                      </p:to>
                                    </p:set>
                                    <p:animEffect transition="in" filter="randombar(horizontal)">
                                      <p:cBhvr>
                                        <p:cTn id="12" dur="500"/>
                                        <p:tgtEl>
                                          <p:spTgt spid="102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animEffect transition="in" filter="randombar(horizontal)">
                                      <p:cBhvr>
                                        <p:cTn id="17" dur="500"/>
                                        <p:tgtEl>
                                          <p:spTgt spid="102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0247">
                                            <p:txEl>
                                              <p:pRg st="4" end="4"/>
                                            </p:txEl>
                                          </p:spTgt>
                                        </p:tgtEl>
                                        <p:attrNameLst>
                                          <p:attrName>style.visibility</p:attrName>
                                        </p:attrNameLst>
                                      </p:cBhvr>
                                      <p:to>
                                        <p:strVal val="visible"/>
                                      </p:to>
                                    </p:set>
                                    <p:animEffect transition="in" filter="randombar(horizontal)">
                                      <p:cBhvr>
                                        <p:cTn id="22" dur="500"/>
                                        <p:tgtEl>
                                          <p:spTgt spid="102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10">
            <a:extLst>
              <a:ext uri="{FF2B5EF4-FFF2-40B4-BE49-F238E27FC236}">
                <a16:creationId xmlns:a16="http://schemas.microsoft.com/office/drawing/2014/main" id="{897653D6-25DB-8B73-287B-663DB1074C5E}"/>
              </a:ext>
            </a:extLst>
          </p:cNvPr>
          <p:cNvSpPr>
            <a:spLocks noGrp="1" noChangeArrowheads="1"/>
          </p:cNvSpPr>
          <p:nvPr>
            <p:ph type="title"/>
          </p:nvPr>
        </p:nvSpPr>
        <p:spPr>
          <a:xfrm>
            <a:off x="990600" y="381000"/>
            <a:ext cx="6629400" cy="1371600"/>
          </a:xfrm>
        </p:spPr>
        <p:txBody>
          <a:bodyPr/>
          <a:lstStyle/>
          <a:p>
            <a:r>
              <a:rPr lang="en-GB" altLang="en-US" sz="6000"/>
              <a:t>Alexander the Great</a:t>
            </a:r>
            <a:r>
              <a:rPr lang="en-GB" altLang="en-US"/>
              <a:t> (356-323</a:t>
            </a:r>
            <a:r>
              <a:rPr lang="en-US" altLang="en-US"/>
              <a:t> B.C.E)</a:t>
            </a:r>
            <a:endParaRPr lang="en-GB" altLang="en-US"/>
          </a:p>
        </p:txBody>
      </p:sp>
      <p:pic>
        <p:nvPicPr>
          <p:cNvPr id="11275" name="Picture 11">
            <a:extLst>
              <a:ext uri="{FF2B5EF4-FFF2-40B4-BE49-F238E27FC236}">
                <a16:creationId xmlns:a16="http://schemas.microsoft.com/office/drawing/2014/main" id="{2F755431-F859-094E-E10A-B54AE3106CE6}"/>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1752600"/>
            <a:ext cx="3352800" cy="4800600"/>
          </a:xfrm>
        </p:spPr>
      </p:pic>
      <p:sp>
        <p:nvSpPr>
          <p:cNvPr id="11276" name="Rectangle 12">
            <a:extLst>
              <a:ext uri="{FF2B5EF4-FFF2-40B4-BE49-F238E27FC236}">
                <a16:creationId xmlns:a16="http://schemas.microsoft.com/office/drawing/2014/main" id="{C68BFD1C-4EC5-CE58-228E-98A46A0A86F3}"/>
              </a:ext>
            </a:extLst>
          </p:cNvPr>
          <p:cNvSpPr>
            <a:spLocks noGrp="1" noChangeArrowheads="1"/>
          </p:cNvSpPr>
          <p:nvPr>
            <p:ph type="body" sz="half" idx="2"/>
          </p:nvPr>
        </p:nvSpPr>
        <p:spPr>
          <a:xfrm>
            <a:off x="3962400" y="1752600"/>
            <a:ext cx="4648200" cy="4343400"/>
          </a:xfrm>
        </p:spPr>
        <p:txBody>
          <a:bodyPr/>
          <a:lstStyle/>
          <a:p>
            <a:pPr>
              <a:buFont typeface="Wingdings" panose="05000000000000000000" pitchFamily="2" charset="2"/>
              <a:buNone/>
            </a:pPr>
            <a:r>
              <a:rPr lang="en-US" altLang="en-US" sz="2400"/>
              <a:t>    </a:t>
            </a:r>
            <a:r>
              <a:rPr lang="en-GB" altLang="en-US" sz="2400"/>
              <a:t>Alexander led his troops in campaigns against Greek city states, Egypt, and the Persian Empire, ruling most of the civilized world by the time he died in 323 </a:t>
            </a:r>
            <a:r>
              <a:rPr lang="en-US" altLang="en-US" sz="2400"/>
              <a:t>b.c.e</a:t>
            </a:r>
            <a:r>
              <a:rPr lang="en-GB" altLang="en-US" sz="2400"/>
              <a:t> at the age of 33. His celebrated military and tactical genius share renown with his ego and ruthlessness.</a:t>
            </a:r>
          </a:p>
        </p:txBody>
      </p:sp>
    </p:spTree>
  </p:cSld>
  <p:clrMapOvr>
    <a:masterClrMapping/>
  </p:clrMapOvr>
  <p:transition>
    <p:cut/>
  </p:transition>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Designs\Romanesque.pot</Template>
  <TotalTime>272</TotalTime>
  <Words>847</Words>
  <Application>Microsoft Office PowerPoint</Application>
  <PresentationFormat>On-screen Show (4:3)</PresentationFormat>
  <Paragraphs>77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Times New Roman</vt:lpstr>
      <vt:lpstr>Arial Narrow</vt:lpstr>
      <vt:lpstr>Arial</vt:lpstr>
      <vt:lpstr>Wingdings</vt:lpstr>
      <vt:lpstr>MS Reference Sans Serif</vt:lpstr>
      <vt:lpstr>Generic</vt:lpstr>
      <vt:lpstr>Jerusalem</vt:lpstr>
      <vt:lpstr>Ancient Canaan  1700 - 1386 B.C.E</vt:lpstr>
      <vt:lpstr>Moses</vt:lpstr>
      <vt:lpstr>The Taking of Canaan    </vt:lpstr>
      <vt:lpstr>PowerPoint Presentation</vt:lpstr>
      <vt:lpstr>The First Temple is Built</vt:lpstr>
      <vt:lpstr>Nebuchadnezzar II destroys Jerusalem</vt:lpstr>
      <vt:lpstr>Ezekiel : The Prophet</vt:lpstr>
      <vt:lpstr>Alexander the Great (356-323 B.C.E)</vt:lpstr>
      <vt:lpstr> ANTIOCHUS III bans the practice of Judaism 223 – 190 B.C.E</vt:lpstr>
      <vt:lpstr>King Herod   39 B.C.E</vt:lpstr>
      <vt:lpstr>Jesus Christ</vt:lpstr>
      <vt:lpstr>PowerPoint Presentation</vt:lpstr>
    </vt:vector>
  </TitlesOfParts>
  <Company>Kirstenhof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Jerusalem</dc:title>
  <dc:creator>Vaughn Bond</dc:creator>
  <cp:lastModifiedBy>Nayan GRIFFITHS</cp:lastModifiedBy>
  <cp:revision>13</cp:revision>
  <cp:lastPrinted>1601-01-01T00:00:00Z</cp:lastPrinted>
  <dcterms:created xsi:type="dcterms:W3CDTF">2006-07-20T15:34:42Z</dcterms:created>
  <dcterms:modified xsi:type="dcterms:W3CDTF">2023-06-06T10:42:09Z</dcterms:modified>
</cp:coreProperties>
</file>