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B862599-D381-6AFC-1DD2-6164972547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82DB042-02B5-4C24-CD8A-02C21364A7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A6D5696-3676-B6CC-E494-FB00AB8245B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03459C0-2CD8-D6B6-71E7-F9247884BF8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DCD7DE-34D1-4048-A1CA-1F6680D956C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65F46D9-637A-22C9-900F-FDFCF0E5B2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9631518-E56A-09A9-01E6-18A4214A38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41010D5-9BB1-6E5C-8668-9F4D40C37C5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543F911B-2792-DED3-870A-DBD04DD1801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C5D0E115-8533-0ECE-A957-59FF745BE4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49C40561-F125-BDED-D5D6-548B02A59D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C2E6EE-84E9-4048-8D01-1868026714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8F4B03-0FCE-582A-DFE3-91899FD5A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61B97-6A6A-4D51-821C-16C693F72FA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CBF4D918-B09D-6920-A22C-9110EEC203B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0CDA1E0-3B93-1586-1E55-91CC775CE6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60ADD0-E739-50AD-4E6E-11DC6ED132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5FB23-0D27-4C4D-8F38-10FB0AE79CA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416B0FF-15E5-F1EB-98D0-CF9F1DB44F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B708DCB-4A40-87BB-5C56-9A072E0415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092961-1B04-ECD3-8CCE-F6E4AA8818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2A4F6-C783-4F22-9DC1-DCA6DB5B7B7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F8E9D6D-3BA5-61C1-ABFC-57AA03E1C7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362C0CE-1EAA-AC2B-5C7A-812F0ECDA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5AD97C-11B9-3E46-B8E9-FD06911CB2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3ADC6-0BAF-449E-A302-DD88418D814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67C47B3-48E2-18E7-B276-2734056DE7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4BB7C09-A8E3-2F49-DC1F-6F68367FB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805E06-A3D2-9046-0840-E03D49EDAE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D03EE8-B415-438A-B8BC-1E58EB73C8F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288B563-61B8-AE99-EA02-55CF14164E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D1630E3-021B-26FB-9AF5-C763BA10C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1639F1-C6F6-E476-768C-368397641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D82C0-5C77-4A7B-8BA5-86DD9F297F2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5783F19-D997-0F3C-4FA2-02926B8469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B24D911-53D0-3400-6BB9-E5B5322C4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0CADAD-E1F4-F665-9C4B-CDF803A678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E1B9C-5672-4C3B-91C0-D03CEEA21CCF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E031D0A-5F98-388D-4965-C2501B2B07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ED63EC6-003F-59E9-7244-63107A816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4B40E-2B79-51F2-3CC2-523C0BD25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A132A-3051-75AB-CA27-536D17293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DC1C-7FE9-CA32-A63C-963C3A21A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D28C5-5CE1-FFAE-16A7-610E530D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5447C-1F1C-E64F-30E5-C8CC5916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3BBE3-655F-491E-9F70-8382B3CC4E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86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550B-3D50-306E-AC88-54C0A3AA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0C12A-6D21-0084-2D34-EFD24F1C2D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31C80-A757-422D-4583-A54419CED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A1C46-308D-1949-3E7B-BB8C2707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B4CF8-FC75-055D-27FF-7140B986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67F1D-9E5E-4EF2-A0FE-15D7B31296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047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D172D0-F75C-0367-96CB-5F4EFA93B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E81E2-14D0-3F09-6B67-CCE68FE8A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0D9E1-29AB-A343-4219-C11F471B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38098-DC4B-3801-199F-1F888B27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76DC4-112D-D3B5-0631-C3C841C5B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87AC3-4B40-420E-B383-BCB0AE3A6F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4100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A886-D32F-8FFB-A11B-F1CE2D923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BB3A8-6166-FB4D-0B8F-0E29ABA2BA2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10EAE046-3819-07E8-AA8B-5EE437547076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98D2D-3F3C-63D3-897A-6BAF6D8A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43111-F456-B026-86EA-6D75DECE1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F01DD-9C14-79A3-A7F3-D215325A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66990D-984E-4F9B-B82F-B58FF520F9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4263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67CB3-8484-D72B-D1B0-D1DDFCEF8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150DD727-BC1D-9A89-B43E-7D620B87F763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581D3-C369-943A-BDA0-09F21F0C2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7F7E3-4EA1-A361-1313-80BB756E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F99D21-8387-F2B5-5F8C-5F77493AE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7F246-AC9F-1F8D-29E8-A5B7F36E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8DCBF7-1F4D-4E04-A21D-01CC7A6D27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685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EE83-80DA-0D3D-7041-A13E7B893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1FBB5-5F0A-B33B-6569-0A960FC1A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1B791-A424-09E9-016A-CD795408E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F7B69-53C7-1DB4-384C-522F3A9D4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2D35F-DDAC-8A83-4C3B-CCE59A7A8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FA142-5BE1-4AD9-B9DB-F28FFF4AE9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397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C9421-C130-26CC-D28F-33214DC85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625BC-FA50-4A4B-7C1B-29AD9A3C7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0C38E-EC8D-1944-E263-830ACEA76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3B826-6E57-99AE-8497-CFB2C6FD0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F20D7-0996-0AE9-3E89-3AD86A49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B2A00-9507-4B1E-84A0-DCFA549D52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830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AF63-73C5-959E-40E8-4A3DEE709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BEBC0-B762-05C8-2B0B-DD862494C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48B88-E750-93E7-2E99-B5F323ED6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7253B-5C31-1F6F-A90E-AF31C08C0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03212-698C-01BF-494A-B2070655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303A7-CBB0-0DBC-1BD6-D38E21BB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A1474-F4F0-4606-A91E-B4DE108726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847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8630-88DA-D83F-EC34-5D4034993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370A79-8A36-56F2-8849-9E373023E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15AA2-F9C5-78D2-37AC-475909602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50848F-7E85-2778-6AF3-410E69ED12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D2411-C1B0-6283-746B-CCD9454D7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E3C06-8090-BA82-F0F0-01F8947B8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E99002-861C-FCC7-C230-09EC196B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725CD-99A9-247A-E094-E53D4EFE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36829-F45B-4103-847C-DD62B24EAA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447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A0F64-814F-6581-0CF7-1EFB02160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BC3C66-C93D-BBE3-4F8A-7F967BC5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2258A-A1DD-9CE8-E5AF-3C4A4BD0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2E5B0-9020-742C-27DC-468892FD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05E0E-95D3-4A65-9EFB-F252F9B04A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687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20F881-75CA-8EA4-6062-E4A7424A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4B7560-D703-07EA-94AB-4850E9C7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CE59E-CDA1-2B00-5F56-940D1F17E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6FF65-0CB2-411E-8A60-D52BE0101E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890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24C8-36DB-4915-8EC8-9BC9FD220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4AEA4-01B3-F2C3-9777-15B3A684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26746B-ED0A-D145-0B01-C9FED2E9D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8BC0A-D3E6-7ECA-9AC3-09340B4AE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522A0-C9B1-4BB0-5585-B90016BC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82074-C98D-617B-C283-750EA3AE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7833F-368E-4280-BFAB-C879A32697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081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E4489-906A-A7C8-A98A-C983A209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41EF22-60EF-6BF9-277A-7134421F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4EF59-72D9-63EF-0F9B-B084B5EAD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EEDF9-3C63-E548-80B7-C852D6CCC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21BD2-BA06-8CF1-C0B0-580FDAEBD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0CE2A-2E0F-FC0D-BDDB-FC009335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C7D8B-FD0D-4210-AD5B-BE887CB993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67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961D61E-324B-BA03-4A82-249F64E7F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DF1C3B-5E90-BF0B-E8E3-041E5DE35D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C7E3BE-AB9B-A4B4-6A3D-5DF46F09A7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F90F80-1C0F-1E0C-A998-3412FEE9BB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972C983-AA0D-4743-6043-E98210342F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2A0D89-E641-4191-BBE0-A38EEA84D97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timskoch.com/wp-content/uploads/pictures/sideImagePictures/quoteAuthors/Brigham%2520Young.jpg&amp;imgrefurl=http://www.timskoch.com/wp-content/uploads/pictures/tinyTimGallery.php%3FcurDir%3DsideImagePictures/quoteAuthors&amp;h=608&amp;w=404&amp;sz=28&amp;tbnid=XbazQZGTsx0J:&amp;tbnh=133&amp;tbnw=88&amp;hl=en&amp;start=2&amp;prev=/images%3Fq%3DBrigham%2BYoung%26svnum%3D10%26hl%3Den%26lr%3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zboneman.com/humor/images/polygamy-thumb.jpg&amp;imgrefurl=http://www.zboneman.com/humor/21.html&amp;h=184&amp;w=180&amp;sz=11&amp;tbnid=ZapSfJsUUOUJ:&amp;tbnh=96&amp;tbnw=93&amp;hl=en&amp;start=76&amp;prev=/images%3Fq%3Dpolygamy%26start%3D60%26svnum%3D10%26hl%3Den%26lr%3D%26sa%3D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577229-C671-A742-03DA-425219C0CD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cy-GB" altLang="en-US" sz="4000"/>
              <a:t>Why did the Mormons Manage to survive Salt Lake City?</a:t>
            </a:r>
            <a:endParaRPr lang="en-GB" altLang="en-US" sz="40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9AE7FDC-D2E4-8DAD-AB61-9A16431645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cy-GB" altLang="en-US" sz="3200"/>
              <a:t>The American West</a:t>
            </a:r>
          </a:p>
          <a:p>
            <a:endParaRPr lang="en-GB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1893190B-296D-A2D0-5896-C93679E7E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 sz="4000"/>
              <a:t>The Geographical Position of Utah</a:t>
            </a:r>
            <a:endParaRPr lang="en-GB" altLang="en-US" sz="4000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53284E3-31C1-502C-2071-6C34B6AAE8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081" name="Picture 9">
            <a:extLst>
              <a:ext uri="{FF2B5EF4-FFF2-40B4-BE49-F238E27FC236}">
                <a16:creationId xmlns:a16="http://schemas.microsoft.com/office/drawing/2014/main" id="{C66CA57E-96AF-E6DD-EE5C-88814DC1F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8207375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399219F-DA1E-9067-BC2D-A54DF1F1A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/>
              <a:t>Brigham Young</a:t>
            </a:r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EE6B26-07DF-9A27-CA66-64D31BE565E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51425" cy="4525963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cy-GB" altLang="en-US" sz="2800"/>
              <a:t>Prior Planning</a:t>
            </a:r>
          </a:p>
          <a:p>
            <a:pPr>
              <a:lnSpc>
                <a:spcPct val="90000"/>
              </a:lnSpc>
            </a:pPr>
            <a:r>
              <a:rPr lang="cy-GB" altLang="en-US" sz="2800"/>
              <a:t>Mormons had faith in their leader</a:t>
            </a:r>
          </a:p>
          <a:p>
            <a:pPr>
              <a:lnSpc>
                <a:spcPct val="90000"/>
              </a:lnSpc>
            </a:pPr>
            <a:r>
              <a:rPr lang="cy-GB" altLang="en-US" sz="2800"/>
              <a:t>Organisational Skills</a:t>
            </a:r>
          </a:p>
          <a:p>
            <a:pPr>
              <a:lnSpc>
                <a:spcPct val="90000"/>
              </a:lnSpc>
            </a:pPr>
            <a:r>
              <a:rPr lang="cy-GB" altLang="en-US" sz="2800"/>
              <a:t>Setting up supply depots and workshops</a:t>
            </a:r>
          </a:p>
          <a:p>
            <a:pPr>
              <a:lnSpc>
                <a:spcPct val="90000"/>
              </a:lnSpc>
            </a:pPr>
            <a:r>
              <a:rPr lang="cy-GB" altLang="en-US" sz="2800"/>
              <a:t>No land ownership</a:t>
            </a:r>
          </a:p>
          <a:p>
            <a:pPr>
              <a:lnSpc>
                <a:spcPct val="90000"/>
              </a:lnSpc>
            </a:pPr>
            <a:r>
              <a:rPr lang="cy-GB" altLang="en-US" sz="2800"/>
              <a:t>Persuaded the U.S. Government to elect him Governor of Utah territory</a:t>
            </a:r>
            <a:endParaRPr lang="en-GB" altLang="en-US" sz="2800"/>
          </a:p>
        </p:txBody>
      </p:sp>
      <p:pic>
        <p:nvPicPr>
          <p:cNvPr id="6150" name="Picture 6">
            <a:hlinkClick r:id="rId3"/>
            <a:extLst>
              <a:ext uri="{FF2B5EF4-FFF2-40B4-BE49-F238E27FC236}">
                <a16:creationId xmlns:a16="http://schemas.microsoft.com/office/drawing/2014/main" id="{D02EB388-F69D-8885-07BD-F3213D0FECF8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628775"/>
            <a:ext cx="2881313" cy="44640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D7D404A-6F48-1F19-3E24-6730A1E3B5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/>
              <a:t>Polygamy</a:t>
            </a:r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85C987A-76EB-2FF6-E5F6-99AE1B26DD4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y-GB" altLang="en-US" sz="2800"/>
              <a:t>Brigham Young had 27 wives</a:t>
            </a:r>
          </a:p>
          <a:p>
            <a:r>
              <a:rPr lang="cy-GB" altLang="en-US" sz="2800"/>
              <a:t>Set Mormons apart as immoral outcasts</a:t>
            </a:r>
          </a:p>
          <a:p>
            <a:r>
              <a:rPr lang="cy-GB" altLang="en-US" sz="2800"/>
              <a:t>Enabled every woman to be taken care of</a:t>
            </a:r>
          </a:p>
          <a:p>
            <a:r>
              <a:rPr lang="cy-GB" altLang="en-US" sz="2800"/>
              <a:t>Larger population</a:t>
            </a:r>
            <a:endParaRPr lang="en-GB" altLang="en-US" sz="2800"/>
          </a:p>
        </p:txBody>
      </p:sp>
      <p:pic>
        <p:nvPicPr>
          <p:cNvPr id="9222" name="Picture 6">
            <a:hlinkClick r:id="rId3"/>
            <a:extLst>
              <a:ext uri="{FF2B5EF4-FFF2-40B4-BE49-F238E27FC236}">
                <a16:creationId xmlns:a16="http://schemas.microsoft.com/office/drawing/2014/main" id="{CED230E6-2771-CCD0-97B0-C76E1151D642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557338"/>
            <a:ext cx="3529012" cy="3167062"/>
          </a:xfrm>
        </p:spPr>
      </p:pic>
      <p:sp>
        <p:nvSpPr>
          <p:cNvPr id="9223" name="Text Box 7">
            <a:extLst>
              <a:ext uri="{FF2B5EF4-FFF2-40B4-BE49-F238E27FC236}">
                <a16:creationId xmlns:a16="http://schemas.microsoft.com/office/drawing/2014/main" id="{3D94A150-B898-9216-C4B6-37E405BE7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941888"/>
            <a:ext cx="3673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y-GB" altLang="en-US" sz="3200"/>
              <a:t>Having more than one wife.</a:t>
            </a:r>
            <a:endParaRPr lang="en-GB" altLang="en-US"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E910125-D6A6-E8E8-384C-849F6E5B4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/>
              <a:t>Self Sufficiency and the Railway</a:t>
            </a:r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70D6D84-0B44-0156-EFD6-EC54704082A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y-GB" altLang="en-US" sz="2800"/>
              <a:t>Mormons were farmers</a:t>
            </a:r>
          </a:p>
          <a:p>
            <a:r>
              <a:rPr lang="cy-GB" altLang="en-US" sz="2800"/>
              <a:t>Irrigation system </a:t>
            </a:r>
          </a:p>
          <a:p>
            <a:r>
              <a:rPr lang="cy-GB" altLang="en-US" sz="2800"/>
              <a:t>Wheat production triplede between 1850-1860</a:t>
            </a:r>
          </a:p>
          <a:p>
            <a:r>
              <a:rPr lang="cy-GB" altLang="en-US" sz="2800"/>
              <a:t>Everyone contributed</a:t>
            </a:r>
            <a:endParaRPr lang="en-GB" altLang="en-US" sz="2800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29BF6DE-34B7-B583-9477-596F87261A5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y-GB" altLang="en-US" sz="2800"/>
              <a:t>Railway ran through Utah</a:t>
            </a:r>
          </a:p>
          <a:p>
            <a:r>
              <a:rPr lang="cy-GB" altLang="en-US" sz="2800"/>
              <a:t>Made travelling easier</a:t>
            </a:r>
          </a:p>
          <a:p>
            <a:r>
              <a:rPr lang="cy-GB" altLang="en-US" sz="2800"/>
              <a:t>Made trade a possibility – especially as a way of increasing income</a:t>
            </a:r>
            <a:endParaRPr lang="en-GB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B4B06AF-3DB7-9EAD-7FBA-5CDA2970F6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/>
              <a:t>Perpetual Emigrating Fund</a:t>
            </a:r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B17A3B8-1215-369C-0D85-3ABA8A0576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y-GB" altLang="en-US" sz="2800"/>
              <a:t>Set up by Brigham Young</a:t>
            </a:r>
          </a:p>
          <a:p>
            <a:pPr>
              <a:lnSpc>
                <a:spcPct val="90000"/>
              </a:lnSpc>
            </a:pPr>
            <a:r>
              <a:rPr lang="cy-GB" altLang="en-US" sz="2800"/>
              <a:t>Helped Mormons travel from anywhere to Utah</a:t>
            </a:r>
          </a:p>
          <a:p>
            <a:pPr>
              <a:lnSpc>
                <a:spcPct val="90000"/>
              </a:lnSpc>
            </a:pPr>
            <a:r>
              <a:rPr lang="cy-GB" altLang="en-US" sz="2800"/>
              <a:t>Money to be paid back once settled</a:t>
            </a:r>
          </a:p>
          <a:p>
            <a:pPr>
              <a:lnSpc>
                <a:spcPct val="90000"/>
              </a:lnSpc>
            </a:pPr>
            <a:r>
              <a:rPr lang="cy-GB" altLang="en-US" sz="2800"/>
              <a:t>4225 Mormons had reached Utah using thi</a:t>
            </a:r>
            <a:endParaRPr lang="en-GB" altLang="en-US" sz="2800"/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73CB5475-B770-0361-9355-8530AAA81353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1700213"/>
            <a:ext cx="3167063" cy="439261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4783E93D-3AF7-8BD5-B03E-58266EB4C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206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Why did the Mormons Manage to survive Salt Lake City?</vt:lpstr>
      <vt:lpstr>The Geographical Position of Utah</vt:lpstr>
      <vt:lpstr>Brigham Young</vt:lpstr>
      <vt:lpstr>Polygamy</vt:lpstr>
      <vt:lpstr>Self Sufficiency and the Railway</vt:lpstr>
      <vt:lpstr>Perpetual Emigrating Fund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the Mormons Manage to survive Salt Lake City?</dc:title>
  <dc:subject>Why did the Mormons Manage to survive Salt Lake City?</dc:subject>
  <dc:creator>Carol</dc:creator>
  <cp:keywords>Why did the Mormons Manage to survive Salt Lake City?</cp:keywords>
  <dc:description>Why did the Mormons Manage to survive Salt Lake City?</dc:description>
  <cp:lastModifiedBy>Nayan GRIFFITHS</cp:lastModifiedBy>
  <cp:revision>5</cp:revision>
  <dcterms:created xsi:type="dcterms:W3CDTF">2006-01-08T14:08:17Z</dcterms:created>
  <dcterms:modified xsi:type="dcterms:W3CDTF">2023-06-06T10:47:48Z</dcterms:modified>
  <cp:category>Why did the Mormons Manage to survive Salt Lake City?</cp:category>
</cp:coreProperties>
</file>