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62" r:id="rId5"/>
    <p:sldId id="268" r:id="rId6"/>
    <p:sldId id="263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255CD54-14E5-D04F-92A9-DA6063EC38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31292F4-26DC-BCA1-7746-A811B995D6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FDF5A1F5-D7E8-3D75-241C-99280424CC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3519E8F9-634E-DCF2-5A2D-7205FA63AA5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E4B6EF-B7A5-4695-93DF-834D7C61CFC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B409DFF-C845-F704-B47D-30D9BF44D5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BC52F40-8776-3781-AD43-848A4FA7FC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916B6BAB-2312-4A2C-5E0F-8BAE31D9F1D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4BE370A9-404A-3753-37AB-A62693574D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32061B3F-6E05-5E68-B18F-2FB9DF03AD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ADCEB014-2872-1CF0-AA09-36625CC74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D59C4-2E29-4234-8D8A-BD93DE681B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BCDFD1-647D-F132-0DA8-2644A3C38F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12037-E1DA-4D27-BD8A-F1BD619F842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53B1A38-0011-1F48-DEE5-C968B28C23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C2CA367-216B-017F-2256-730A10219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423F67-5165-A3CC-93AD-E2053AB36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AE622-9356-4D58-9339-EBA64751265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95AFF5CB-E956-8D4F-147F-C83B0EFFB6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B77D1DE-CA92-D535-A78D-F5783346D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2158EC-76B8-BD66-3D6E-02FB7E01C4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E48DE-3CAC-4CC9-8794-41FC48F4C63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308C806A-3E11-C8E3-D17B-98F8D32C32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18C7ECD-FDEC-087B-D46E-F65B6F38F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644DF1-F8F7-0EDC-8B4F-7958426477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AC700-DE0F-476A-B912-AFBE053E92C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6961835-F240-8CA7-4F43-72EEBBB8C2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D516140-8992-6AFA-3133-403D60690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DEFEB2-5CC7-491C-C86D-440AB391A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5EE71-587A-41AE-93AA-11498290476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D25518F-B70A-FEC4-006B-AEAD577907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3E169B3-3345-DD04-97A2-385A14C10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E5E60B-876D-7B7C-8884-BAAD5CA23D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C6714-7920-4FEB-AB7B-1A0DFC00EDC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73E24C8-8ABD-1035-843A-138AF126A3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3CE2F34-AE3C-E01D-471C-E71026169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9E9765-ABE4-2468-6591-99EC98D5D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5FA1D-300E-45DE-B195-458DA784E61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B26D7D2-F082-555F-050D-821556503D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598EB32-9246-5984-0D53-EA58ED99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2F13E8-BC8D-54FE-FB17-E8D544D8B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91E5F-DFEA-4579-95CF-2B6B6A98ABF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59EACF6-0BF3-743F-367E-FABE32DB13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A1C00DA-7407-220A-79C8-FD2EAE8D6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2D1F01-BC20-D680-98F5-181130B9F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D6102-93A0-458F-9D83-C6EA2AFCBEF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4F0E334-BA27-A14B-3D20-4215F9A361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30BBD66-789F-4A2E-0077-D6B253E4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801E77-8E0B-E1FE-E17A-B03C15B10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BD7C6-CCB9-4A4F-B600-6E13D420984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1C0454B-D82A-7AEA-6589-A91338EA05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1FF7C65-0911-F36E-F965-A0226FAB4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DF574E1C-D91E-949D-C13B-8C83ADF03E66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7651" name="Freeform 3">
              <a:extLst>
                <a:ext uri="{FF2B5EF4-FFF2-40B4-BE49-F238E27FC236}">
                  <a16:creationId xmlns:a16="http://schemas.microsoft.com/office/drawing/2014/main" id="{372BD5D3-EF4C-3F0B-0931-3AF7883922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652" name="Group 4">
              <a:extLst>
                <a:ext uri="{FF2B5EF4-FFF2-40B4-BE49-F238E27FC236}">
                  <a16:creationId xmlns:a16="http://schemas.microsoft.com/office/drawing/2014/main" id="{6A664E63-9078-97FD-5909-C1A8EC000C2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3" name="Oval 5">
                <a:extLst>
                  <a:ext uri="{FF2B5EF4-FFF2-40B4-BE49-F238E27FC236}">
                    <a16:creationId xmlns:a16="http://schemas.microsoft.com/office/drawing/2014/main" id="{870206F7-7D33-A393-ACDE-DDD526AF92A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4" name="Oval 6">
                <a:extLst>
                  <a:ext uri="{FF2B5EF4-FFF2-40B4-BE49-F238E27FC236}">
                    <a16:creationId xmlns:a16="http://schemas.microsoft.com/office/drawing/2014/main" id="{4B97AF34-EB98-8D5B-83F9-2745F46403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5" name="Oval 7">
                <a:extLst>
                  <a:ext uri="{FF2B5EF4-FFF2-40B4-BE49-F238E27FC236}">
                    <a16:creationId xmlns:a16="http://schemas.microsoft.com/office/drawing/2014/main" id="{10335AD9-8902-0E4A-558E-C2AB6199512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6" name="Oval 8">
                <a:extLst>
                  <a:ext uri="{FF2B5EF4-FFF2-40B4-BE49-F238E27FC236}">
                    <a16:creationId xmlns:a16="http://schemas.microsoft.com/office/drawing/2014/main" id="{F8A6FB63-FEEE-FD54-438B-7CB57A2DDD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7" name="Oval 9">
                <a:extLst>
                  <a:ext uri="{FF2B5EF4-FFF2-40B4-BE49-F238E27FC236}">
                    <a16:creationId xmlns:a16="http://schemas.microsoft.com/office/drawing/2014/main" id="{AA0DFA84-B9C0-FC84-AE99-904487A136F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8" name="Freeform 10">
                <a:extLst>
                  <a:ext uri="{FF2B5EF4-FFF2-40B4-BE49-F238E27FC236}">
                    <a16:creationId xmlns:a16="http://schemas.microsoft.com/office/drawing/2014/main" id="{114BA354-C037-73B9-BC5B-579AE95B80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9" name="Freeform 11">
                <a:extLst>
                  <a:ext uri="{FF2B5EF4-FFF2-40B4-BE49-F238E27FC236}">
                    <a16:creationId xmlns:a16="http://schemas.microsoft.com/office/drawing/2014/main" id="{F042D1FB-E98F-F6F0-BBE7-C8E928F4A3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0" name="Freeform 12">
                <a:extLst>
                  <a:ext uri="{FF2B5EF4-FFF2-40B4-BE49-F238E27FC236}">
                    <a16:creationId xmlns:a16="http://schemas.microsoft.com/office/drawing/2014/main" id="{2A9879DC-688F-C355-DD44-A6FD7759F3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1" name="Freeform 13">
                <a:extLst>
                  <a:ext uri="{FF2B5EF4-FFF2-40B4-BE49-F238E27FC236}">
                    <a16:creationId xmlns:a16="http://schemas.microsoft.com/office/drawing/2014/main" id="{39BD3CB8-2702-36D0-C987-CF1A0908D3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2" name="Freeform 14">
                <a:extLst>
                  <a:ext uri="{FF2B5EF4-FFF2-40B4-BE49-F238E27FC236}">
                    <a16:creationId xmlns:a16="http://schemas.microsoft.com/office/drawing/2014/main" id="{EC2E6DCA-9567-E364-F551-500A226935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3" name="Oval 15">
                <a:extLst>
                  <a:ext uri="{FF2B5EF4-FFF2-40B4-BE49-F238E27FC236}">
                    <a16:creationId xmlns:a16="http://schemas.microsoft.com/office/drawing/2014/main" id="{70CDEA17-AEAB-CD19-554F-56F3971ACE8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664" name="Group 16">
              <a:extLst>
                <a:ext uri="{FF2B5EF4-FFF2-40B4-BE49-F238E27FC236}">
                  <a16:creationId xmlns:a16="http://schemas.microsoft.com/office/drawing/2014/main" id="{AED452AA-9CF7-1E9D-B356-ECA46703189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5" name="Oval 17">
                <a:extLst>
                  <a:ext uri="{FF2B5EF4-FFF2-40B4-BE49-F238E27FC236}">
                    <a16:creationId xmlns:a16="http://schemas.microsoft.com/office/drawing/2014/main" id="{3052DF0B-CDC2-88E1-8F2C-4326428B5E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6" name="Oval 18">
                <a:extLst>
                  <a:ext uri="{FF2B5EF4-FFF2-40B4-BE49-F238E27FC236}">
                    <a16:creationId xmlns:a16="http://schemas.microsoft.com/office/drawing/2014/main" id="{A0E5093E-5751-21DE-8EB7-70D47A69ACE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7" name="Oval 19">
                <a:extLst>
                  <a:ext uri="{FF2B5EF4-FFF2-40B4-BE49-F238E27FC236}">
                    <a16:creationId xmlns:a16="http://schemas.microsoft.com/office/drawing/2014/main" id="{91E0AAD1-054B-2D78-444A-E5D1E24617C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8" name="Oval 20">
                <a:extLst>
                  <a:ext uri="{FF2B5EF4-FFF2-40B4-BE49-F238E27FC236}">
                    <a16:creationId xmlns:a16="http://schemas.microsoft.com/office/drawing/2014/main" id="{D491EFAC-EAC5-C75D-F5CE-AD50730C7B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9" name="Oval 21">
                <a:extLst>
                  <a:ext uri="{FF2B5EF4-FFF2-40B4-BE49-F238E27FC236}">
                    <a16:creationId xmlns:a16="http://schemas.microsoft.com/office/drawing/2014/main" id="{BD921FE9-78A9-F104-05FC-7E2119EA609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0" name="Oval 22">
                <a:extLst>
                  <a:ext uri="{FF2B5EF4-FFF2-40B4-BE49-F238E27FC236}">
                    <a16:creationId xmlns:a16="http://schemas.microsoft.com/office/drawing/2014/main" id="{4F87BD1B-BAD1-F088-F753-99BE71DB69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1" name="Oval 23">
                <a:extLst>
                  <a:ext uri="{FF2B5EF4-FFF2-40B4-BE49-F238E27FC236}">
                    <a16:creationId xmlns:a16="http://schemas.microsoft.com/office/drawing/2014/main" id="{9C9543C3-7DE9-8482-511D-152E2A1DB98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2" name="Oval 24">
                <a:extLst>
                  <a:ext uri="{FF2B5EF4-FFF2-40B4-BE49-F238E27FC236}">
                    <a16:creationId xmlns:a16="http://schemas.microsoft.com/office/drawing/2014/main" id="{F640F082-DB70-2E4C-E654-60F2B860DF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3" name="Freeform 25">
                <a:extLst>
                  <a:ext uri="{FF2B5EF4-FFF2-40B4-BE49-F238E27FC236}">
                    <a16:creationId xmlns:a16="http://schemas.microsoft.com/office/drawing/2014/main" id="{4F786F33-8A90-8BDE-46FC-683C5C57C5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4" name="Freeform 26">
                <a:extLst>
                  <a:ext uri="{FF2B5EF4-FFF2-40B4-BE49-F238E27FC236}">
                    <a16:creationId xmlns:a16="http://schemas.microsoft.com/office/drawing/2014/main" id="{3BC41DAF-2BE5-9BA9-6306-5BF302361D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5" name="Freeform 27">
                <a:extLst>
                  <a:ext uri="{FF2B5EF4-FFF2-40B4-BE49-F238E27FC236}">
                    <a16:creationId xmlns:a16="http://schemas.microsoft.com/office/drawing/2014/main" id="{92F24A08-9C82-43F0-2F90-E6F7ABBC67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6" name="Freeform 28">
                <a:extLst>
                  <a:ext uri="{FF2B5EF4-FFF2-40B4-BE49-F238E27FC236}">
                    <a16:creationId xmlns:a16="http://schemas.microsoft.com/office/drawing/2014/main" id="{8FF2A105-366A-07A6-495D-AB142F64A0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7" name="Freeform 29">
                <a:extLst>
                  <a:ext uri="{FF2B5EF4-FFF2-40B4-BE49-F238E27FC236}">
                    <a16:creationId xmlns:a16="http://schemas.microsoft.com/office/drawing/2014/main" id="{25A0C862-C95F-0384-68E1-D88ACE89A4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8" name="Freeform 30">
                <a:extLst>
                  <a:ext uri="{FF2B5EF4-FFF2-40B4-BE49-F238E27FC236}">
                    <a16:creationId xmlns:a16="http://schemas.microsoft.com/office/drawing/2014/main" id="{B68BAAC7-4DE3-FAFB-263A-665AFD75F9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9" name="Freeform 31">
                <a:extLst>
                  <a:ext uri="{FF2B5EF4-FFF2-40B4-BE49-F238E27FC236}">
                    <a16:creationId xmlns:a16="http://schemas.microsoft.com/office/drawing/2014/main" id="{4FD0BF6C-9513-9D4C-499E-7FB708C7CC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0" name="Freeform 32">
                <a:extLst>
                  <a:ext uri="{FF2B5EF4-FFF2-40B4-BE49-F238E27FC236}">
                    <a16:creationId xmlns:a16="http://schemas.microsoft.com/office/drawing/2014/main" id="{4DDAC0CF-68F5-11DB-1AC2-11BE9E40A3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1" name="Freeform 33">
                <a:extLst>
                  <a:ext uri="{FF2B5EF4-FFF2-40B4-BE49-F238E27FC236}">
                    <a16:creationId xmlns:a16="http://schemas.microsoft.com/office/drawing/2014/main" id="{6DE05401-E5E1-6FF4-0349-8769AA813E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2" name="Freeform 34">
                <a:extLst>
                  <a:ext uri="{FF2B5EF4-FFF2-40B4-BE49-F238E27FC236}">
                    <a16:creationId xmlns:a16="http://schemas.microsoft.com/office/drawing/2014/main" id="{AA5D89EA-3B28-7411-56FB-8C6B23DA95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683" name="Group 35">
              <a:extLst>
                <a:ext uri="{FF2B5EF4-FFF2-40B4-BE49-F238E27FC236}">
                  <a16:creationId xmlns:a16="http://schemas.microsoft.com/office/drawing/2014/main" id="{37E96ACF-F024-ED91-40A0-93B382D3270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4" name="Freeform 36">
                <a:extLst>
                  <a:ext uri="{FF2B5EF4-FFF2-40B4-BE49-F238E27FC236}">
                    <a16:creationId xmlns:a16="http://schemas.microsoft.com/office/drawing/2014/main" id="{37A1EE76-5EF5-0FAE-CB59-CB187BBFC6C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5" name="Freeform 37">
                <a:extLst>
                  <a:ext uri="{FF2B5EF4-FFF2-40B4-BE49-F238E27FC236}">
                    <a16:creationId xmlns:a16="http://schemas.microsoft.com/office/drawing/2014/main" id="{13CA8633-ADC2-1FAC-0FBE-D0C5BB387A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6" name="Freeform 38">
                <a:extLst>
                  <a:ext uri="{FF2B5EF4-FFF2-40B4-BE49-F238E27FC236}">
                    <a16:creationId xmlns:a16="http://schemas.microsoft.com/office/drawing/2014/main" id="{FD410313-E6FD-F12B-B90A-895354192C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7" name="Freeform 39">
                <a:extLst>
                  <a:ext uri="{FF2B5EF4-FFF2-40B4-BE49-F238E27FC236}">
                    <a16:creationId xmlns:a16="http://schemas.microsoft.com/office/drawing/2014/main" id="{36836411-BC6F-6D13-D227-BFB6849E71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8" name="Freeform 40">
                <a:extLst>
                  <a:ext uri="{FF2B5EF4-FFF2-40B4-BE49-F238E27FC236}">
                    <a16:creationId xmlns:a16="http://schemas.microsoft.com/office/drawing/2014/main" id="{C153D7DA-D21E-D86C-5364-C851AE11BD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9" name="Freeform 41">
                <a:extLst>
                  <a:ext uri="{FF2B5EF4-FFF2-40B4-BE49-F238E27FC236}">
                    <a16:creationId xmlns:a16="http://schemas.microsoft.com/office/drawing/2014/main" id="{712DFBE1-E260-37BC-BB7C-3A2F548DEF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0" name="Freeform 42">
                <a:extLst>
                  <a:ext uri="{FF2B5EF4-FFF2-40B4-BE49-F238E27FC236}">
                    <a16:creationId xmlns:a16="http://schemas.microsoft.com/office/drawing/2014/main" id="{EDB0BD4F-80C0-F849-6A8C-A4351922B6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1" name="Freeform 43">
                <a:extLst>
                  <a:ext uri="{FF2B5EF4-FFF2-40B4-BE49-F238E27FC236}">
                    <a16:creationId xmlns:a16="http://schemas.microsoft.com/office/drawing/2014/main" id="{370F569A-EA8A-F276-0079-7D80EC5FAC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2" name="Freeform 44">
                <a:extLst>
                  <a:ext uri="{FF2B5EF4-FFF2-40B4-BE49-F238E27FC236}">
                    <a16:creationId xmlns:a16="http://schemas.microsoft.com/office/drawing/2014/main" id="{5743A4E5-F9A6-1298-BF64-5AF5431FF8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3" name="Freeform 45">
                <a:extLst>
                  <a:ext uri="{FF2B5EF4-FFF2-40B4-BE49-F238E27FC236}">
                    <a16:creationId xmlns:a16="http://schemas.microsoft.com/office/drawing/2014/main" id="{A45640C6-2D50-E4CC-93D5-D72C17C06F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4" name="Freeform 46">
                <a:extLst>
                  <a:ext uri="{FF2B5EF4-FFF2-40B4-BE49-F238E27FC236}">
                    <a16:creationId xmlns:a16="http://schemas.microsoft.com/office/drawing/2014/main" id="{73977BFE-B884-D6F6-AA3C-1A193B3F42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5" name="Oval 47">
                <a:extLst>
                  <a:ext uri="{FF2B5EF4-FFF2-40B4-BE49-F238E27FC236}">
                    <a16:creationId xmlns:a16="http://schemas.microsoft.com/office/drawing/2014/main" id="{830AF895-B6B4-9AC0-91F6-22B163E073E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6" name="Oval 48">
                <a:extLst>
                  <a:ext uri="{FF2B5EF4-FFF2-40B4-BE49-F238E27FC236}">
                    <a16:creationId xmlns:a16="http://schemas.microsoft.com/office/drawing/2014/main" id="{709CE9FF-327A-95B1-3268-2EFC138846C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7" name="Oval 49">
                <a:extLst>
                  <a:ext uri="{FF2B5EF4-FFF2-40B4-BE49-F238E27FC236}">
                    <a16:creationId xmlns:a16="http://schemas.microsoft.com/office/drawing/2014/main" id="{9F8B0FF9-4885-DC1A-2AB0-5313D3B4539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8" name="Oval 50">
                <a:extLst>
                  <a:ext uri="{FF2B5EF4-FFF2-40B4-BE49-F238E27FC236}">
                    <a16:creationId xmlns:a16="http://schemas.microsoft.com/office/drawing/2014/main" id="{D11D4F88-C703-6FC8-3068-F23F5BA4E46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9" name="Oval 51">
                <a:extLst>
                  <a:ext uri="{FF2B5EF4-FFF2-40B4-BE49-F238E27FC236}">
                    <a16:creationId xmlns:a16="http://schemas.microsoft.com/office/drawing/2014/main" id="{D34279B9-781D-0662-0EA8-C923B3831BF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0" name="Oval 52">
                <a:extLst>
                  <a:ext uri="{FF2B5EF4-FFF2-40B4-BE49-F238E27FC236}">
                    <a16:creationId xmlns:a16="http://schemas.microsoft.com/office/drawing/2014/main" id="{6C12BCCF-1B87-156D-CE38-47B94C56D43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701" name="Group 53">
              <a:extLst>
                <a:ext uri="{FF2B5EF4-FFF2-40B4-BE49-F238E27FC236}">
                  <a16:creationId xmlns:a16="http://schemas.microsoft.com/office/drawing/2014/main" id="{00FB4793-D930-A44D-5248-2AAFC86F52C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2" name="Freeform 54">
                <a:extLst>
                  <a:ext uri="{FF2B5EF4-FFF2-40B4-BE49-F238E27FC236}">
                    <a16:creationId xmlns:a16="http://schemas.microsoft.com/office/drawing/2014/main" id="{1F3C61DA-2EC5-E915-4836-BA046AF7FF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3" name="Freeform 55">
                <a:extLst>
                  <a:ext uri="{FF2B5EF4-FFF2-40B4-BE49-F238E27FC236}">
                    <a16:creationId xmlns:a16="http://schemas.microsoft.com/office/drawing/2014/main" id="{CB1426B7-C8FF-FE6D-7A75-7C4FEE9DD2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4" name="Freeform 56">
                <a:extLst>
                  <a:ext uri="{FF2B5EF4-FFF2-40B4-BE49-F238E27FC236}">
                    <a16:creationId xmlns:a16="http://schemas.microsoft.com/office/drawing/2014/main" id="{310CEAE0-6991-3D71-4101-51EE115E94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5" name="Freeform 57">
                <a:extLst>
                  <a:ext uri="{FF2B5EF4-FFF2-40B4-BE49-F238E27FC236}">
                    <a16:creationId xmlns:a16="http://schemas.microsoft.com/office/drawing/2014/main" id="{15688F0A-E64D-7BA8-69D8-61AC670F0B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6" name="Freeform 58">
                <a:extLst>
                  <a:ext uri="{FF2B5EF4-FFF2-40B4-BE49-F238E27FC236}">
                    <a16:creationId xmlns:a16="http://schemas.microsoft.com/office/drawing/2014/main" id="{362CE674-269A-2CD4-9416-7B947D13BC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7" name="Freeform 59">
                <a:extLst>
                  <a:ext uri="{FF2B5EF4-FFF2-40B4-BE49-F238E27FC236}">
                    <a16:creationId xmlns:a16="http://schemas.microsoft.com/office/drawing/2014/main" id="{85DE9343-1679-413D-C9BF-B4F117304D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8" name="Freeform 60">
                <a:extLst>
                  <a:ext uri="{FF2B5EF4-FFF2-40B4-BE49-F238E27FC236}">
                    <a16:creationId xmlns:a16="http://schemas.microsoft.com/office/drawing/2014/main" id="{1048267B-C308-5738-9044-7AE20178E88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7709" name="Group 61">
                <a:extLst>
                  <a:ext uri="{FF2B5EF4-FFF2-40B4-BE49-F238E27FC236}">
                    <a16:creationId xmlns:a16="http://schemas.microsoft.com/office/drawing/2014/main" id="{E06B6A6B-4F01-8438-68DA-F808FDC0FA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0" name="Oval 62">
                  <a:extLst>
                    <a:ext uri="{FF2B5EF4-FFF2-40B4-BE49-F238E27FC236}">
                      <a16:creationId xmlns:a16="http://schemas.microsoft.com/office/drawing/2014/main" id="{293F96DA-767C-B139-1A70-25A19CF5461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1" name="Oval 63">
                  <a:extLst>
                    <a:ext uri="{FF2B5EF4-FFF2-40B4-BE49-F238E27FC236}">
                      <a16:creationId xmlns:a16="http://schemas.microsoft.com/office/drawing/2014/main" id="{32E744BB-F3D4-1438-9854-3FCCCEB6196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2" name="Oval 64">
                  <a:extLst>
                    <a:ext uri="{FF2B5EF4-FFF2-40B4-BE49-F238E27FC236}">
                      <a16:creationId xmlns:a16="http://schemas.microsoft.com/office/drawing/2014/main" id="{59AF86E0-F8F7-86D9-7BD0-787C43266FF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3" name="Oval 65">
                  <a:extLst>
                    <a:ext uri="{FF2B5EF4-FFF2-40B4-BE49-F238E27FC236}">
                      <a16:creationId xmlns:a16="http://schemas.microsoft.com/office/drawing/2014/main" id="{1BF0B7BE-3360-728A-EAFA-F38A2AFD77A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27714" name="Rectangle 66">
            <a:extLst>
              <a:ext uri="{FF2B5EF4-FFF2-40B4-BE49-F238E27FC236}">
                <a16:creationId xmlns:a16="http://schemas.microsoft.com/office/drawing/2014/main" id="{CF031F6B-98C4-8934-8FDB-3AFC64208AF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7715" name="Rectangle 67">
            <a:extLst>
              <a:ext uri="{FF2B5EF4-FFF2-40B4-BE49-F238E27FC236}">
                <a16:creationId xmlns:a16="http://schemas.microsoft.com/office/drawing/2014/main" id="{EFE3F017-47DA-E2C4-6F14-6D8C68AF633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7716" name="Rectangle 68">
            <a:extLst>
              <a:ext uri="{FF2B5EF4-FFF2-40B4-BE49-F238E27FC236}">
                <a16:creationId xmlns:a16="http://schemas.microsoft.com/office/drawing/2014/main" id="{15B21639-F0CF-DC3C-A322-5DF981541F7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717" name="Rectangle 69">
            <a:extLst>
              <a:ext uri="{FF2B5EF4-FFF2-40B4-BE49-F238E27FC236}">
                <a16:creationId xmlns:a16="http://schemas.microsoft.com/office/drawing/2014/main" id="{BA45469D-2576-06B9-2C28-E2E814F470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718" name="Rectangle 70">
            <a:extLst>
              <a:ext uri="{FF2B5EF4-FFF2-40B4-BE49-F238E27FC236}">
                <a16:creationId xmlns:a16="http://schemas.microsoft.com/office/drawing/2014/main" id="{2016E79A-FDAA-C85B-D1D3-2565358B2C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7610C75-8889-4041-9979-5DCDD713CA6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6E8A-5D47-AB8A-9144-4A057E459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05E55-E736-3AAB-DC3C-A9C1F7BF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A4588-038F-DBF1-7A39-889D76DB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24CF-5034-2EC8-EAA3-390FEC1FC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DAC69-6EBC-4E51-C05C-586BE790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7BDE9-57C2-4DD5-9693-B73D566E55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531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1C7AC-9990-310B-C4A5-E52571EED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BF221-3561-DDA2-65E9-1378A1A9F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47E97-ECC3-BAF8-016C-9B819393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3EBAD-295D-D0B9-7B62-54E85985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7E951-896C-1721-9E31-7F8A881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33AE9-F803-4268-8AF3-E0690F8D0F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544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E6DAC-130E-BA55-5633-9BB025932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AF396-6915-572D-C479-6FE6ECE5CDF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89B1CBAC-F384-5FD3-ABA5-8F4B6030F069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8557A-5372-BDC6-ECC2-58DFC970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6991E-39D4-1813-4BAD-DFF2D718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D2102-4D44-19A3-9F04-943763A2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165BBA-CD6D-4830-ADC9-0476A6D4E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87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BB2C-F33C-52F0-976C-BF69CC1A7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1445BFA5-CEC0-6325-C15E-53F2BA067C45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859CD-FC4C-3A21-1CF9-94B4DBCDF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C4431-17D7-5C7F-DF54-8ABF4754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13628-1C16-A569-5C71-80DA8C54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0AF5-C00F-0E21-C165-C157A9FF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020CEA-D035-4C0A-816E-E9066B0253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003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625A-61E5-17D9-0074-A4D17E76A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84C1-1E1D-868A-07DD-1375D286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4F8FA-F2E3-459B-EE1F-7E41FAF3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A0A0-EE20-46C6-205E-C68647D9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C5F-5AC0-0989-4164-F21DB78F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9686F-D2D6-41C3-A5AF-9FE8B8A9FF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64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50D2-586A-21BD-A465-10DE6034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009B0-3F0C-EA7A-AC71-E72CAE2AF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9BE70-A459-1756-C4E7-3F8D28E8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BA5D0-16E6-FAA2-4FD1-ACF03081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9CF8A-EEB8-8EC9-ACFF-480B79F2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6472C-D8A0-43D5-8FA4-67E196A939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9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6C86B-11F5-A23E-3B7A-63ECB840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17BB6-B7B7-81EB-78CC-EB3FA1976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B1FC1-3304-672C-8448-051B5B0A7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49856-8C82-1DB6-5A5A-8904127C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35912-2034-3C56-8838-BC09E29A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52205-A4E9-BFD0-A73C-FCAEE7E1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98030-D783-43D1-BEF0-86B452B4D8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04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296E-81C4-F2BE-BC89-D58B4994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C96E8-F065-AEC1-0AE9-B13F2DF89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FFE72-6036-8B28-1BB3-131BCE98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7F8F3F-DED4-ACC3-8DC4-27D3FBB5C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5B495-71DC-4E42-2AF1-A57E1C633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7D67B-8327-844E-3E4A-95867E87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497F7-84BC-58DE-0E7C-2723ACDE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22124-460A-A563-DDBA-65498BE0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0A077-3800-4FBD-AE11-8EE9D306BC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9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8FB8-110E-0BFF-A53A-49CC0DEA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37BF7-8F65-7B79-84B3-DFA93703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C624E-70C5-A295-6AFD-B3899C85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F3A87-6BC0-A3E5-759E-A6E74AC3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EDB90-DC4C-428F-8D7C-0AA872463E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589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C8C0C1-B6AF-6BC6-4994-479ED1A3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69C44E-A445-CCDE-400E-F41C965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551A3-D4FA-AB22-54C3-E56FFD4C0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C516-42F2-48E8-AB6F-ACB33F9EA2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38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7262-DA5F-1422-2B55-303B9C15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A672-B81F-8CF3-18F2-B1405708A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A8EAA-1C8D-B210-6451-57BCE1EEA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769E9-E1A3-FE57-9375-59D2FAA7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9BDC6-F47F-48E8-7AAD-686DAC68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C5414-B007-FE9B-BCAB-BDB1C649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6730D-5892-4783-9BA7-940BA25C0B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50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1922-CD87-D48A-4A44-7E932BCDE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1A2C1-670E-6D03-10D5-8D8AD0CC6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28FE6-1F16-3785-A11A-CC8A8083F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69671-2F1C-43D8-6353-DC3B70BE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E9ED9-32A3-2D2D-3677-28556D88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55F8F-4192-7803-9FB0-7AB794C6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2E109-5DFA-4CB8-8E98-7F1E319205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079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>
            <a:extLst>
              <a:ext uri="{FF2B5EF4-FFF2-40B4-BE49-F238E27FC236}">
                <a16:creationId xmlns:a16="http://schemas.microsoft.com/office/drawing/2014/main" id="{A552F38E-75D3-6DC6-74A4-A3232C9C041E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6627" name="Group 3">
            <a:extLst>
              <a:ext uri="{FF2B5EF4-FFF2-40B4-BE49-F238E27FC236}">
                <a16:creationId xmlns:a16="http://schemas.microsoft.com/office/drawing/2014/main" id="{F774D9F2-F290-C317-84AC-CE6501DFA2FB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6628" name="Freeform 4">
              <a:extLst>
                <a:ext uri="{FF2B5EF4-FFF2-40B4-BE49-F238E27FC236}">
                  <a16:creationId xmlns:a16="http://schemas.microsoft.com/office/drawing/2014/main" id="{ED39D748-234B-5491-A987-B22EF50B76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6629" name="Group 5">
              <a:extLst>
                <a:ext uri="{FF2B5EF4-FFF2-40B4-BE49-F238E27FC236}">
                  <a16:creationId xmlns:a16="http://schemas.microsoft.com/office/drawing/2014/main" id="{0F34AA3D-D0FC-32B1-5865-D8D5CD81FAD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6630" name="Oval 6">
                <a:extLst>
                  <a:ext uri="{FF2B5EF4-FFF2-40B4-BE49-F238E27FC236}">
                    <a16:creationId xmlns:a16="http://schemas.microsoft.com/office/drawing/2014/main" id="{0B60C7D0-9AC5-FD98-9F86-641316FF200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1" name="Oval 7">
                <a:extLst>
                  <a:ext uri="{FF2B5EF4-FFF2-40B4-BE49-F238E27FC236}">
                    <a16:creationId xmlns:a16="http://schemas.microsoft.com/office/drawing/2014/main" id="{10CBB2F8-C2C7-9683-5CA9-6FE7A72FB0B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2" name="Oval 8">
                <a:extLst>
                  <a:ext uri="{FF2B5EF4-FFF2-40B4-BE49-F238E27FC236}">
                    <a16:creationId xmlns:a16="http://schemas.microsoft.com/office/drawing/2014/main" id="{9B6062D7-7CFA-2A6D-A5BB-D8BC7EDB63F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3" name="Oval 9">
                <a:extLst>
                  <a:ext uri="{FF2B5EF4-FFF2-40B4-BE49-F238E27FC236}">
                    <a16:creationId xmlns:a16="http://schemas.microsoft.com/office/drawing/2014/main" id="{43C64450-5F0A-9EF3-8B84-1E5CE768B57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4" name="Oval 10">
                <a:extLst>
                  <a:ext uri="{FF2B5EF4-FFF2-40B4-BE49-F238E27FC236}">
                    <a16:creationId xmlns:a16="http://schemas.microsoft.com/office/drawing/2014/main" id="{12A4031C-99AD-362A-9BD7-E99902D315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5" name="Freeform 11">
                <a:extLst>
                  <a:ext uri="{FF2B5EF4-FFF2-40B4-BE49-F238E27FC236}">
                    <a16:creationId xmlns:a16="http://schemas.microsoft.com/office/drawing/2014/main" id="{9EE85B7E-36FD-0210-C50C-01E70084AE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6" name="Freeform 12">
                <a:extLst>
                  <a:ext uri="{FF2B5EF4-FFF2-40B4-BE49-F238E27FC236}">
                    <a16:creationId xmlns:a16="http://schemas.microsoft.com/office/drawing/2014/main" id="{E8172613-0AAD-2E7C-22F9-0FB8548FA3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7" name="Freeform 13">
                <a:extLst>
                  <a:ext uri="{FF2B5EF4-FFF2-40B4-BE49-F238E27FC236}">
                    <a16:creationId xmlns:a16="http://schemas.microsoft.com/office/drawing/2014/main" id="{A22DACB1-4CCA-9CA4-DC16-162A5BF58F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8" name="Freeform 14">
                <a:extLst>
                  <a:ext uri="{FF2B5EF4-FFF2-40B4-BE49-F238E27FC236}">
                    <a16:creationId xmlns:a16="http://schemas.microsoft.com/office/drawing/2014/main" id="{1231727C-BEEA-62FE-EE5E-C4A62D4472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9" name="Freeform 15">
                <a:extLst>
                  <a:ext uri="{FF2B5EF4-FFF2-40B4-BE49-F238E27FC236}">
                    <a16:creationId xmlns:a16="http://schemas.microsoft.com/office/drawing/2014/main" id="{6C6975A9-F18F-5C81-D31A-0BDEF01819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0" name="Oval 16">
                <a:extLst>
                  <a:ext uri="{FF2B5EF4-FFF2-40B4-BE49-F238E27FC236}">
                    <a16:creationId xmlns:a16="http://schemas.microsoft.com/office/drawing/2014/main" id="{9D413548-FB05-D190-365E-48D1C8B46CE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641" name="Group 17">
              <a:extLst>
                <a:ext uri="{FF2B5EF4-FFF2-40B4-BE49-F238E27FC236}">
                  <a16:creationId xmlns:a16="http://schemas.microsoft.com/office/drawing/2014/main" id="{458B09BD-52C6-2A38-65E8-8AB158BBCA2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6642" name="Oval 18">
                <a:extLst>
                  <a:ext uri="{FF2B5EF4-FFF2-40B4-BE49-F238E27FC236}">
                    <a16:creationId xmlns:a16="http://schemas.microsoft.com/office/drawing/2014/main" id="{B68E52AA-7D4E-F614-AF61-C8EBC789E2D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3" name="Oval 19">
                <a:extLst>
                  <a:ext uri="{FF2B5EF4-FFF2-40B4-BE49-F238E27FC236}">
                    <a16:creationId xmlns:a16="http://schemas.microsoft.com/office/drawing/2014/main" id="{5432A8EC-3FC0-03DE-29C2-84E19A864FE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4" name="Oval 20">
                <a:extLst>
                  <a:ext uri="{FF2B5EF4-FFF2-40B4-BE49-F238E27FC236}">
                    <a16:creationId xmlns:a16="http://schemas.microsoft.com/office/drawing/2014/main" id="{BA46C1CD-A741-9D1C-C1B6-2A9338644FF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5" name="Oval 21">
                <a:extLst>
                  <a:ext uri="{FF2B5EF4-FFF2-40B4-BE49-F238E27FC236}">
                    <a16:creationId xmlns:a16="http://schemas.microsoft.com/office/drawing/2014/main" id="{D11EB752-3F56-4100-67D7-E1E56F4B2D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6" name="Oval 22">
                <a:extLst>
                  <a:ext uri="{FF2B5EF4-FFF2-40B4-BE49-F238E27FC236}">
                    <a16:creationId xmlns:a16="http://schemas.microsoft.com/office/drawing/2014/main" id="{BAFB4B72-051D-E9CC-E64F-776C977028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7" name="Oval 23">
                <a:extLst>
                  <a:ext uri="{FF2B5EF4-FFF2-40B4-BE49-F238E27FC236}">
                    <a16:creationId xmlns:a16="http://schemas.microsoft.com/office/drawing/2014/main" id="{2793CB26-E8BE-BB00-A0F7-E1B0EFAA2E9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8" name="Oval 24">
                <a:extLst>
                  <a:ext uri="{FF2B5EF4-FFF2-40B4-BE49-F238E27FC236}">
                    <a16:creationId xmlns:a16="http://schemas.microsoft.com/office/drawing/2014/main" id="{6BDE3EA6-CEF9-3FF2-E05C-86DA859E275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9" name="Oval 25">
                <a:extLst>
                  <a:ext uri="{FF2B5EF4-FFF2-40B4-BE49-F238E27FC236}">
                    <a16:creationId xmlns:a16="http://schemas.microsoft.com/office/drawing/2014/main" id="{4C0E70C0-6558-E05A-8AAA-8DC5D2A44B5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0" name="Freeform 26">
                <a:extLst>
                  <a:ext uri="{FF2B5EF4-FFF2-40B4-BE49-F238E27FC236}">
                    <a16:creationId xmlns:a16="http://schemas.microsoft.com/office/drawing/2014/main" id="{27889820-681E-DBDF-9FF0-8B0DAD76AE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1" name="Freeform 27">
                <a:extLst>
                  <a:ext uri="{FF2B5EF4-FFF2-40B4-BE49-F238E27FC236}">
                    <a16:creationId xmlns:a16="http://schemas.microsoft.com/office/drawing/2014/main" id="{153CD10E-4B0D-C4A5-ECF5-191774A3C4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2" name="Freeform 28">
                <a:extLst>
                  <a:ext uri="{FF2B5EF4-FFF2-40B4-BE49-F238E27FC236}">
                    <a16:creationId xmlns:a16="http://schemas.microsoft.com/office/drawing/2014/main" id="{D213A4EA-DF78-ED70-F2E1-3366D82F82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3" name="Freeform 29">
                <a:extLst>
                  <a:ext uri="{FF2B5EF4-FFF2-40B4-BE49-F238E27FC236}">
                    <a16:creationId xmlns:a16="http://schemas.microsoft.com/office/drawing/2014/main" id="{097671B1-2B23-C01D-CCC3-711AD9A1A4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4" name="Freeform 30">
                <a:extLst>
                  <a:ext uri="{FF2B5EF4-FFF2-40B4-BE49-F238E27FC236}">
                    <a16:creationId xmlns:a16="http://schemas.microsoft.com/office/drawing/2014/main" id="{D008AD99-1721-EDB0-10BE-38F68F2452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5" name="Freeform 31">
                <a:extLst>
                  <a:ext uri="{FF2B5EF4-FFF2-40B4-BE49-F238E27FC236}">
                    <a16:creationId xmlns:a16="http://schemas.microsoft.com/office/drawing/2014/main" id="{D1C774B5-A759-874E-825E-5DDCD73BC7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6" name="Freeform 32">
                <a:extLst>
                  <a:ext uri="{FF2B5EF4-FFF2-40B4-BE49-F238E27FC236}">
                    <a16:creationId xmlns:a16="http://schemas.microsoft.com/office/drawing/2014/main" id="{72567C2D-C2D1-3D72-572D-439FD8B507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7" name="Freeform 33">
                <a:extLst>
                  <a:ext uri="{FF2B5EF4-FFF2-40B4-BE49-F238E27FC236}">
                    <a16:creationId xmlns:a16="http://schemas.microsoft.com/office/drawing/2014/main" id="{B5DFD075-B4A0-2EDE-11D3-5DC0D9DC18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8" name="Freeform 34">
                <a:extLst>
                  <a:ext uri="{FF2B5EF4-FFF2-40B4-BE49-F238E27FC236}">
                    <a16:creationId xmlns:a16="http://schemas.microsoft.com/office/drawing/2014/main" id="{CECA2CE3-14C8-6DA5-01B2-A3F81375B1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9" name="Freeform 35">
                <a:extLst>
                  <a:ext uri="{FF2B5EF4-FFF2-40B4-BE49-F238E27FC236}">
                    <a16:creationId xmlns:a16="http://schemas.microsoft.com/office/drawing/2014/main" id="{BEAECA4C-DC06-978A-F0A1-8F7640996E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660" name="Group 36">
              <a:extLst>
                <a:ext uri="{FF2B5EF4-FFF2-40B4-BE49-F238E27FC236}">
                  <a16:creationId xmlns:a16="http://schemas.microsoft.com/office/drawing/2014/main" id="{9614062A-ADC4-1B51-33D0-A667D78F776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6661" name="Freeform 37">
                <a:extLst>
                  <a:ext uri="{FF2B5EF4-FFF2-40B4-BE49-F238E27FC236}">
                    <a16:creationId xmlns:a16="http://schemas.microsoft.com/office/drawing/2014/main" id="{CAC94AE7-5CBC-95E8-E159-A3CF292E108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2" name="Freeform 38">
                <a:extLst>
                  <a:ext uri="{FF2B5EF4-FFF2-40B4-BE49-F238E27FC236}">
                    <a16:creationId xmlns:a16="http://schemas.microsoft.com/office/drawing/2014/main" id="{C43AADD8-56DB-3502-1337-4CDF68C85C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3" name="Freeform 39">
                <a:extLst>
                  <a:ext uri="{FF2B5EF4-FFF2-40B4-BE49-F238E27FC236}">
                    <a16:creationId xmlns:a16="http://schemas.microsoft.com/office/drawing/2014/main" id="{180502D9-9789-FFDD-4035-39CCE1BE52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4" name="Freeform 40">
                <a:extLst>
                  <a:ext uri="{FF2B5EF4-FFF2-40B4-BE49-F238E27FC236}">
                    <a16:creationId xmlns:a16="http://schemas.microsoft.com/office/drawing/2014/main" id="{C22F01B4-2D71-AC52-C4C1-92B5D8F2CF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5" name="Freeform 41">
                <a:extLst>
                  <a:ext uri="{FF2B5EF4-FFF2-40B4-BE49-F238E27FC236}">
                    <a16:creationId xmlns:a16="http://schemas.microsoft.com/office/drawing/2014/main" id="{E35B130C-92A0-C869-C57A-447ED534CB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6" name="Freeform 42">
                <a:extLst>
                  <a:ext uri="{FF2B5EF4-FFF2-40B4-BE49-F238E27FC236}">
                    <a16:creationId xmlns:a16="http://schemas.microsoft.com/office/drawing/2014/main" id="{895F9371-3A34-97A9-8518-E8D68E0E73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7" name="Freeform 43">
                <a:extLst>
                  <a:ext uri="{FF2B5EF4-FFF2-40B4-BE49-F238E27FC236}">
                    <a16:creationId xmlns:a16="http://schemas.microsoft.com/office/drawing/2014/main" id="{F7D86E7D-567F-D6A4-5914-68535EEF7D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8" name="Freeform 44">
                <a:extLst>
                  <a:ext uri="{FF2B5EF4-FFF2-40B4-BE49-F238E27FC236}">
                    <a16:creationId xmlns:a16="http://schemas.microsoft.com/office/drawing/2014/main" id="{9A438BB9-8A79-8BB4-AA42-1E2FA4E604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9" name="Freeform 45">
                <a:extLst>
                  <a:ext uri="{FF2B5EF4-FFF2-40B4-BE49-F238E27FC236}">
                    <a16:creationId xmlns:a16="http://schemas.microsoft.com/office/drawing/2014/main" id="{1945A1CA-F9EF-741B-57E6-577C296BE1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0" name="Freeform 46">
                <a:extLst>
                  <a:ext uri="{FF2B5EF4-FFF2-40B4-BE49-F238E27FC236}">
                    <a16:creationId xmlns:a16="http://schemas.microsoft.com/office/drawing/2014/main" id="{E3D4FDD6-EC53-6348-B7A2-E65A755C9E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1" name="Freeform 47">
                <a:extLst>
                  <a:ext uri="{FF2B5EF4-FFF2-40B4-BE49-F238E27FC236}">
                    <a16:creationId xmlns:a16="http://schemas.microsoft.com/office/drawing/2014/main" id="{5834DAE4-DE0E-7C0A-4B87-C276429029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2" name="Oval 48">
                <a:extLst>
                  <a:ext uri="{FF2B5EF4-FFF2-40B4-BE49-F238E27FC236}">
                    <a16:creationId xmlns:a16="http://schemas.microsoft.com/office/drawing/2014/main" id="{C5D8C163-D775-2E23-B257-E0C43FDA277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3" name="Oval 49">
                <a:extLst>
                  <a:ext uri="{FF2B5EF4-FFF2-40B4-BE49-F238E27FC236}">
                    <a16:creationId xmlns:a16="http://schemas.microsoft.com/office/drawing/2014/main" id="{E6A2BDE6-D55A-D5B8-14CA-A59DD8874CE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4" name="Oval 50">
                <a:extLst>
                  <a:ext uri="{FF2B5EF4-FFF2-40B4-BE49-F238E27FC236}">
                    <a16:creationId xmlns:a16="http://schemas.microsoft.com/office/drawing/2014/main" id="{86C97D9E-9F0E-7D8F-3B39-55139BA929C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5" name="Oval 51">
                <a:extLst>
                  <a:ext uri="{FF2B5EF4-FFF2-40B4-BE49-F238E27FC236}">
                    <a16:creationId xmlns:a16="http://schemas.microsoft.com/office/drawing/2014/main" id="{912A6F41-2C55-D14B-681A-B8D92106A4B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6" name="Oval 52">
                <a:extLst>
                  <a:ext uri="{FF2B5EF4-FFF2-40B4-BE49-F238E27FC236}">
                    <a16:creationId xmlns:a16="http://schemas.microsoft.com/office/drawing/2014/main" id="{33DEFABD-B558-EFD9-DED1-403D6544DED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7" name="Oval 53">
                <a:extLst>
                  <a:ext uri="{FF2B5EF4-FFF2-40B4-BE49-F238E27FC236}">
                    <a16:creationId xmlns:a16="http://schemas.microsoft.com/office/drawing/2014/main" id="{6872DB9A-4B17-5DDA-AB32-12F3817C328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678" name="Group 54">
              <a:extLst>
                <a:ext uri="{FF2B5EF4-FFF2-40B4-BE49-F238E27FC236}">
                  <a16:creationId xmlns:a16="http://schemas.microsoft.com/office/drawing/2014/main" id="{BF922766-27C5-3DB7-3240-8E2F4F56EF9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6679" name="Freeform 55">
                <a:extLst>
                  <a:ext uri="{FF2B5EF4-FFF2-40B4-BE49-F238E27FC236}">
                    <a16:creationId xmlns:a16="http://schemas.microsoft.com/office/drawing/2014/main" id="{0B162ACE-FE2A-C716-9784-7A4F53C385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0" name="Freeform 56">
                <a:extLst>
                  <a:ext uri="{FF2B5EF4-FFF2-40B4-BE49-F238E27FC236}">
                    <a16:creationId xmlns:a16="http://schemas.microsoft.com/office/drawing/2014/main" id="{1BF18F1D-E418-A549-E3AD-77A373B2BB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1" name="Freeform 57">
                <a:extLst>
                  <a:ext uri="{FF2B5EF4-FFF2-40B4-BE49-F238E27FC236}">
                    <a16:creationId xmlns:a16="http://schemas.microsoft.com/office/drawing/2014/main" id="{687DA3DF-C943-51E3-7AA6-93E0FA2447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2" name="Freeform 58">
                <a:extLst>
                  <a:ext uri="{FF2B5EF4-FFF2-40B4-BE49-F238E27FC236}">
                    <a16:creationId xmlns:a16="http://schemas.microsoft.com/office/drawing/2014/main" id="{137633BC-83AB-E5D6-3EA8-3DE2149AFA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3" name="Freeform 59">
                <a:extLst>
                  <a:ext uri="{FF2B5EF4-FFF2-40B4-BE49-F238E27FC236}">
                    <a16:creationId xmlns:a16="http://schemas.microsoft.com/office/drawing/2014/main" id="{12FCCA0D-FA76-6F65-B095-2F7B0144DC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4" name="Freeform 60">
                <a:extLst>
                  <a:ext uri="{FF2B5EF4-FFF2-40B4-BE49-F238E27FC236}">
                    <a16:creationId xmlns:a16="http://schemas.microsoft.com/office/drawing/2014/main" id="{53BF508C-D5FB-30E6-3116-4956FC2DB4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5" name="Freeform 61">
                <a:extLst>
                  <a:ext uri="{FF2B5EF4-FFF2-40B4-BE49-F238E27FC236}">
                    <a16:creationId xmlns:a16="http://schemas.microsoft.com/office/drawing/2014/main" id="{9112E17D-C976-9FDD-08F5-2C51E81AE07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6686" name="Group 62">
                <a:extLst>
                  <a:ext uri="{FF2B5EF4-FFF2-40B4-BE49-F238E27FC236}">
                    <a16:creationId xmlns:a16="http://schemas.microsoft.com/office/drawing/2014/main" id="{CD3B0A98-3AC0-748C-D79C-7143F6DAC6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6687" name="Oval 63">
                  <a:extLst>
                    <a:ext uri="{FF2B5EF4-FFF2-40B4-BE49-F238E27FC236}">
                      <a16:creationId xmlns:a16="http://schemas.microsoft.com/office/drawing/2014/main" id="{1EA2D8A5-7156-015E-9F8C-FED56C9E295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88" name="Oval 64">
                  <a:extLst>
                    <a:ext uri="{FF2B5EF4-FFF2-40B4-BE49-F238E27FC236}">
                      <a16:creationId xmlns:a16="http://schemas.microsoft.com/office/drawing/2014/main" id="{F37E5DE3-F493-DA62-C904-877182909DE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89" name="Oval 65">
                  <a:extLst>
                    <a:ext uri="{FF2B5EF4-FFF2-40B4-BE49-F238E27FC236}">
                      <a16:creationId xmlns:a16="http://schemas.microsoft.com/office/drawing/2014/main" id="{D5A1755C-0CD7-F3F0-028C-CF3B61D50B1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90" name="Oval 66">
                  <a:extLst>
                    <a:ext uri="{FF2B5EF4-FFF2-40B4-BE49-F238E27FC236}">
                      <a16:creationId xmlns:a16="http://schemas.microsoft.com/office/drawing/2014/main" id="{B82A473E-47B5-4BD1-22C8-7A5DBECB39A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26691" name="Rectangle 67">
            <a:extLst>
              <a:ext uri="{FF2B5EF4-FFF2-40B4-BE49-F238E27FC236}">
                <a16:creationId xmlns:a16="http://schemas.microsoft.com/office/drawing/2014/main" id="{D18BB6A1-7E1E-6569-A62A-6F54B8273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6692" name="Rectangle 68">
            <a:extLst>
              <a:ext uri="{FF2B5EF4-FFF2-40B4-BE49-F238E27FC236}">
                <a16:creationId xmlns:a16="http://schemas.microsoft.com/office/drawing/2014/main" id="{EC00B195-C7E8-60AF-E35B-106CBA3EF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6693" name="Rectangle 69">
            <a:extLst>
              <a:ext uri="{FF2B5EF4-FFF2-40B4-BE49-F238E27FC236}">
                <a16:creationId xmlns:a16="http://schemas.microsoft.com/office/drawing/2014/main" id="{C6334968-DC49-AD06-45E7-E416D7B4DF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26694" name="Rectangle 70">
            <a:extLst>
              <a:ext uri="{FF2B5EF4-FFF2-40B4-BE49-F238E27FC236}">
                <a16:creationId xmlns:a16="http://schemas.microsoft.com/office/drawing/2014/main" id="{03524728-050E-E3DB-6164-9B27D636F7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26695" name="Rectangle 71">
            <a:extLst>
              <a:ext uri="{FF2B5EF4-FFF2-40B4-BE49-F238E27FC236}">
                <a16:creationId xmlns:a16="http://schemas.microsoft.com/office/drawing/2014/main" id="{84C382CF-E6EC-E5DF-BA2A-A7BEECB146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333CD1A-92AE-4383-9344-93D655C6754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de.wikipedia.org/upload/4/46/Alexander-fleming.jpg&amp;imgrefurl=http://de.wikipedia.org/wiki/Alexander_Fleming&amp;h=431&amp;w=297&amp;sz=14&amp;tbnid=OwwLNhR0pIsJ:&amp;tbnh=121&amp;tbnw=84&amp;start=3&amp;prev=/images%3Fq%3D%2Bpictures%2B%2522A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andhravision.com/userpages/img/money.gif&amp;imgrefurl=http://www.andhravision.com/userpages/tmp/digiman261/&amp;h=231&amp;w=280&amp;sz=7&amp;tbnid=7R4NMk-c__QJ:&amp;tbnh=89&amp;tbnw=107&amp;start=14&amp;prev=/images%3Fq%3Dmoney%26hl%3Den%26lr%2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E54D603-A835-CC39-51C4-0CFCD3AA14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4800"/>
              <a:t>The Drugs Revolution and the Development of Penicillin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2CABB6E1-4596-7237-1EE7-B6B195D72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82DF6B8B-C989-4E32-8971-DF9AC4499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Prevention and Cure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D2860F0-D264-13EA-B797-6C7712F7C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u="sng"/>
              <a:t>Prevention</a:t>
            </a:r>
          </a:p>
          <a:p>
            <a:r>
              <a:rPr lang="en-GB" altLang="en-US"/>
              <a:t>Germ theory</a:t>
            </a:r>
          </a:p>
          <a:p>
            <a:r>
              <a:rPr lang="en-GB" altLang="en-US"/>
              <a:t>Vaccinations</a:t>
            </a:r>
          </a:p>
          <a:p>
            <a:pPr lvl="1"/>
            <a:r>
              <a:rPr lang="en-GB" altLang="en-US"/>
              <a:t>Smallpox</a:t>
            </a:r>
          </a:p>
          <a:p>
            <a:pPr lvl="1"/>
            <a:r>
              <a:rPr lang="en-GB" altLang="en-US"/>
              <a:t>1906 Tuberculosis</a:t>
            </a:r>
          </a:p>
          <a:p>
            <a:pPr lvl="1"/>
            <a:r>
              <a:rPr lang="en-GB" altLang="en-US"/>
              <a:t>1913 Diphtheria</a:t>
            </a:r>
          </a:p>
          <a:p>
            <a:pPr lvl="1"/>
            <a:endParaRPr lang="en-GB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75B61A4-DEC0-997B-A40E-B74921738A6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1524000"/>
            <a:ext cx="4038600" cy="45259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2800" u="sng"/>
              <a:t>Cure</a:t>
            </a:r>
          </a:p>
          <a:p>
            <a:r>
              <a:rPr lang="en-GB" altLang="en-US" sz="2800"/>
              <a:t>Koch discovered that he could stain bacteria</a:t>
            </a:r>
          </a:p>
          <a:p>
            <a:r>
              <a:rPr lang="en-GB" altLang="en-US" sz="2800"/>
              <a:t>Development of ‘magic bullets’</a:t>
            </a:r>
          </a:p>
          <a:p>
            <a:r>
              <a:rPr lang="en-GB" altLang="en-US" sz="2800"/>
              <a:t>For example - Salvarsan 606 and Prontosil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E1BF5F49-4C54-04E1-6288-AE9AB1CD7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Penicillin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E2163371-5424-FA7A-AB4C-C6AF0315CA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1928 – Alexander Fleming discovers mould which kills germs – penicillin.</a:t>
            </a:r>
          </a:p>
          <a:p>
            <a:r>
              <a:rPr lang="en-GB" altLang="en-US" sz="2800"/>
              <a:t>1929 – Fleming publishes an article on penicillin.</a:t>
            </a:r>
          </a:p>
          <a:p>
            <a:endParaRPr lang="en-GB" altLang="en-US" sz="2800"/>
          </a:p>
        </p:txBody>
      </p:sp>
      <p:pic>
        <p:nvPicPr>
          <p:cNvPr id="11272" name="Picture 8">
            <a:hlinkClick r:id="rId3"/>
            <a:extLst>
              <a:ext uri="{FF2B5EF4-FFF2-40B4-BE49-F238E27FC236}">
                <a16:creationId xmlns:a16="http://schemas.microsoft.com/office/drawing/2014/main" id="{D178BF74-6EF7-903A-3541-C809315B5F3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700213"/>
            <a:ext cx="3167063" cy="4392612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B447A5FA-4518-BD5E-8458-A441C8452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Chain and Florey</a:t>
            </a:r>
          </a:p>
        </p:txBody>
      </p:sp>
      <p:pic>
        <p:nvPicPr>
          <p:cNvPr id="13325" name="Picture 13">
            <a:extLst>
              <a:ext uri="{FF2B5EF4-FFF2-40B4-BE49-F238E27FC236}">
                <a16:creationId xmlns:a16="http://schemas.microsoft.com/office/drawing/2014/main" id="{5C118E43-CAF2-4AE4-0CE9-C5C2AC44F591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132013"/>
            <a:ext cx="4038600" cy="1731962"/>
          </a:xfrm>
        </p:spPr>
      </p:pic>
      <p:sp>
        <p:nvSpPr>
          <p:cNvPr id="13318" name="Rectangle 6">
            <a:extLst>
              <a:ext uri="{FF2B5EF4-FFF2-40B4-BE49-F238E27FC236}">
                <a16:creationId xmlns:a16="http://schemas.microsoft.com/office/drawing/2014/main" id="{593B03B0-1206-953C-B78A-3F705590E21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1937 – Chain and Florey do research on penicillin.</a:t>
            </a:r>
          </a:p>
          <a:p>
            <a:r>
              <a:rPr lang="en-GB" altLang="en-US" sz="2800"/>
              <a:t>1940 – Experiment on mice.</a:t>
            </a:r>
          </a:p>
          <a:p>
            <a:r>
              <a:rPr lang="en-GB" altLang="en-US" sz="2800"/>
              <a:t>1941 – successful tests on humans.</a:t>
            </a:r>
          </a:p>
          <a:p>
            <a:endParaRPr lang="en-GB" altLang="en-US" sz="2800"/>
          </a:p>
        </p:txBody>
      </p:sp>
      <p:sp>
        <p:nvSpPr>
          <p:cNvPr id="13323" name="AutoShape 11">
            <a:extLst>
              <a:ext uri="{FF2B5EF4-FFF2-40B4-BE49-F238E27FC236}">
                <a16:creationId xmlns:a16="http://schemas.microsoft.com/office/drawing/2014/main" id="{182E7C63-2D8F-BEB1-BC36-3A9583878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38313" y="2214563"/>
            <a:ext cx="56673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9665BCC7-DE33-E999-D6DD-D270DC49E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6172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0">
                <a:latin typeface="Times New Roman" panose="02020603050405020304" pitchFamily="18" charset="0"/>
              </a:rPr>
              <a:t>Factors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94E9CDA7-CBBA-C681-CD91-04FED2CDC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Government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3005C6E1-02A4-83C5-B797-F6F238DDBE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1939 - British government fund Florey’s research</a:t>
            </a:r>
          </a:p>
          <a:p>
            <a:r>
              <a:rPr lang="en-GB" altLang="en-US" sz="2800"/>
              <a:t>1942 – U.S. government fund production of penicillin.</a:t>
            </a:r>
          </a:p>
          <a:p>
            <a:r>
              <a:rPr lang="en-GB" altLang="en-US" sz="2800"/>
              <a:t>1944 – mass production</a:t>
            </a:r>
          </a:p>
        </p:txBody>
      </p:sp>
      <p:pic>
        <p:nvPicPr>
          <p:cNvPr id="17419" name="Picture 11">
            <a:hlinkClick r:id="rId3"/>
            <a:extLst>
              <a:ext uri="{FF2B5EF4-FFF2-40B4-BE49-F238E27FC236}">
                <a16:creationId xmlns:a16="http://schemas.microsoft.com/office/drawing/2014/main" id="{B6B455D5-E558-7E05-F09F-E29CDCDB9C0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773238"/>
            <a:ext cx="3024188" cy="3816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11867F6-9932-F515-8A8E-F1D6402B2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Individuals</a:t>
            </a: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E8FE644-EE65-8710-A8FD-22637C7DB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6000"/>
              <a:t>Alexander Fleming</a:t>
            </a:r>
          </a:p>
          <a:p>
            <a:r>
              <a:rPr lang="en-US" altLang="en-US" sz="6000"/>
              <a:t>Howard Florey</a:t>
            </a:r>
          </a:p>
          <a:p>
            <a:r>
              <a:rPr lang="en-US" altLang="en-US" sz="6000"/>
              <a:t>Ernst Chain</a:t>
            </a:r>
          </a:p>
          <a:p>
            <a:r>
              <a:rPr lang="en-US" altLang="en-US" sz="6000"/>
              <a:t>Research Teams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86BC38E-BDDE-9D14-81F5-503470CED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DB75D0C-1DBE-EF3F-28FC-6A7E3ACD4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German bombing stopped Florey and Chain being able to mass produce penicillin in Britain.</a:t>
            </a:r>
          </a:p>
          <a:p>
            <a:r>
              <a:rPr lang="en-US" altLang="en-US"/>
              <a:t>America was not interested in penicillin until she entered the war in 1941.</a:t>
            </a:r>
          </a:p>
          <a:p>
            <a:r>
              <a:rPr lang="en-US" altLang="en-US"/>
              <a:t>1945 American Army using 2 million doses of penicillin a month.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DF99339-2074-CFE1-BFB6-20E38B390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Factors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3B37056-1ED4-3114-E71C-934BD114A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Technology</a:t>
            </a:r>
          </a:p>
          <a:p>
            <a:r>
              <a:rPr lang="en-US" altLang="en-US" sz="4400"/>
              <a:t>Scientific experiment</a:t>
            </a:r>
          </a:p>
          <a:p>
            <a:r>
              <a:rPr lang="en-US" altLang="en-US" sz="4400"/>
              <a:t>Industry</a:t>
            </a:r>
          </a:p>
          <a:p>
            <a:r>
              <a:rPr lang="en-US" altLang="en-US" sz="4400"/>
              <a:t>Communications</a:t>
            </a:r>
          </a:p>
          <a:p>
            <a:r>
              <a:rPr lang="en-US" altLang="en-US" sz="4400"/>
              <a:t>Chance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44</TotalTime>
  <Words>235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Times New Roman</vt:lpstr>
      <vt:lpstr>Ripple</vt:lpstr>
      <vt:lpstr>The Drugs Revolution and the Development of Penicillin</vt:lpstr>
      <vt:lpstr>Prevention and Cure</vt:lpstr>
      <vt:lpstr>Penicillin</vt:lpstr>
      <vt:lpstr>Chain and Florey</vt:lpstr>
      <vt:lpstr>PowerPoint Presentation</vt:lpstr>
      <vt:lpstr>Government</vt:lpstr>
      <vt:lpstr>Individuals</vt:lpstr>
      <vt:lpstr>War</vt:lpstr>
      <vt:lpstr>Other Factors</vt:lpstr>
      <vt:lpstr>PowerPoint Presentation</vt:lpstr>
    </vt:vector>
  </TitlesOfParts>
  <Company>The Brunts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Drugs Revolution and the Development of Penicillin</dc:title>
  <dc:subject>The Drugs Revolution and the Development of Penicillin</dc:subject>
  <dc:creator>cpa1</dc:creator>
  <cp:keywords>The Drugs Revolution and the Development of Penicillin</cp:keywords>
  <dc:description>The Drugs Revolution and the Development of Penicillin</dc:description>
  <cp:lastModifiedBy>Nayan GRIFFITHS</cp:lastModifiedBy>
  <cp:revision>7</cp:revision>
  <dcterms:created xsi:type="dcterms:W3CDTF">2004-09-13T07:06:46Z</dcterms:created>
  <dcterms:modified xsi:type="dcterms:W3CDTF">2023-06-06T10:48:18Z</dcterms:modified>
  <cp:category>The Drugs Revolution and the Development of Penicillin</cp:category>
</cp:coreProperties>
</file>