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319" r:id="rId2"/>
    <p:sldId id="336" r:id="rId3"/>
    <p:sldId id="341" r:id="rId4"/>
    <p:sldId id="331" r:id="rId5"/>
    <p:sldId id="304" r:id="rId6"/>
    <p:sldId id="342" r:id="rId7"/>
    <p:sldId id="343" r:id="rId8"/>
    <p:sldId id="334" r:id="rId9"/>
    <p:sldId id="340" r:id="rId10"/>
    <p:sldId id="344" r:id="rId11"/>
    <p:sldId id="345" r:id="rId12"/>
    <p:sldId id="347" r:id="rId13"/>
    <p:sldId id="348" r:id="rId14"/>
    <p:sldId id="346" r:id="rId15"/>
    <p:sldId id="349" r:id="rId16"/>
    <p:sldId id="350" r:id="rId17"/>
    <p:sldId id="351" r:id="rId18"/>
    <p:sldId id="352" r:id="rId19"/>
    <p:sldId id="353" r:id="rId20"/>
    <p:sldId id="354" r:id="rId21"/>
    <p:sldId id="355" r:id="rId22"/>
    <p:sldId id="35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24" autoAdjust="0"/>
  </p:normalViewPr>
  <p:slideViewPr>
    <p:cSldViewPr>
      <p:cViewPr varScale="1">
        <p:scale>
          <a:sx n="158" d="100"/>
          <a:sy n="158" d="100"/>
        </p:scale>
        <p:origin x="188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16AFF2D-569B-68B4-E2DD-B4482A214CC7}"/>
              </a:ext>
            </a:extLst>
          </p:cNvPr>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extLst/>
          </a:lstStyle>
          <a:p>
            <a:pPr>
              <a:defRPr/>
            </a:pPr>
            <a:endParaRPr lang="en-US"/>
          </a:p>
        </p:txBody>
      </p:sp>
      <p:sp>
        <p:nvSpPr>
          <p:cNvPr id="3" name="Rectangle 3">
            <a:extLst>
              <a:ext uri="{FF2B5EF4-FFF2-40B4-BE49-F238E27FC236}">
                <a16:creationId xmlns:a16="http://schemas.microsoft.com/office/drawing/2014/main" id="{13A3B9B9-0A58-D79C-7F75-902E2E96C0BE}"/>
              </a:ext>
            </a:extLst>
          </p:cNvPr>
          <p:cNvSpPr>
            <a:spLocks noGrp="1"/>
          </p:cNvSpPr>
          <p:nvPr>
            <p:ph type="dt" sz="quarter"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extLst/>
          </a:lstStyle>
          <a:p>
            <a:pPr>
              <a:defRPr/>
            </a:pPr>
            <a:fld id="{48B79F2D-96D6-400F-A741-FA9151D37F1F}" type="datetimeFigureOut">
              <a:rPr lang="en-US"/>
              <a:pPr>
                <a:defRPr/>
              </a:pPr>
              <a:t>6/6/2023</a:t>
            </a:fld>
            <a:endParaRPr lang="en-US"/>
          </a:p>
        </p:txBody>
      </p:sp>
      <p:sp>
        <p:nvSpPr>
          <p:cNvPr id="4" name="Rectangle 4">
            <a:extLst>
              <a:ext uri="{FF2B5EF4-FFF2-40B4-BE49-F238E27FC236}">
                <a16:creationId xmlns:a16="http://schemas.microsoft.com/office/drawing/2014/main" id="{089C7F67-0B44-ADD6-D0CE-B8A0A584F108}"/>
              </a:ext>
            </a:extLst>
          </p:cNvPr>
          <p:cNvSpPr>
            <a:spLocks noGrp="1"/>
          </p:cNvSpPr>
          <p:nvPr>
            <p:ph type="ftr" sz="quarter" idx="2"/>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extLst/>
          </a:lstStyle>
          <a:p>
            <a:pPr>
              <a:defRPr/>
            </a:pPr>
            <a:endParaRPr lang="en-US"/>
          </a:p>
        </p:txBody>
      </p:sp>
      <p:sp>
        <p:nvSpPr>
          <p:cNvPr id="5" name="Rectangle 5">
            <a:extLst>
              <a:ext uri="{FF2B5EF4-FFF2-40B4-BE49-F238E27FC236}">
                <a16:creationId xmlns:a16="http://schemas.microsoft.com/office/drawing/2014/main" id="{9D13AC0A-D9C6-68E2-0750-EC970998F9C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EF6F5C8-F4EE-4A61-B8A9-9161FBF4012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1792FD-7242-93AF-C891-E0A198B130D8}"/>
              </a:ext>
            </a:extLst>
          </p:cNvPr>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extLst/>
          </a:lstStyle>
          <a:p>
            <a:pPr>
              <a:defRPr/>
            </a:pPr>
            <a:endParaRPr lang="en-US"/>
          </a:p>
        </p:txBody>
      </p:sp>
      <p:sp>
        <p:nvSpPr>
          <p:cNvPr id="3" name="Rectangle 3">
            <a:extLst>
              <a:ext uri="{FF2B5EF4-FFF2-40B4-BE49-F238E27FC236}">
                <a16:creationId xmlns:a16="http://schemas.microsoft.com/office/drawing/2014/main" id="{70DE89F8-D239-0DDA-D68F-2297E4DB0978}"/>
              </a:ext>
            </a:extLst>
          </p:cNvPr>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extLst/>
          </a:lstStyle>
          <a:p>
            <a:pPr>
              <a:defRPr/>
            </a:pPr>
            <a:fld id="{E11B1C46-3393-4336-BC5D-37E29BA29C96}" type="datetimeFigureOut">
              <a:rPr lang="en-US"/>
              <a:pPr>
                <a:defRPr/>
              </a:pPr>
              <a:t>6/6/2023</a:t>
            </a:fld>
            <a:endParaRPr lang="en-US"/>
          </a:p>
        </p:txBody>
      </p:sp>
      <p:sp>
        <p:nvSpPr>
          <p:cNvPr id="4" name="Rectangle 4">
            <a:extLst>
              <a:ext uri="{FF2B5EF4-FFF2-40B4-BE49-F238E27FC236}">
                <a16:creationId xmlns:a16="http://schemas.microsoft.com/office/drawing/2014/main" id="{DCA7B26C-E39E-60A9-EA9B-8D4190581F0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Rectangle 5">
            <a:extLst>
              <a:ext uri="{FF2B5EF4-FFF2-40B4-BE49-F238E27FC236}">
                <a16:creationId xmlns:a16="http://schemas.microsoft.com/office/drawing/2014/main" id="{5F798ABB-939A-E09F-05B1-A7932897028C}"/>
              </a:ext>
            </a:extLst>
          </p:cNvPr>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Rectangle 6">
            <a:extLst>
              <a:ext uri="{FF2B5EF4-FFF2-40B4-BE49-F238E27FC236}">
                <a16:creationId xmlns:a16="http://schemas.microsoft.com/office/drawing/2014/main" id="{01DABF54-3B7B-6978-E16B-07A97A3C7AC0}"/>
              </a:ext>
            </a:extLst>
          </p:cNvPr>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extLst/>
          </a:lstStyle>
          <a:p>
            <a:pPr>
              <a:defRPr/>
            </a:pPr>
            <a:endParaRPr lang="en-US"/>
          </a:p>
        </p:txBody>
      </p:sp>
      <p:sp>
        <p:nvSpPr>
          <p:cNvPr id="7" name="Rectangle 7">
            <a:extLst>
              <a:ext uri="{FF2B5EF4-FFF2-40B4-BE49-F238E27FC236}">
                <a16:creationId xmlns:a16="http://schemas.microsoft.com/office/drawing/2014/main" id="{2723F727-3A6B-47AA-F5AC-C8E39D73CD1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3204087-0577-4353-94A2-39E6D08AE9A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644FC52-CD72-88B9-1030-96A1F40535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6E0C6E35-75B8-E8B5-EEFD-A83BB0AFA4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2F78CF19-34F0-B7CD-926C-DA4CF33D38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anose="02040604050505020304" pitchFamily="18" charset="0"/>
              </a:defRPr>
            </a:lvl1pPr>
            <a:lvl2pPr marL="742950" indent="-285750" eaLnBrk="0" hangingPunct="0">
              <a:defRPr>
                <a:solidFill>
                  <a:schemeClr val="tx1"/>
                </a:solidFill>
                <a:latin typeface="Century Schoolbook" panose="02040604050505020304" pitchFamily="18" charset="0"/>
              </a:defRPr>
            </a:lvl2pPr>
            <a:lvl3pPr marL="1143000" indent="-228600" eaLnBrk="0" hangingPunct="0">
              <a:defRPr>
                <a:solidFill>
                  <a:schemeClr val="tx1"/>
                </a:solidFill>
                <a:latin typeface="Century Schoolbook" panose="02040604050505020304" pitchFamily="18" charset="0"/>
              </a:defRPr>
            </a:lvl3pPr>
            <a:lvl4pPr marL="1600200" indent="-228600" eaLnBrk="0" hangingPunct="0">
              <a:defRPr>
                <a:solidFill>
                  <a:schemeClr val="tx1"/>
                </a:solidFill>
                <a:latin typeface="Century Schoolbook" panose="02040604050505020304" pitchFamily="18" charset="0"/>
              </a:defRPr>
            </a:lvl4pPr>
            <a:lvl5pPr marL="2057400" indent="-228600" eaLnBrk="0" hangingPunct="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eaLnBrk="1" hangingPunct="1"/>
            <a:fld id="{7F913B00-F339-44D6-8B58-0689DC56ED71}"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457FE67-26B9-6A2C-E836-F609833C11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155A4BE-F4F2-DCF2-07F1-2477BB269D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8CF831E8-DDA4-8D7C-A2B8-6D0A5F188A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anose="02040604050505020304" pitchFamily="18" charset="0"/>
              </a:defRPr>
            </a:lvl1pPr>
            <a:lvl2pPr marL="742950" indent="-285750" eaLnBrk="0" hangingPunct="0">
              <a:defRPr>
                <a:solidFill>
                  <a:schemeClr val="tx1"/>
                </a:solidFill>
                <a:latin typeface="Century Schoolbook" panose="02040604050505020304" pitchFamily="18" charset="0"/>
              </a:defRPr>
            </a:lvl2pPr>
            <a:lvl3pPr marL="1143000" indent="-228600" eaLnBrk="0" hangingPunct="0">
              <a:defRPr>
                <a:solidFill>
                  <a:schemeClr val="tx1"/>
                </a:solidFill>
                <a:latin typeface="Century Schoolbook" panose="02040604050505020304" pitchFamily="18" charset="0"/>
              </a:defRPr>
            </a:lvl3pPr>
            <a:lvl4pPr marL="1600200" indent="-228600" eaLnBrk="0" hangingPunct="0">
              <a:defRPr>
                <a:solidFill>
                  <a:schemeClr val="tx1"/>
                </a:solidFill>
                <a:latin typeface="Century Schoolbook" panose="02040604050505020304" pitchFamily="18" charset="0"/>
              </a:defRPr>
            </a:lvl4pPr>
            <a:lvl5pPr marL="2057400" indent="-228600" eaLnBrk="0" hangingPunct="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eaLnBrk="1" hangingPunct="1"/>
            <a:fld id="{314C4DC5-3BC0-4DAD-9F83-8D4C580F4E12}"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60393DC-1C1E-BE4F-3B20-F3EE35E8E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CE0E642-4A42-0957-E047-0476B76429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BC9E2288-604C-CECD-4875-6614A77BDB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anose="02040604050505020304" pitchFamily="18" charset="0"/>
              </a:defRPr>
            </a:lvl1pPr>
            <a:lvl2pPr marL="742950" indent="-285750" eaLnBrk="0" hangingPunct="0">
              <a:defRPr>
                <a:solidFill>
                  <a:schemeClr val="tx1"/>
                </a:solidFill>
                <a:latin typeface="Century Schoolbook" panose="02040604050505020304" pitchFamily="18" charset="0"/>
              </a:defRPr>
            </a:lvl2pPr>
            <a:lvl3pPr marL="1143000" indent="-228600" eaLnBrk="0" hangingPunct="0">
              <a:defRPr>
                <a:solidFill>
                  <a:schemeClr val="tx1"/>
                </a:solidFill>
                <a:latin typeface="Century Schoolbook" panose="02040604050505020304" pitchFamily="18" charset="0"/>
              </a:defRPr>
            </a:lvl3pPr>
            <a:lvl4pPr marL="1600200" indent="-228600" eaLnBrk="0" hangingPunct="0">
              <a:defRPr>
                <a:solidFill>
                  <a:schemeClr val="tx1"/>
                </a:solidFill>
                <a:latin typeface="Century Schoolbook" panose="02040604050505020304" pitchFamily="18" charset="0"/>
              </a:defRPr>
            </a:lvl4pPr>
            <a:lvl5pPr marL="2057400" indent="-228600" eaLnBrk="0" hangingPunct="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eaLnBrk="1" hangingPunct="1"/>
            <a:fld id="{B429DF93-5F7E-447B-9A50-6532936CBF4B}"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E6FFFD1-5FFD-705B-87D1-29D86AF11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989E5D2-C268-0211-0B70-5728BAF30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520A9B8D-9DE4-18AD-A1AE-FBBF2BF53C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anose="02040604050505020304" pitchFamily="18" charset="0"/>
              </a:defRPr>
            </a:lvl1pPr>
            <a:lvl2pPr marL="742950" indent="-285750" eaLnBrk="0" hangingPunct="0">
              <a:defRPr>
                <a:solidFill>
                  <a:schemeClr val="tx1"/>
                </a:solidFill>
                <a:latin typeface="Century Schoolbook" panose="02040604050505020304" pitchFamily="18" charset="0"/>
              </a:defRPr>
            </a:lvl2pPr>
            <a:lvl3pPr marL="1143000" indent="-228600" eaLnBrk="0" hangingPunct="0">
              <a:defRPr>
                <a:solidFill>
                  <a:schemeClr val="tx1"/>
                </a:solidFill>
                <a:latin typeface="Century Schoolbook" panose="02040604050505020304" pitchFamily="18" charset="0"/>
              </a:defRPr>
            </a:lvl3pPr>
            <a:lvl4pPr marL="1600200" indent="-228600" eaLnBrk="0" hangingPunct="0">
              <a:defRPr>
                <a:solidFill>
                  <a:schemeClr val="tx1"/>
                </a:solidFill>
                <a:latin typeface="Century Schoolbook" panose="02040604050505020304" pitchFamily="18" charset="0"/>
              </a:defRPr>
            </a:lvl4pPr>
            <a:lvl5pPr marL="2057400" indent="-228600" eaLnBrk="0" hangingPunct="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eaLnBrk="1" hangingPunct="1"/>
            <a:fld id="{0FC39016-E96C-415E-93B2-A2AB1D421C45}"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6B3CDF1-EBD0-9EAF-CAC6-BE10732D40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6DF5F57-0664-7AF6-77FC-C1C47D245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BD60ABE0-806E-195B-A5E3-734D3C693F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anose="02040604050505020304" pitchFamily="18" charset="0"/>
              </a:defRPr>
            </a:lvl1pPr>
            <a:lvl2pPr marL="742950" indent="-285750" eaLnBrk="0" hangingPunct="0">
              <a:defRPr>
                <a:solidFill>
                  <a:schemeClr val="tx1"/>
                </a:solidFill>
                <a:latin typeface="Century Schoolbook" panose="02040604050505020304" pitchFamily="18" charset="0"/>
              </a:defRPr>
            </a:lvl2pPr>
            <a:lvl3pPr marL="1143000" indent="-228600" eaLnBrk="0" hangingPunct="0">
              <a:defRPr>
                <a:solidFill>
                  <a:schemeClr val="tx1"/>
                </a:solidFill>
                <a:latin typeface="Century Schoolbook" panose="02040604050505020304" pitchFamily="18" charset="0"/>
              </a:defRPr>
            </a:lvl3pPr>
            <a:lvl4pPr marL="1600200" indent="-228600" eaLnBrk="0" hangingPunct="0">
              <a:defRPr>
                <a:solidFill>
                  <a:schemeClr val="tx1"/>
                </a:solidFill>
                <a:latin typeface="Century Schoolbook" panose="02040604050505020304" pitchFamily="18" charset="0"/>
              </a:defRPr>
            </a:lvl4pPr>
            <a:lvl5pPr marL="2057400" indent="-228600" eaLnBrk="0" hangingPunct="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eaLnBrk="1" hangingPunct="1"/>
            <a:fld id="{09197113-6CD1-46E3-9D91-778662AEB6D4}"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B0C7A0C-1FAE-157F-E01D-9E0F3D98B3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E2CDFAB-EF35-0886-CC20-A365514653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A8FB8008-A722-AA3D-C81A-1C1995D385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anose="02040604050505020304" pitchFamily="18" charset="0"/>
              </a:defRPr>
            </a:lvl1pPr>
            <a:lvl2pPr marL="742950" indent="-285750" eaLnBrk="0" hangingPunct="0">
              <a:defRPr>
                <a:solidFill>
                  <a:schemeClr val="tx1"/>
                </a:solidFill>
                <a:latin typeface="Century Schoolbook" panose="02040604050505020304" pitchFamily="18" charset="0"/>
              </a:defRPr>
            </a:lvl2pPr>
            <a:lvl3pPr marL="1143000" indent="-228600" eaLnBrk="0" hangingPunct="0">
              <a:defRPr>
                <a:solidFill>
                  <a:schemeClr val="tx1"/>
                </a:solidFill>
                <a:latin typeface="Century Schoolbook" panose="02040604050505020304" pitchFamily="18" charset="0"/>
              </a:defRPr>
            </a:lvl3pPr>
            <a:lvl4pPr marL="1600200" indent="-228600" eaLnBrk="0" hangingPunct="0">
              <a:defRPr>
                <a:solidFill>
                  <a:schemeClr val="tx1"/>
                </a:solidFill>
                <a:latin typeface="Century Schoolbook" panose="02040604050505020304" pitchFamily="18" charset="0"/>
              </a:defRPr>
            </a:lvl4pPr>
            <a:lvl5pPr marL="2057400" indent="-228600" eaLnBrk="0" hangingPunct="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eaLnBrk="1" hangingPunct="1"/>
            <a:fld id="{41A1BD07-D609-415D-9F64-5E18479BA886}"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28FE6EF-C7B2-39CB-785A-97307997BC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6CDF484-4167-6ACA-E4F7-61D1D22D24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1F0B84F6-AED2-859A-50DE-A07E353902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anose="02040604050505020304" pitchFamily="18" charset="0"/>
              </a:defRPr>
            </a:lvl1pPr>
            <a:lvl2pPr marL="742950" indent="-285750" eaLnBrk="0" hangingPunct="0">
              <a:defRPr>
                <a:solidFill>
                  <a:schemeClr val="tx1"/>
                </a:solidFill>
                <a:latin typeface="Century Schoolbook" panose="02040604050505020304" pitchFamily="18" charset="0"/>
              </a:defRPr>
            </a:lvl2pPr>
            <a:lvl3pPr marL="1143000" indent="-228600" eaLnBrk="0" hangingPunct="0">
              <a:defRPr>
                <a:solidFill>
                  <a:schemeClr val="tx1"/>
                </a:solidFill>
                <a:latin typeface="Century Schoolbook" panose="02040604050505020304" pitchFamily="18" charset="0"/>
              </a:defRPr>
            </a:lvl3pPr>
            <a:lvl4pPr marL="1600200" indent="-228600" eaLnBrk="0" hangingPunct="0">
              <a:defRPr>
                <a:solidFill>
                  <a:schemeClr val="tx1"/>
                </a:solidFill>
                <a:latin typeface="Century Schoolbook" panose="02040604050505020304" pitchFamily="18" charset="0"/>
              </a:defRPr>
            </a:lvl4pPr>
            <a:lvl5pPr marL="2057400" indent="-228600" eaLnBrk="0" hangingPunct="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eaLnBrk="1" hangingPunct="1"/>
            <a:fld id="{1D3E0811-5069-452F-BFD0-D9D41355E2A3}"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A676EBA-23C6-692E-E7E7-6579E568F5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F27D344-942C-A0AB-F5F5-8E65F5A568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GB" altLang="en-US"/>
          </a:p>
        </p:txBody>
      </p:sp>
      <p:sp>
        <p:nvSpPr>
          <p:cNvPr id="35844" name="Slide Number Placeholder 3">
            <a:extLst>
              <a:ext uri="{FF2B5EF4-FFF2-40B4-BE49-F238E27FC236}">
                <a16:creationId xmlns:a16="http://schemas.microsoft.com/office/drawing/2014/main" id="{FD002212-639C-5C3D-0128-74696C22F1F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entury Schoolbook" panose="02040604050505020304" pitchFamily="18" charset="0"/>
              </a:defRPr>
            </a:lvl1pPr>
            <a:lvl2pPr marL="742950" indent="-285750" eaLnBrk="0" hangingPunct="0">
              <a:defRPr>
                <a:solidFill>
                  <a:schemeClr val="tx1"/>
                </a:solidFill>
                <a:latin typeface="Century Schoolbook" panose="02040604050505020304" pitchFamily="18" charset="0"/>
              </a:defRPr>
            </a:lvl2pPr>
            <a:lvl3pPr marL="1143000" indent="-228600" eaLnBrk="0" hangingPunct="0">
              <a:defRPr>
                <a:solidFill>
                  <a:schemeClr val="tx1"/>
                </a:solidFill>
                <a:latin typeface="Century Schoolbook" panose="02040604050505020304" pitchFamily="18" charset="0"/>
              </a:defRPr>
            </a:lvl3pPr>
            <a:lvl4pPr marL="1600200" indent="-228600" eaLnBrk="0" hangingPunct="0">
              <a:defRPr>
                <a:solidFill>
                  <a:schemeClr val="tx1"/>
                </a:solidFill>
                <a:latin typeface="Century Schoolbook" panose="02040604050505020304" pitchFamily="18" charset="0"/>
              </a:defRPr>
            </a:lvl4pPr>
            <a:lvl5pPr marL="2057400" indent="-228600" eaLnBrk="0" hangingPunct="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algn="r" eaLnBrk="1" hangingPunct="1"/>
            <a:fld id="{1E5FA3B7-53C6-4336-8AE4-E2EFC5BE0B86}" type="slidenum">
              <a:rPr lang="en-GB" altLang="en-US" sz="1200">
                <a:latin typeface="Calibri" panose="020F0502020204030204" pitchFamily="34" charset="0"/>
              </a:rPr>
              <a:pPr algn="r" eaLnBrk="1" hangingPunct="1"/>
              <a:t>22</a:t>
            </a:fld>
            <a:endParaRPr lang="en-GB"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327A93E-6B55-20ED-1347-62E2B93B12E0}"/>
              </a:ext>
            </a:extLst>
          </p:cNvPr>
          <p:cNvSpPr>
            <a:spLocks/>
          </p:cNvSpPr>
          <p:nvPr/>
        </p:nvSpPr>
        <p:spPr>
          <a:xfrm>
            <a:off x="454025" y="5181600"/>
            <a:ext cx="8229600" cy="1143000"/>
          </a:xfrm>
          <a:prstGeom prst="rect">
            <a:avLst/>
          </a:prstGeom>
        </p:spPr>
        <p:txBody>
          <a:bodyPr anchor="ctr">
            <a:normAutofit/>
          </a:bodyPr>
          <a:lstStyle/>
          <a:p>
            <a:pPr algn="ctr" fontAlgn="auto">
              <a:spcAft>
                <a:spcPts val="0"/>
              </a:spcAft>
              <a:defRPr/>
            </a:pPr>
            <a:endParaRPr lang="en-US" sz="3200" i="1" kern="0" dirty="0">
              <a:latin typeface="+mj-lt"/>
              <a:ea typeface="+mj-ea"/>
              <a:cs typeface="+mj-cs"/>
            </a:endParaRPr>
          </a:p>
        </p:txBody>
      </p:sp>
      <p:sp>
        <p:nvSpPr>
          <p:cNvPr id="3" name="Rectangle 2">
            <a:extLst>
              <a:ext uri="{FF2B5EF4-FFF2-40B4-BE49-F238E27FC236}">
                <a16:creationId xmlns:a16="http://schemas.microsoft.com/office/drawing/2014/main" id="{960530AB-5934-05D0-27DE-E8AE358213D8}"/>
              </a:ext>
            </a:extLst>
          </p:cNvPr>
          <p:cNvSpPr/>
          <p:nvPr userDrawn="1"/>
        </p:nvSpPr>
        <p:spPr>
          <a:xfrm>
            <a:off x="176213" y="187325"/>
            <a:ext cx="8763000" cy="621347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7"/>
          <p:cNvSpPr>
            <a:spLocks noGrp="1"/>
          </p:cNvSpPr>
          <p:nvPr>
            <p:ph type="title"/>
          </p:nvPr>
        </p:nvSpPr>
        <p:spPr>
          <a:xfrm>
            <a:off x="228601" y="3962400"/>
            <a:ext cx="8298485" cy="1066800"/>
          </a:xfrm>
        </p:spPr>
        <p:txBody>
          <a:bodyPr bIns="0"/>
          <a:lstStyle>
            <a:lvl1pPr algn="r">
              <a:defRPr lang="en-US" dirty="0"/>
            </a:lvl1pPr>
            <a:extLst/>
          </a:lstStyle>
          <a:p>
            <a:r>
              <a:rPr lang="en-US"/>
              <a:t>Click to edit Master title style</a:t>
            </a:r>
            <a:endParaRPr lang="en-US" dirty="0"/>
          </a:p>
        </p:txBody>
      </p:sp>
      <p:sp>
        <p:nvSpPr>
          <p:cNvPr id="9" name="Rectangle 7"/>
          <p:cNvSpPr>
            <a:spLocks noGrp="1"/>
          </p:cNvSpPr>
          <p:nvPr>
            <p:ph type="body" sz="quarter" idx="10"/>
          </p:nvPr>
        </p:nvSpPr>
        <p:spPr>
          <a:xfrm>
            <a:off x="2133600" y="5133975"/>
            <a:ext cx="6386946" cy="1219200"/>
          </a:xfrm>
        </p:spPr>
        <p:txBody>
          <a:bodyPr tIns="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a:t>Click to edit Master text styles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a:t>Click icon to add picture</a:t>
            </a:r>
            <a:endParaRPr lang="en-US" noProof="0" dirty="0"/>
          </a:p>
        </p:txBody>
      </p:sp>
      <p:sp>
        <p:nvSpPr>
          <p:cNvPr id="4" name="Date Placeholder 3">
            <a:extLst>
              <a:ext uri="{FF2B5EF4-FFF2-40B4-BE49-F238E27FC236}">
                <a16:creationId xmlns:a16="http://schemas.microsoft.com/office/drawing/2014/main" id="{3E0A9F4D-1945-4974-D5BD-3EBE433FB5EE}"/>
              </a:ext>
            </a:extLst>
          </p:cNvPr>
          <p:cNvSpPr>
            <a:spLocks noGrp="1"/>
          </p:cNvSpPr>
          <p:nvPr>
            <p:ph type="dt" sz="half" idx="12"/>
          </p:nvPr>
        </p:nvSpPr>
        <p:spPr/>
        <p:txBody>
          <a:bodyPr/>
          <a:lstStyle>
            <a:lvl1pPr>
              <a:defRPr/>
            </a:lvl1pPr>
          </a:lstStyle>
          <a:p>
            <a:pPr>
              <a:defRPr/>
            </a:pPr>
            <a:fld id="{F02FAE27-E9E4-4760-B334-9DF349F78B27}" type="datetimeFigureOut">
              <a:rPr lang="en-US"/>
              <a:pPr>
                <a:defRPr/>
              </a:pPr>
              <a:t>6/6/2023</a:t>
            </a:fld>
            <a:endParaRPr lang="en-US"/>
          </a:p>
        </p:txBody>
      </p:sp>
      <p:sp>
        <p:nvSpPr>
          <p:cNvPr id="5" name="Slide Number Placeholder 4">
            <a:extLst>
              <a:ext uri="{FF2B5EF4-FFF2-40B4-BE49-F238E27FC236}">
                <a16:creationId xmlns:a16="http://schemas.microsoft.com/office/drawing/2014/main" id="{335427E1-B617-AE6C-ADC8-B011AA7E5104}"/>
              </a:ext>
            </a:extLst>
          </p:cNvPr>
          <p:cNvSpPr>
            <a:spLocks noGrp="1"/>
          </p:cNvSpPr>
          <p:nvPr>
            <p:ph type="sldNum" sz="quarter" idx="13"/>
          </p:nvPr>
        </p:nvSpPr>
        <p:spPr/>
        <p:txBody>
          <a:bodyPr/>
          <a:lstStyle>
            <a:lvl1pPr>
              <a:defRPr/>
            </a:lvl1pPr>
          </a:lstStyle>
          <a:p>
            <a:fld id="{F1CB6A41-1254-453B-8F06-5F69284860C5}" type="slidenum">
              <a:rPr lang="en-US" altLang="en-US"/>
              <a:pPr/>
              <a:t>‹#›</a:t>
            </a:fld>
            <a:endParaRPr lang="en-US" altLang="en-US"/>
          </a:p>
        </p:txBody>
      </p:sp>
      <p:sp>
        <p:nvSpPr>
          <p:cNvPr id="6" name="Footer Placeholder 5">
            <a:extLst>
              <a:ext uri="{FF2B5EF4-FFF2-40B4-BE49-F238E27FC236}">
                <a16:creationId xmlns:a16="http://schemas.microsoft.com/office/drawing/2014/main" id="{CEBE018D-0AE5-078B-93FD-7495A5979162}"/>
              </a:ext>
            </a:extLst>
          </p:cNvPr>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41828797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7" name="Rectangle 11"/>
          <p:cNvSpPr>
            <a:spLocks noGrp="1"/>
          </p:cNvSpPr>
          <p:nvPr>
            <p:ph type="body" sz="quarter" idx="14"/>
          </p:nvPr>
        </p:nvSpPr>
        <p:spPr>
          <a:xfrm>
            <a:off x="457200" y="228600"/>
            <a:ext cx="4023360" cy="3017520"/>
          </a:xfrm>
        </p:spPr>
        <p:txBody>
          <a:bodyPr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t>Click to edit Master text styles</a:t>
            </a:r>
          </a:p>
        </p:txBody>
      </p:sp>
      <p:sp>
        <p:nvSpPr>
          <p:cNvPr id="2" name="Rectangle 3">
            <a:extLst>
              <a:ext uri="{FF2B5EF4-FFF2-40B4-BE49-F238E27FC236}">
                <a16:creationId xmlns:a16="http://schemas.microsoft.com/office/drawing/2014/main" id="{E32CB20B-C517-C646-69DD-C47B2E02497B}"/>
              </a:ext>
            </a:extLst>
          </p:cNvPr>
          <p:cNvSpPr>
            <a:spLocks noGrp="1"/>
          </p:cNvSpPr>
          <p:nvPr>
            <p:ph type="dt" sz="half" idx="15"/>
          </p:nvPr>
        </p:nvSpPr>
        <p:spPr/>
        <p:txBody>
          <a:bodyPr/>
          <a:lstStyle>
            <a:lvl1pPr>
              <a:defRPr/>
            </a:lvl1pPr>
          </a:lstStyle>
          <a:p>
            <a:pPr>
              <a:defRPr/>
            </a:pPr>
            <a:fld id="{28C8A8E1-7F84-49AE-AA32-22DD9A15CA6B}" type="datetimeFigureOut">
              <a:rPr lang="en-US"/>
              <a:pPr>
                <a:defRPr/>
              </a:pPr>
              <a:t>6/6/2023</a:t>
            </a:fld>
            <a:endParaRPr lang="en-US" dirty="0"/>
          </a:p>
        </p:txBody>
      </p:sp>
      <p:sp>
        <p:nvSpPr>
          <p:cNvPr id="4" name="Rectangle 25">
            <a:extLst>
              <a:ext uri="{FF2B5EF4-FFF2-40B4-BE49-F238E27FC236}">
                <a16:creationId xmlns:a16="http://schemas.microsoft.com/office/drawing/2014/main" id="{93D74001-6946-AB5F-7DD9-A0DEC9C0C1C2}"/>
              </a:ext>
            </a:extLst>
          </p:cNvPr>
          <p:cNvSpPr>
            <a:spLocks noGrp="1"/>
          </p:cNvSpPr>
          <p:nvPr>
            <p:ph type="ftr" sz="quarter" idx="16"/>
          </p:nvPr>
        </p:nvSpPr>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D23B8C26-DF51-067C-A052-23E866792DB0}"/>
              </a:ext>
            </a:extLst>
          </p:cNvPr>
          <p:cNvSpPr>
            <a:spLocks noGrp="1"/>
          </p:cNvSpPr>
          <p:nvPr>
            <p:ph type="sldNum" sz="quarter" idx="17"/>
          </p:nvPr>
        </p:nvSpPr>
        <p:spPr/>
        <p:txBody>
          <a:bodyPr/>
          <a:lstStyle>
            <a:lvl1pPr>
              <a:defRPr/>
            </a:lvl1pPr>
          </a:lstStyle>
          <a:p>
            <a:fld id="{C887840E-1EB8-4DC1-B8A6-0A88E0BE54A8}" type="slidenum">
              <a:rPr lang="en-US" altLang="en-US"/>
              <a:pPr/>
              <a:t>‹#›</a:t>
            </a:fld>
            <a:endParaRPr lang="en-US" altLang="en-US"/>
          </a:p>
        </p:txBody>
      </p:sp>
    </p:spTree>
    <p:extLst>
      <p:ext uri="{BB962C8B-B14F-4D97-AF65-F5344CB8AC3E}">
        <p14:creationId xmlns:p14="http://schemas.microsoft.com/office/powerpoint/2010/main" val="40255126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 name="Rectangle 3">
            <a:extLst>
              <a:ext uri="{FF2B5EF4-FFF2-40B4-BE49-F238E27FC236}">
                <a16:creationId xmlns:a16="http://schemas.microsoft.com/office/drawing/2014/main" id="{CC603E8D-FABD-64E2-E4BE-07796C53B2C0}"/>
              </a:ext>
            </a:extLst>
          </p:cNvPr>
          <p:cNvSpPr>
            <a:spLocks noGrp="1"/>
          </p:cNvSpPr>
          <p:nvPr>
            <p:ph type="dt" sz="half" idx="14"/>
          </p:nvPr>
        </p:nvSpPr>
        <p:spPr/>
        <p:txBody>
          <a:bodyPr/>
          <a:lstStyle>
            <a:lvl1pPr>
              <a:defRPr/>
            </a:lvl1pPr>
          </a:lstStyle>
          <a:p>
            <a:pPr>
              <a:defRPr/>
            </a:pPr>
            <a:fld id="{AF3C0E44-161D-410D-B835-DD0441DD3A5C}" type="datetimeFigureOut">
              <a:rPr lang="en-US"/>
              <a:pPr>
                <a:defRPr/>
              </a:pPr>
              <a:t>6/6/2023</a:t>
            </a:fld>
            <a:endParaRPr lang="en-US" dirty="0"/>
          </a:p>
        </p:txBody>
      </p:sp>
      <p:sp>
        <p:nvSpPr>
          <p:cNvPr id="3" name="Rectangle 25">
            <a:extLst>
              <a:ext uri="{FF2B5EF4-FFF2-40B4-BE49-F238E27FC236}">
                <a16:creationId xmlns:a16="http://schemas.microsoft.com/office/drawing/2014/main" id="{89BEB39D-27E3-E3A1-30EF-9379153C733E}"/>
              </a:ext>
            </a:extLst>
          </p:cNvPr>
          <p:cNvSpPr>
            <a:spLocks noGrp="1"/>
          </p:cNvSpPr>
          <p:nvPr>
            <p:ph type="ftr" sz="quarter" idx="15"/>
          </p:nvPr>
        </p:nvSpPr>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134F133B-48DC-1712-54E5-7A559769E8A4}"/>
              </a:ext>
            </a:extLst>
          </p:cNvPr>
          <p:cNvSpPr>
            <a:spLocks noGrp="1"/>
          </p:cNvSpPr>
          <p:nvPr>
            <p:ph type="sldNum" sz="quarter" idx="16"/>
          </p:nvPr>
        </p:nvSpPr>
        <p:spPr/>
        <p:txBody>
          <a:bodyPr/>
          <a:lstStyle>
            <a:lvl1pPr>
              <a:defRPr/>
            </a:lvl1pPr>
          </a:lstStyle>
          <a:p>
            <a:fld id="{B647794F-1AA5-44EA-ABF4-D330A98E3603}" type="slidenum">
              <a:rPr lang="en-US" altLang="en-US"/>
              <a:pPr/>
              <a:t>‹#›</a:t>
            </a:fld>
            <a:endParaRPr lang="en-US" altLang="en-US"/>
          </a:p>
        </p:txBody>
      </p:sp>
    </p:spTree>
    <p:extLst>
      <p:ext uri="{BB962C8B-B14F-4D97-AF65-F5344CB8AC3E}">
        <p14:creationId xmlns:p14="http://schemas.microsoft.com/office/powerpoint/2010/main" val="42570193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6" name="Rectangle 7"/>
          <p:cNvSpPr>
            <a:spLocks noGrp="1"/>
          </p:cNvSpPr>
          <p:nvPr>
            <p:ph type="body" sz="quarter" idx="16"/>
          </p:nvPr>
        </p:nvSpPr>
        <p:spPr>
          <a:xfrm>
            <a:off x="400497" y="1295400"/>
            <a:ext cx="1676400" cy="1905000"/>
          </a:xfrm>
        </p:spPr>
        <p:txBody>
          <a:bodyPr anchor="b">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a:t>Click to edit Master text styles</a:t>
            </a:r>
          </a:p>
        </p:txBody>
      </p:sp>
      <p:sp>
        <p:nvSpPr>
          <p:cNvPr id="14" name="Rectangle 7"/>
          <p:cNvSpPr>
            <a:spLocks noGrp="1"/>
          </p:cNvSpPr>
          <p:nvPr>
            <p:ph type="body" sz="quarter" idx="29"/>
          </p:nvPr>
        </p:nvSpPr>
        <p:spPr>
          <a:xfrm>
            <a:off x="7086600" y="1295400"/>
            <a:ext cx="1676400" cy="1905000"/>
          </a:xfrm>
        </p:spPr>
        <p:txBody>
          <a:bodyPr anchor="b"/>
          <a:lstStyle>
            <a:lvl1pPr marL="0" marR="0" indent="0" algn="l">
              <a:buFontTx/>
              <a:buNone/>
              <a:defRPr sz="1600" baseline="0"/>
            </a:lvl1pPr>
            <a:extLst/>
          </a:lstStyle>
          <a:p>
            <a:pPr lvl="0"/>
            <a:r>
              <a:rPr lang="en-US"/>
              <a:t>Click to edit Master text styles</a:t>
            </a:r>
          </a:p>
        </p:txBody>
      </p:sp>
      <p:sp>
        <p:nvSpPr>
          <p:cNvPr id="4" name="Rectangle 7"/>
          <p:cNvSpPr>
            <a:spLocks noGrp="1"/>
          </p:cNvSpPr>
          <p:nvPr>
            <p:ph type="body" sz="quarter" idx="28"/>
          </p:nvPr>
        </p:nvSpPr>
        <p:spPr>
          <a:xfrm>
            <a:off x="400497" y="3352800"/>
            <a:ext cx="1676400" cy="1905000"/>
          </a:xfrm>
        </p:spPr>
        <p:txBody>
          <a:bodyPr/>
          <a:lstStyle>
            <a:lvl1pPr marL="0" marR="0" indent="0" algn="r">
              <a:buFontTx/>
              <a:buNone/>
              <a:defRPr sz="1600" baseline="0"/>
            </a:lvl1pPr>
            <a:extLst/>
          </a:lstStyle>
          <a:p>
            <a:pPr lvl="0"/>
            <a:r>
              <a:rPr lang="en-US"/>
              <a:t>Click to edit Master text styles</a:t>
            </a:r>
          </a:p>
        </p:txBody>
      </p:sp>
      <p:sp>
        <p:nvSpPr>
          <p:cNvPr id="13" name="Rectangle 7"/>
          <p:cNvSpPr>
            <a:spLocks noGrp="1"/>
          </p:cNvSpPr>
          <p:nvPr>
            <p:ph type="body" sz="quarter" idx="30"/>
          </p:nvPr>
        </p:nvSpPr>
        <p:spPr>
          <a:xfrm>
            <a:off x="7086600" y="3352800"/>
            <a:ext cx="1676400" cy="1905000"/>
          </a:xfrm>
        </p:spPr>
        <p:txBody>
          <a:bodyPr/>
          <a:lstStyle>
            <a:lvl1pPr marL="0" marR="0" indent="0" algn="l">
              <a:buFontTx/>
              <a:buNone/>
              <a:defRPr sz="1600" baseline="0"/>
            </a:lvl1pPr>
            <a:extLst/>
          </a:lstStyle>
          <a:p>
            <a:pPr lvl="0"/>
            <a:r>
              <a:rPr lang="en-US"/>
              <a:t>Click to edit Master text styles</a:t>
            </a:r>
          </a:p>
        </p:txBody>
      </p:sp>
      <p:sp>
        <p:nvSpPr>
          <p:cNvPr id="2" name="Rectangle 3">
            <a:extLst>
              <a:ext uri="{FF2B5EF4-FFF2-40B4-BE49-F238E27FC236}">
                <a16:creationId xmlns:a16="http://schemas.microsoft.com/office/drawing/2014/main" id="{D848DCEE-570F-390D-8108-EF0F40AB84C1}"/>
              </a:ext>
            </a:extLst>
          </p:cNvPr>
          <p:cNvSpPr>
            <a:spLocks noGrp="1"/>
          </p:cNvSpPr>
          <p:nvPr>
            <p:ph type="dt" sz="half" idx="31"/>
          </p:nvPr>
        </p:nvSpPr>
        <p:spPr/>
        <p:txBody>
          <a:bodyPr/>
          <a:lstStyle>
            <a:lvl1pPr>
              <a:defRPr/>
            </a:lvl1pPr>
          </a:lstStyle>
          <a:p>
            <a:pPr>
              <a:defRPr/>
            </a:pPr>
            <a:fld id="{EC1082AC-F1C2-4B2B-9519-3086AE199367}" type="datetimeFigureOut">
              <a:rPr lang="en-US"/>
              <a:pPr>
                <a:defRPr/>
              </a:pPr>
              <a:t>6/6/2023</a:t>
            </a:fld>
            <a:endParaRPr lang="en-US" dirty="0"/>
          </a:p>
        </p:txBody>
      </p:sp>
      <p:sp>
        <p:nvSpPr>
          <p:cNvPr id="5" name="Rectangle 25">
            <a:extLst>
              <a:ext uri="{FF2B5EF4-FFF2-40B4-BE49-F238E27FC236}">
                <a16:creationId xmlns:a16="http://schemas.microsoft.com/office/drawing/2014/main" id="{938E1906-FA70-EDC3-5A96-85BE4F2D0B77}"/>
              </a:ext>
            </a:extLst>
          </p:cNvPr>
          <p:cNvSpPr>
            <a:spLocks noGrp="1"/>
          </p:cNvSpPr>
          <p:nvPr>
            <p:ph type="ftr" sz="quarter" idx="32"/>
          </p:nvPr>
        </p:nvSpPr>
        <p:spPr/>
        <p:txBody>
          <a:bodyPr/>
          <a:lstStyle>
            <a:lvl1pPr>
              <a:defRPr/>
            </a:lvl1pPr>
          </a:lstStyle>
          <a:p>
            <a:pPr>
              <a:defRPr/>
            </a:pPr>
            <a:endParaRPr lang="en-US"/>
          </a:p>
        </p:txBody>
      </p:sp>
      <p:sp>
        <p:nvSpPr>
          <p:cNvPr id="7" name="Rectangle 16">
            <a:extLst>
              <a:ext uri="{FF2B5EF4-FFF2-40B4-BE49-F238E27FC236}">
                <a16:creationId xmlns:a16="http://schemas.microsoft.com/office/drawing/2014/main" id="{3F4C2BE3-0AF0-5333-22B0-60C0C5339C96}"/>
              </a:ext>
            </a:extLst>
          </p:cNvPr>
          <p:cNvSpPr>
            <a:spLocks noGrp="1"/>
          </p:cNvSpPr>
          <p:nvPr>
            <p:ph type="sldNum" sz="quarter" idx="33"/>
          </p:nvPr>
        </p:nvSpPr>
        <p:spPr/>
        <p:txBody>
          <a:bodyPr/>
          <a:lstStyle>
            <a:lvl1pPr>
              <a:defRPr/>
            </a:lvl1pPr>
          </a:lstStyle>
          <a:p>
            <a:fld id="{3F962D9E-2D11-4A92-BE85-CAB803992622}" type="slidenum">
              <a:rPr lang="en-US" altLang="en-US"/>
              <a:pPr/>
              <a:t>‹#›</a:t>
            </a:fld>
            <a:endParaRPr lang="en-US" altLang="en-US"/>
          </a:p>
        </p:txBody>
      </p:sp>
    </p:spTree>
    <p:extLst>
      <p:ext uri="{BB962C8B-B14F-4D97-AF65-F5344CB8AC3E}">
        <p14:creationId xmlns:p14="http://schemas.microsoft.com/office/powerpoint/2010/main" val="2538110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8" name="Rectangle 7"/>
          <p:cNvSpPr>
            <a:spLocks noGrp="1"/>
          </p:cNvSpPr>
          <p:nvPr>
            <p:ph type="body" sz="quarter" idx="16"/>
          </p:nvPr>
        </p:nvSpPr>
        <p:spPr>
          <a:xfrm>
            <a:off x="926821" y="6172200"/>
            <a:ext cx="3657600" cy="304800"/>
          </a:xfrm>
        </p:spPr>
        <p:txBody>
          <a:bodyPr lIns="9144"/>
          <a:lstStyle>
            <a:lvl1pPr marL="0" marR="0" indent="0" algn="l">
              <a:buFontTx/>
              <a:buNone/>
              <a:defRPr sz="1600" baseline="0"/>
            </a:lvl1pPr>
            <a:extLst/>
          </a:lstStyle>
          <a:p>
            <a:pPr lvl="0"/>
            <a:r>
              <a:rPr lang="en-US"/>
              <a:t>Click to edit Master text styles</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4" name="Rectangle 7"/>
          <p:cNvSpPr>
            <a:spLocks noGrp="1"/>
          </p:cNvSpPr>
          <p:nvPr>
            <p:ph type="body" sz="quarter" idx="22"/>
          </p:nvPr>
        </p:nvSpPr>
        <p:spPr>
          <a:xfrm>
            <a:off x="926821" y="152400"/>
            <a:ext cx="3657600" cy="304800"/>
          </a:xfrm>
        </p:spPr>
        <p:txBody>
          <a:bodyPr lIns="9144"/>
          <a:lstStyle>
            <a:lvl1pPr marL="0" marR="0" indent="0" algn="l">
              <a:buFontTx/>
              <a:buNone/>
              <a:defRPr sz="1600" baseline="0"/>
            </a:lvl1pPr>
            <a:extLst/>
          </a:lstStyle>
          <a:p>
            <a:pPr lvl="0"/>
            <a:r>
              <a:rPr lang="en-US"/>
              <a:t>Click to edit Master text styles</a:t>
            </a:r>
          </a:p>
        </p:txBody>
      </p:sp>
      <p:sp>
        <p:nvSpPr>
          <p:cNvPr id="18" name="Rectangle 7"/>
          <p:cNvSpPr>
            <a:spLocks noGrp="1"/>
          </p:cNvSpPr>
          <p:nvPr>
            <p:ph type="body" sz="quarter" idx="23"/>
          </p:nvPr>
        </p:nvSpPr>
        <p:spPr>
          <a:xfrm>
            <a:off x="4660621" y="6172200"/>
            <a:ext cx="3657600" cy="304800"/>
          </a:xfrm>
        </p:spPr>
        <p:txBody>
          <a:bodyPr lIns="9144"/>
          <a:lstStyle>
            <a:lvl1pPr marL="0" marR="0" indent="0" algn="l">
              <a:buFontTx/>
              <a:buNone/>
              <a:defRPr sz="1600" baseline="0"/>
            </a:lvl1pPr>
            <a:extLst/>
          </a:lstStyle>
          <a:p>
            <a:pPr lvl="0"/>
            <a:r>
              <a:rPr lang="en-US"/>
              <a:t>Click to edit Master text styles</a:t>
            </a:r>
          </a:p>
        </p:txBody>
      </p:sp>
      <p:sp>
        <p:nvSpPr>
          <p:cNvPr id="16" name="Rectangle 7"/>
          <p:cNvSpPr>
            <a:spLocks noGrp="1"/>
          </p:cNvSpPr>
          <p:nvPr>
            <p:ph type="body" sz="quarter" idx="24"/>
          </p:nvPr>
        </p:nvSpPr>
        <p:spPr>
          <a:xfrm>
            <a:off x="4660621" y="152400"/>
            <a:ext cx="3657600" cy="304800"/>
          </a:xfrm>
        </p:spPr>
        <p:txBody>
          <a:bodyPr lIns="9144"/>
          <a:lstStyle>
            <a:lvl1pPr marL="0" marR="0" indent="0" algn="l">
              <a:buFontTx/>
              <a:buNone/>
              <a:defRPr sz="1600" baseline="0"/>
            </a:lvl1pPr>
            <a:extLst/>
          </a:lstStyle>
          <a:p>
            <a:pPr lvl="0"/>
            <a:r>
              <a:rPr lang="en-US"/>
              <a:t>Click to edit Master text styles</a:t>
            </a:r>
          </a:p>
        </p:txBody>
      </p:sp>
      <p:sp>
        <p:nvSpPr>
          <p:cNvPr id="2" name="Rectangle 3">
            <a:extLst>
              <a:ext uri="{FF2B5EF4-FFF2-40B4-BE49-F238E27FC236}">
                <a16:creationId xmlns:a16="http://schemas.microsoft.com/office/drawing/2014/main" id="{04107A62-B71F-465A-82DF-B09ADD3D1D8D}"/>
              </a:ext>
            </a:extLst>
          </p:cNvPr>
          <p:cNvSpPr>
            <a:spLocks noGrp="1"/>
          </p:cNvSpPr>
          <p:nvPr>
            <p:ph type="dt" sz="half" idx="25"/>
          </p:nvPr>
        </p:nvSpPr>
        <p:spPr/>
        <p:txBody>
          <a:bodyPr/>
          <a:lstStyle>
            <a:lvl1pPr>
              <a:defRPr/>
            </a:lvl1pPr>
          </a:lstStyle>
          <a:p>
            <a:pPr>
              <a:defRPr/>
            </a:pPr>
            <a:fld id="{C1376CC8-6DAE-498A-A0BB-585D48877A1B}" type="datetimeFigureOut">
              <a:rPr lang="en-US"/>
              <a:pPr>
                <a:defRPr/>
              </a:pPr>
              <a:t>6/6/2023</a:t>
            </a:fld>
            <a:endParaRPr lang="en-US" dirty="0"/>
          </a:p>
        </p:txBody>
      </p:sp>
      <p:sp>
        <p:nvSpPr>
          <p:cNvPr id="3" name="Rectangle 25">
            <a:extLst>
              <a:ext uri="{FF2B5EF4-FFF2-40B4-BE49-F238E27FC236}">
                <a16:creationId xmlns:a16="http://schemas.microsoft.com/office/drawing/2014/main" id="{EE84E188-7F35-0429-DAD7-FC56AB82BA34}"/>
              </a:ext>
            </a:extLst>
          </p:cNvPr>
          <p:cNvSpPr>
            <a:spLocks noGrp="1"/>
          </p:cNvSpPr>
          <p:nvPr>
            <p:ph type="ftr" sz="quarter" idx="26"/>
          </p:nvPr>
        </p:nvSpPr>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C674C66E-5C4E-2481-739F-A566E52689B4}"/>
              </a:ext>
            </a:extLst>
          </p:cNvPr>
          <p:cNvSpPr>
            <a:spLocks noGrp="1"/>
          </p:cNvSpPr>
          <p:nvPr>
            <p:ph type="sldNum" sz="quarter" idx="27"/>
          </p:nvPr>
        </p:nvSpPr>
        <p:spPr/>
        <p:txBody>
          <a:bodyPr/>
          <a:lstStyle>
            <a:lvl1pPr>
              <a:defRPr/>
            </a:lvl1pPr>
          </a:lstStyle>
          <a:p>
            <a:fld id="{704C429B-B048-4B9A-8074-A69872CDA23B}" type="slidenum">
              <a:rPr lang="en-US" altLang="en-US"/>
              <a:pPr/>
              <a:t>‹#›</a:t>
            </a:fld>
            <a:endParaRPr lang="en-US" altLang="en-US"/>
          </a:p>
        </p:txBody>
      </p:sp>
    </p:spTree>
    <p:extLst>
      <p:ext uri="{BB962C8B-B14F-4D97-AF65-F5344CB8AC3E}">
        <p14:creationId xmlns:p14="http://schemas.microsoft.com/office/powerpoint/2010/main" val="225685329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4" name="Rectangle 7"/>
          <p:cNvSpPr>
            <a:spLocks noGrp="1"/>
          </p:cNvSpPr>
          <p:nvPr>
            <p:ph type="body" sz="quarter" idx="29"/>
          </p:nvPr>
        </p:nvSpPr>
        <p:spPr>
          <a:xfrm>
            <a:off x="152400" y="4495800"/>
            <a:ext cx="8763000" cy="1905000"/>
          </a:xfrm>
        </p:spPr>
        <p:txBody>
          <a:bodyPr/>
          <a:lstStyle>
            <a:lvl1pPr marL="0" marR="0" indent="0" algn="l">
              <a:buFontTx/>
              <a:buNone/>
              <a:defRPr sz="2400" baseline="0"/>
            </a:lvl1pPr>
            <a:extLst/>
          </a:lstStyle>
          <a:p>
            <a:pPr lvl="0"/>
            <a:r>
              <a:rPr lang="en-US"/>
              <a:t>Click to edit Master text styles</a:t>
            </a:r>
          </a:p>
        </p:txBody>
      </p:sp>
      <p:sp>
        <p:nvSpPr>
          <p:cNvPr id="2" name="Rectangle 3">
            <a:extLst>
              <a:ext uri="{FF2B5EF4-FFF2-40B4-BE49-F238E27FC236}">
                <a16:creationId xmlns:a16="http://schemas.microsoft.com/office/drawing/2014/main" id="{A5FAAE9C-3432-2545-E751-1307A260D133}"/>
              </a:ext>
            </a:extLst>
          </p:cNvPr>
          <p:cNvSpPr>
            <a:spLocks noGrp="1"/>
          </p:cNvSpPr>
          <p:nvPr>
            <p:ph type="dt" sz="half" idx="33"/>
          </p:nvPr>
        </p:nvSpPr>
        <p:spPr/>
        <p:txBody>
          <a:bodyPr/>
          <a:lstStyle>
            <a:lvl1pPr>
              <a:defRPr/>
            </a:lvl1pPr>
          </a:lstStyle>
          <a:p>
            <a:pPr>
              <a:defRPr/>
            </a:pPr>
            <a:fld id="{345EE213-2040-42B7-BA6F-2AA60CD5B0CE}" type="datetimeFigureOut">
              <a:rPr lang="en-US"/>
              <a:pPr>
                <a:defRPr/>
              </a:pPr>
              <a:t>6/6/2023</a:t>
            </a:fld>
            <a:endParaRPr lang="en-US" dirty="0"/>
          </a:p>
        </p:txBody>
      </p:sp>
      <p:sp>
        <p:nvSpPr>
          <p:cNvPr id="3" name="Rectangle 25">
            <a:extLst>
              <a:ext uri="{FF2B5EF4-FFF2-40B4-BE49-F238E27FC236}">
                <a16:creationId xmlns:a16="http://schemas.microsoft.com/office/drawing/2014/main" id="{77FF3AC2-26AB-AA41-A050-9AAA6FF3BA9F}"/>
              </a:ext>
            </a:extLst>
          </p:cNvPr>
          <p:cNvSpPr>
            <a:spLocks noGrp="1"/>
          </p:cNvSpPr>
          <p:nvPr>
            <p:ph type="ftr" sz="quarter" idx="34"/>
          </p:nvPr>
        </p:nvSpPr>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683C1FC3-3585-0B9D-E525-F0DE26843675}"/>
              </a:ext>
            </a:extLst>
          </p:cNvPr>
          <p:cNvSpPr>
            <a:spLocks noGrp="1"/>
          </p:cNvSpPr>
          <p:nvPr>
            <p:ph type="sldNum" sz="quarter" idx="35"/>
          </p:nvPr>
        </p:nvSpPr>
        <p:spPr/>
        <p:txBody>
          <a:bodyPr/>
          <a:lstStyle>
            <a:lvl1pPr>
              <a:defRPr/>
            </a:lvl1pPr>
          </a:lstStyle>
          <a:p>
            <a:fld id="{3ED47283-39E1-4D0F-9540-F82B8D5AA0CB}" type="slidenum">
              <a:rPr lang="en-US" altLang="en-US"/>
              <a:pPr/>
              <a:t>‹#›</a:t>
            </a:fld>
            <a:endParaRPr lang="en-US" altLang="en-US"/>
          </a:p>
        </p:txBody>
      </p:sp>
    </p:spTree>
    <p:extLst>
      <p:ext uri="{BB962C8B-B14F-4D97-AF65-F5344CB8AC3E}">
        <p14:creationId xmlns:p14="http://schemas.microsoft.com/office/powerpoint/2010/main" val="31187609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 name="Rectangle 3">
            <a:extLst>
              <a:ext uri="{FF2B5EF4-FFF2-40B4-BE49-F238E27FC236}">
                <a16:creationId xmlns:a16="http://schemas.microsoft.com/office/drawing/2014/main" id="{0BD96B1C-340D-E953-2B37-E1784BB72882}"/>
              </a:ext>
            </a:extLst>
          </p:cNvPr>
          <p:cNvSpPr>
            <a:spLocks noGrp="1"/>
          </p:cNvSpPr>
          <p:nvPr>
            <p:ph type="dt" sz="half" idx="24"/>
          </p:nvPr>
        </p:nvSpPr>
        <p:spPr/>
        <p:txBody>
          <a:bodyPr/>
          <a:lstStyle>
            <a:lvl1pPr>
              <a:defRPr/>
            </a:lvl1pPr>
          </a:lstStyle>
          <a:p>
            <a:pPr>
              <a:defRPr/>
            </a:pPr>
            <a:fld id="{2675DA2D-5B18-4C84-A0C3-AD686816CDFE}" type="datetimeFigureOut">
              <a:rPr lang="en-US"/>
              <a:pPr>
                <a:defRPr/>
              </a:pPr>
              <a:t>6/6/2023</a:t>
            </a:fld>
            <a:endParaRPr lang="en-US" dirty="0"/>
          </a:p>
        </p:txBody>
      </p:sp>
      <p:sp>
        <p:nvSpPr>
          <p:cNvPr id="3" name="Rectangle 25">
            <a:extLst>
              <a:ext uri="{FF2B5EF4-FFF2-40B4-BE49-F238E27FC236}">
                <a16:creationId xmlns:a16="http://schemas.microsoft.com/office/drawing/2014/main" id="{453BFAD2-2027-91C5-0A55-59D5D00248CB}"/>
              </a:ext>
            </a:extLst>
          </p:cNvPr>
          <p:cNvSpPr>
            <a:spLocks noGrp="1"/>
          </p:cNvSpPr>
          <p:nvPr>
            <p:ph type="ftr" sz="quarter" idx="25"/>
          </p:nvPr>
        </p:nvSpPr>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31CB4CF0-DCC6-4152-B8FD-F30B9E6DC135}"/>
              </a:ext>
            </a:extLst>
          </p:cNvPr>
          <p:cNvSpPr>
            <a:spLocks noGrp="1"/>
          </p:cNvSpPr>
          <p:nvPr>
            <p:ph type="sldNum" sz="quarter" idx="26"/>
          </p:nvPr>
        </p:nvSpPr>
        <p:spPr/>
        <p:txBody>
          <a:bodyPr/>
          <a:lstStyle>
            <a:lvl1pPr>
              <a:defRPr/>
            </a:lvl1pPr>
          </a:lstStyle>
          <a:p>
            <a:fld id="{CDE90070-F0BB-467B-B04C-F0EE341F06C0}" type="slidenum">
              <a:rPr lang="en-US" altLang="en-US"/>
              <a:pPr/>
              <a:t>‹#›</a:t>
            </a:fld>
            <a:endParaRPr lang="en-US" altLang="en-US"/>
          </a:p>
        </p:txBody>
      </p:sp>
    </p:spTree>
    <p:extLst>
      <p:ext uri="{BB962C8B-B14F-4D97-AF65-F5344CB8AC3E}">
        <p14:creationId xmlns:p14="http://schemas.microsoft.com/office/powerpoint/2010/main" val="373926369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 name="Rectangle 3">
            <a:extLst>
              <a:ext uri="{FF2B5EF4-FFF2-40B4-BE49-F238E27FC236}">
                <a16:creationId xmlns:a16="http://schemas.microsoft.com/office/drawing/2014/main" id="{037D3671-27BA-0488-FD6B-E03DAC173DD7}"/>
              </a:ext>
            </a:extLst>
          </p:cNvPr>
          <p:cNvSpPr>
            <a:spLocks noGrp="1"/>
          </p:cNvSpPr>
          <p:nvPr>
            <p:ph type="dt" sz="half" idx="29"/>
          </p:nvPr>
        </p:nvSpPr>
        <p:spPr/>
        <p:txBody>
          <a:bodyPr/>
          <a:lstStyle>
            <a:lvl1pPr>
              <a:defRPr/>
            </a:lvl1pPr>
          </a:lstStyle>
          <a:p>
            <a:pPr>
              <a:defRPr/>
            </a:pPr>
            <a:fld id="{E88C6480-251B-466F-A72B-1753BE0720E3}" type="datetimeFigureOut">
              <a:rPr lang="en-US"/>
              <a:pPr>
                <a:defRPr/>
              </a:pPr>
              <a:t>6/6/2023</a:t>
            </a:fld>
            <a:endParaRPr lang="en-US" dirty="0"/>
          </a:p>
        </p:txBody>
      </p:sp>
      <p:sp>
        <p:nvSpPr>
          <p:cNvPr id="3" name="Rectangle 25">
            <a:extLst>
              <a:ext uri="{FF2B5EF4-FFF2-40B4-BE49-F238E27FC236}">
                <a16:creationId xmlns:a16="http://schemas.microsoft.com/office/drawing/2014/main" id="{E5125711-A413-F18B-71E5-E0D663F5060D}"/>
              </a:ext>
            </a:extLst>
          </p:cNvPr>
          <p:cNvSpPr>
            <a:spLocks noGrp="1"/>
          </p:cNvSpPr>
          <p:nvPr>
            <p:ph type="ftr" sz="quarter" idx="30"/>
          </p:nvPr>
        </p:nvSpPr>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06368940-16F0-527A-FA57-425E4EFCBB05}"/>
              </a:ext>
            </a:extLst>
          </p:cNvPr>
          <p:cNvSpPr>
            <a:spLocks noGrp="1"/>
          </p:cNvSpPr>
          <p:nvPr>
            <p:ph type="sldNum" sz="quarter" idx="31"/>
          </p:nvPr>
        </p:nvSpPr>
        <p:spPr/>
        <p:txBody>
          <a:bodyPr/>
          <a:lstStyle>
            <a:lvl1pPr>
              <a:defRPr/>
            </a:lvl1pPr>
          </a:lstStyle>
          <a:p>
            <a:fld id="{3D7D39C6-28D6-4DE4-9C35-88860B3ED4CF}" type="slidenum">
              <a:rPr lang="en-US" altLang="en-US"/>
              <a:pPr/>
              <a:t>‹#›</a:t>
            </a:fld>
            <a:endParaRPr lang="en-US" altLang="en-US"/>
          </a:p>
        </p:txBody>
      </p:sp>
    </p:spTree>
    <p:extLst>
      <p:ext uri="{BB962C8B-B14F-4D97-AF65-F5344CB8AC3E}">
        <p14:creationId xmlns:p14="http://schemas.microsoft.com/office/powerpoint/2010/main" val="29158742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 name="Rectangle 3">
            <a:extLst>
              <a:ext uri="{FF2B5EF4-FFF2-40B4-BE49-F238E27FC236}">
                <a16:creationId xmlns:a16="http://schemas.microsoft.com/office/drawing/2014/main" id="{54FAC380-B326-D801-F89B-6FB87E35F036}"/>
              </a:ext>
            </a:extLst>
          </p:cNvPr>
          <p:cNvSpPr>
            <a:spLocks noGrp="1"/>
          </p:cNvSpPr>
          <p:nvPr>
            <p:ph type="dt" sz="half" idx="31"/>
          </p:nvPr>
        </p:nvSpPr>
        <p:spPr/>
        <p:txBody>
          <a:bodyPr/>
          <a:lstStyle>
            <a:lvl1pPr>
              <a:defRPr/>
            </a:lvl1pPr>
          </a:lstStyle>
          <a:p>
            <a:pPr>
              <a:defRPr/>
            </a:pPr>
            <a:fld id="{364D3A64-5348-4E7F-ADE9-44AB0351B464}" type="datetimeFigureOut">
              <a:rPr lang="en-US"/>
              <a:pPr>
                <a:defRPr/>
              </a:pPr>
              <a:t>6/6/2023</a:t>
            </a:fld>
            <a:endParaRPr lang="en-US" dirty="0"/>
          </a:p>
        </p:txBody>
      </p:sp>
      <p:sp>
        <p:nvSpPr>
          <p:cNvPr id="3" name="Rectangle 25">
            <a:extLst>
              <a:ext uri="{FF2B5EF4-FFF2-40B4-BE49-F238E27FC236}">
                <a16:creationId xmlns:a16="http://schemas.microsoft.com/office/drawing/2014/main" id="{DE326F59-4129-0412-52F6-54183494549D}"/>
              </a:ext>
            </a:extLst>
          </p:cNvPr>
          <p:cNvSpPr>
            <a:spLocks noGrp="1"/>
          </p:cNvSpPr>
          <p:nvPr>
            <p:ph type="ftr" sz="quarter" idx="32"/>
          </p:nvPr>
        </p:nvSpPr>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48BA9241-98BC-21DA-7DEC-114C2E25EA67}"/>
              </a:ext>
            </a:extLst>
          </p:cNvPr>
          <p:cNvSpPr>
            <a:spLocks noGrp="1"/>
          </p:cNvSpPr>
          <p:nvPr>
            <p:ph type="sldNum" sz="quarter" idx="33"/>
          </p:nvPr>
        </p:nvSpPr>
        <p:spPr/>
        <p:txBody>
          <a:bodyPr/>
          <a:lstStyle>
            <a:lvl1pPr>
              <a:defRPr/>
            </a:lvl1pPr>
          </a:lstStyle>
          <a:p>
            <a:fld id="{A2A0E035-83E8-46CF-A426-16CC9B4E46A1}" type="slidenum">
              <a:rPr lang="en-US" altLang="en-US"/>
              <a:pPr/>
              <a:t>‹#›</a:t>
            </a:fld>
            <a:endParaRPr lang="en-US" altLang="en-US"/>
          </a:p>
        </p:txBody>
      </p:sp>
    </p:spTree>
    <p:extLst>
      <p:ext uri="{BB962C8B-B14F-4D97-AF65-F5344CB8AC3E}">
        <p14:creationId xmlns:p14="http://schemas.microsoft.com/office/powerpoint/2010/main" val="37227671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3048000" y="4876800"/>
            <a:ext cx="3200400" cy="1295400"/>
          </a:xfrm>
        </p:spPr>
        <p:txBody>
          <a:bodyPr tIns="91440" rIns="9144" bIns="91440"/>
          <a:lstStyle>
            <a:lvl1pPr marL="0" marR="0" indent="0" algn="l">
              <a:buFontTx/>
              <a:buNone/>
              <a:defRPr sz="1800" i="0"/>
            </a:lvl1pPr>
            <a:extLst/>
          </a:lstStyle>
          <a:p>
            <a:pPr lvl="0"/>
            <a:r>
              <a:rPr lang="en-US"/>
              <a:t>Click to edit Master text styles</a:t>
            </a:r>
          </a:p>
        </p:txBody>
      </p:sp>
      <p:sp>
        <p:nvSpPr>
          <p:cNvPr id="2" name="Rectangle 3">
            <a:extLst>
              <a:ext uri="{FF2B5EF4-FFF2-40B4-BE49-F238E27FC236}">
                <a16:creationId xmlns:a16="http://schemas.microsoft.com/office/drawing/2014/main" id="{145FE05A-3C5B-675E-5F23-E032B1EFB1B6}"/>
              </a:ext>
            </a:extLst>
          </p:cNvPr>
          <p:cNvSpPr>
            <a:spLocks noGrp="1"/>
          </p:cNvSpPr>
          <p:nvPr>
            <p:ph type="dt" sz="half" idx="16"/>
          </p:nvPr>
        </p:nvSpPr>
        <p:spPr/>
        <p:txBody>
          <a:bodyPr/>
          <a:lstStyle>
            <a:lvl1pPr>
              <a:defRPr/>
            </a:lvl1pPr>
          </a:lstStyle>
          <a:p>
            <a:pPr>
              <a:defRPr/>
            </a:pPr>
            <a:fld id="{AF5390B6-D223-473F-BAEE-58A4964C14A6}" type="datetimeFigureOut">
              <a:rPr lang="en-US"/>
              <a:pPr>
                <a:defRPr/>
              </a:pPr>
              <a:t>6/6/2023</a:t>
            </a:fld>
            <a:endParaRPr lang="en-US" dirty="0"/>
          </a:p>
        </p:txBody>
      </p:sp>
      <p:sp>
        <p:nvSpPr>
          <p:cNvPr id="3" name="Rectangle 25">
            <a:extLst>
              <a:ext uri="{FF2B5EF4-FFF2-40B4-BE49-F238E27FC236}">
                <a16:creationId xmlns:a16="http://schemas.microsoft.com/office/drawing/2014/main" id="{B70C339E-AC69-546D-D215-EE20C8C6B291}"/>
              </a:ext>
            </a:extLst>
          </p:cNvPr>
          <p:cNvSpPr>
            <a:spLocks noGrp="1"/>
          </p:cNvSpPr>
          <p:nvPr>
            <p:ph type="ftr" sz="quarter" idx="17"/>
          </p:nvPr>
        </p:nvSpPr>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D0B23C01-145D-89CB-E6D6-B3856309925D}"/>
              </a:ext>
            </a:extLst>
          </p:cNvPr>
          <p:cNvSpPr>
            <a:spLocks noGrp="1"/>
          </p:cNvSpPr>
          <p:nvPr>
            <p:ph type="sldNum" sz="quarter" idx="18"/>
          </p:nvPr>
        </p:nvSpPr>
        <p:spPr/>
        <p:txBody>
          <a:bodyPr/>
          <a:lstStyle>
            <a:lvl1pPr>
              <a:defRPr/>
            </a:lvl1pPr>
          </a:lstStyle>
          <a:p>
            <a:fld id="{9D104E3D-F107-42E7-A37D-E9358EB07308}" type="slidenum">
              <a:rPr lang="en-US" altLang="en-US"/>
              <a:pPr/>
              <a:t>‹#›</a:t>
            </a:fld>
            <a:endParaRPr lang="en-US" altLang="en-US"/>
          </a:p>
        </p:txBody>
      </p:sp>
    </p:spTree>
    <p:extLst>
      <p:ext uri="{BB962C8B-B14F-4D97-AF65-F5344CB8AC3E}">
        <p14:creationId xmlns:p14="http://schemas.microsoft.com/office/powerpoint/2010/main" val="4475444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4953000" y="4648200"/>
            <a:ext cx="3200400" cy="1295400"/>
          </a:xfrm>
        </p:spPr>
        <p:txBody>
          <a:bodyPr tIns="91440" rIns="9144" bIns="91440"/>
          <a:lstStyle>
            <a:lvl1pPr marL="0" marR="0" indent="0" algn="l">
              <a:buFontTx/>
              <a:buNone/>
              <a:defRPr sz="1800" i="0"/>
            </a:lvl1pPr>
            <a:extLst/>
          </a:lstStyle>
          <a:p>
            <a:pPr lvl="0"/>
            <a:r>
              <a:rPr lang="en-US"/>
              <a:t>Click to edit Master text styles</a:t>
            </a:r>
          </a:p>
        </p:txBody>
      </p:sp>
      <p:sp>
        <p:nvSpPr>
          <p:cNvPr id="8" name="W¥ل云玗İαЂÕØÚáÛ丫:Téxt Plàçèhòlðêr 表¥鷗字㌍_W 7"/>
          <p:cNvSpPr>
            <a:spLocks noGrp="1"/>
          </p:cNvSpPr>
          <p:nvPr>
            <p:ph type="body" sz="quarter" idx="16"/>
          </p:nvPr>
        </p:nvSpPr>
        <p:spPr>
          <a:xfrm>
            <a:off x="1143000" y="4648200"/>
            <a:ext cx="3200400" cy="1295400"/>
          </a:xfrm>
        </p:spPr>
        <p:txBody>
          <a:bodyPr tIns="91440" rIns="9144" bIns="91440"/>
          <a:lstStyle>
            <a:lvl1pPr marL="0" marR="0" indent="0" algn="l">
              <a:buFontTx/>
              <a:buNone/>
              <a:defRPr sz="1800" i="0"/>
            </a:lvl1pPr>
            <a:extLst/>
          </a:lstStyle>
          <a:p>
            <a:pPr lvl="0"/>
            <a:r>
              <a:rPr lang="en-US"/>
              <a:t>Click to edit Master text styles</a:t>
            </a:r>
          </a:p>
        </p:txBody>
      </p:sp>
      <p:sp>
        <p:nvSpPr>
          <p:cNvPr id="2" name="Rectangle 3">
            <a:extLst>
              <a:ext uri="{FF2B5EF4-FFF2-40B4-BE49-F238E27FC236}">
                <a16:creationId xmlns:a16="http://schemas.microsoft.com/office/drawing/2014/main" id="{18DA3E66-228F-74B8-64C0-2933303C44F1}"/>
              </a:ext>
            </a:extLst>
          </p:cNvPr>
          <p:cNvSpPr>
            <a:spLocks noGrp="1"/>
          </p:cNvSpPr>
          <p:nvPr>
            <p:ph type="dt" sz="half" idx="17"/>
          </p:nvPr>
        </p:nvSpPr>
        <p:spPr/>
        <p:txBody>
          <a:bodyPr/>
          <a:lstStyle>
            <a:lvl1pPr>
              <a:defRPr/>
            </a:lvl1pPr>
          </a:lstStyle>
          <a:p>
            <a:pPr>
              <a:defRPr/>
            </a:pPr>
            <a:fld id="{988F4E44-9375-425B-BEB9-20F2FEC2320E}" type="datetimeFigureOut">
              <a:rPr lang="en-US"/>
              <a:pPr>
                <a:defRPr/>
              </a:pPr>
              <a:t>6/6/2023</a:t>
            </a:fld>
            <a:endParaRPr lang="en-US" dirty="0"/>
          </a:p>
        </p:txBody>
      </p:sp>
      <p:sp>
        <p:nvSpPr>
          <p:cNvPr id="3" name="Rectangle 25">
            <a:extLst>
              <a:ext uri="{FF2B5EF4-FFF2-40B4-BE49-F238E27FC236}">
                <a16:creationId xmlns:a16="http://schemas.microsoft.com/office/drawing/2014/main" id="{5BFD85B7-AED6-7C96-08CC-09D8E0F5B89E}"/>
              </a:ext>
            </a:extLst>
          </p:cNvPr>
          <p:cNvSpPr>
            <a:spLocks noGrp="1"/>
          </p:cNvSpPr>
          <p:nvPr>
            <p:ph type="ftr" sz="quarter" idx="18"/>
          </p:nvPr>
        </p:nvSpPr>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08602580-4769-B1F4-C694-29C4B62A9B62}"/>
              </a:ext>
            </a:extLst>
          </p:cNvPr>
          <p:cNvSpPr>
            <a:spLocks noGrp="1"/>
          </p:cNvSpPr>
          <p:nvPr>
            <p:ph type="sldNum" sz="quarter" idx="19"/>
          </p:nvPr>
        </p:nvSpPr>
        <p:spPr/>
        <p:txBody>
          <a:bodyPr/>
          <a:lstStyle>
            <a:lvl1pPr>
              <a:defRPr/>
            </a:lvl1pPr>
          </a:lstStyle>
          <a:p>
            <a:fld id="{2A1CB477-88B9-4DC8-AEFB-5A42D6572AF6}" type="slidenum">
              <a:rPr lang="en-US" altLang="en-US"/>
              <a:pPr/>
              <a:t>‹#›</a:t>
            </a:fld>
            <a:endParaRPr lang="en-US" altLang="en-US"/>
          </a:p>
        </p:txBody>
      </p:sp>
    </p:spTree>
    <p:extLst>
      <p:ext uri="{BB962C8B-B14F-4D97-AF65-F5344CB8AC3E}">
        <p14:creationId xmlns:p14="http://schemas.microsoft.com/office/powerpoint/2010/main" val="20347209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lvl="0"/>
            <a:r>
              <a:rPr lang="en-US" noProof="0"/>
              <a:t>Click icon to add picture</a:t>
            </a:r>
            <a:endParaRPr lang="en-US" noProof="0" dirty="0"/>
          </a:p>
        </p:txBody>
      </p:sp>
      <p:sp>
        <p:nvSpPr>
          <p:cNvPr id="7" name="Rectangle 5"/>
          <p:cNvSpPr>
            <a:spLocks noGrp="1"/>
          </p:cNvSpPr>
          <p:nvPr>
            <p:ph type="body" sz="quarter" idx="11"/>
          </p:nvPr>
        </p:nvSpPr>
        <p:spPr>
          <a:xfrm>
            <a:off x="914400" y="6019800"/>
            <a:ext cx="7467600" cy="381000"/>
          </a:xfrm>
        </p:spPr>
        <p:txBody>
          <a:bodyPr rIns="9144">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t>Click to edit Master text styles</a:t>
            </a:r>
          </a:p>
        </p:txBody>
      </p:sp>
      <p:sp>
        <p:nvSpPr>
          <p:cNvPr id="2" name="Rectangle 3">
            <a:extLst>
              <a:ext uri="{FF2B5EF4-FFF2-40B4-BE49-F238E27FC236}">
                <a16:creationId xmlns:a16="http://schemas.microsoft.com/office/drawing/2014/main" id="{470FC570-FEE3-BD6E-D97F-EAE491D2A20F}"/>
              </a:ext>
            </a:extLst>
          </p:cNvPr>
          <p:cNvSpPr>
            <a:spLocks noGrp="1"/>
          </p:cNvSpPr>
          <p:nvPr>
            <p:ph type="dt" sz="half" idx="12"/>
          </p:nvPr>
        </p:nvSpPr>
        <p:spPr/>
        <p:txBody>
          <a:bodyPr/>
          <a:lstStyle>
            <a:lvl1pPr>
              <a:defRPr/>
            </a:lvl1pPr>
          </a:lstStyle>
          <a:p>
            <a:pPr>
              <a:defRPr/>
            </a:pPr>
            <a:fld id="{F554C3ED-1743-456E-BC0A-D0A405371915}" type="datetimeFigureOut">
              <a:rPr lang="en-US"/>
              <a:pPr>
                <a:defRPr/>
              </a:pPr>
              <a:t>6/6/2023</a:t>
            </a:fld>
            <a:endParaRPr lang="en-US" dirty="0"/>
          </a:p>
        </p:txBody>
      </p:sp>
      <p:sp>
        <p:nvSpPr>
          <p:cNvPr id="3" name="Rectangle 25">
            <a:extLst>
              <a:ext uri="{FF2B5EF4-FFF2-40B4-BE49-F238E27FC236}">
                <a16:creationId xmlns:a16="http://schemas.microsoft.com/office/drawing/2014/main" id="{B98B697B-56EA-FC1C-B7FD-F24BBD0DE18C}"/>
              </a:ext>
            </a:extLst>
          </p:cNvPr>
          <p:cNvSpPr>
            <a:spLocks noGrp="1"/>
          </p:cNvSpPr>
          <p:nvPr>
            <p:ph type="ftr" sz="quarter" idx="13"/>
          </p:nvPr>
        </p:nvSpPr>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E411DF31-92AE-F22A-FF2F-BE63EB1D85F2}"/>
              </a:ext>
            </a:extLst>
          </p:cNvPr>
          <p:cNvSpPr>
            <a:spLocks noGrp="1"/>
          </p:cNvSpPr>
          <p:nvPr>
            <p:ph type="sldNum" sz="quarter" idx="14"/>
          </p:nvPr>
        </p:nvSpPr>
        <p:spPr/>
        <p:txBody>
          <a:bodyPr/>
          <a:lstStyle>
            <a:lvl1pPr>
              <a:defRPr/>
            </a:lvl1pPr>
          </a:lstStyle>
          <a:p>
            <a:fld id="{6B0F3095-9DDD-4F9F-AD5E-A64611CFC9B6}" type="slidenum">
              <a:rPr lang="en-US" altLang="en-US"/>
              <a:pPr/>
              <a:t>‹#›</a:t>
            </a:fld>
            <a:endParaRPr lang="en-US" altLang="en-US"/>
          </a:p>
        </p:txBody>
      </p:sp>
    </p:spTree>
    <p:extLst>
      <p:ext uri="{BB962C8B-B14F-4D97-AF65-F5344CB8AC3E}">
        <p14:creationId xmlns:p14="http://schemas.microsoft.com/office/powerpoint/2010/main" val="42056527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4" name="W¥ل云玗İαЂÕØÚáÛ丫:Téxt Plàçèhòlðêr 表¥鷗字㌍_W 3"/>
          <p:cNvSpPr>
            <a:spLocks noGrp="1"/>
          </p:cNvSpPr>
          <p:nvPr>
            <p:ph type="body" sz="quarter" idx="12"/>
          </p:nvPr>
        </p:nvSpPr>
        <p:spPr>
          <a:xfrm>
            <a:off x="457200" y="4876800"/>
            <a:ext cx="8229600" cy="1447800"/>
          </a:xfrm>
        </p:spPr>
        <p:txBody>
          <a:bodyPr tIns="91440" rIns="9144" bIns="91440"/>
          <a:lstStyle>
            <a:lvl1pPr marL="0" marR="0" indent="0" algn="l">
              <a:buFontTx/>
              <a:buNone/>
              <a:defRPr sz="1800" i="0"/>
            </a:lvl1pPr>
            <a:extLst/>
          </a:lstStyle>
          <a:p>
            <a:pPr lvl="0"/>
            <a:r>
              <a:rPr lang="en-US"/>
              <a:t>Click to edit Master text styles</a:t>
            </a:r>
          </a:p>
        </p:txBody>
      </p:sp>
      <p:sp>
        <p:nvSpPr>
          <p:cNvPr id="2" name="Rectangle 3">
            <a:extLst>
              <a:ext uri="{FF2B5EF4-FFF2-40B4-BE49-F238E27FC236}">
                <a16:creationId xmlns:a16="http://schemas.microsoft.com/office/drawing/2014/main" id="{02ACA24D-9C4B-F961-01ED-8C050A6C4D2B}"/>
              </a:ext>
            </a:extLst>
          </p:cNvPr>
          <p:cNvSpPr>
            <a:spLocks noGrp="1"/>
          </p:cNvSpPr>
          <p:nvPr>
            <p:ph type="dt" sz="half" idx="31"/>
          </p:nvPr>
        </p:nvSpPr>
        <p:spPr/>
        <p:txBody>
          <a:bodyPr/>
          <a:lstStyle>
            <a:lvl1pPr>
              <a:defRPr/>
            </a:lvl1pPr>
          </a:lstStyle>
          <a:p>
            <a:pPr>
              <a:defRPr/>
            </a:pPr>
            <a:fld id="{3F3F1809-F9F3-4CE6-BFBA-FBCAC93D6CFE}" type="datetimeFigureOut">
              <a:rPr lang="en-US"/>
              <a:pPr>
                <a:defRPr/>
              </a:pPr>
              <a:t>6/6/2023</a:t>
            </a:fld>
            <a:endParaRPr lang="en-US" dirty="0"/>
          </a:p>
        </p:txBody>
      </p:sp>
      <p:sp>
        <p:nvSpPr>
          <p:cNvPr id="5" name="Rectangle 25">
            <a:extLst>
              <a:ext uri="{FF2B5EF4-FFF2-40B4-BE49-F238E27FC236}">
                <a16:creationId xmlns:a16="http://schemas.microsoft.com/office/drawing/2014/main" id="{8C48AC6B-7C31-44DE-11C5-E656187F783E}"/>
              </a:ext>
            </a:extLst>
          </p:cNvPr>
          <p:cNvSpPr>
            <a:spLocks noGrp="1"/>
          </p:cNvSpPr>
          <p:nvPr>
            <p:ph type="ftr" sz="quarter" idx="32"/>
          </p:nvPr>
        </p:nvSpPr>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2393859A-F1AC-C4EA-B24C-11CAF43F8B59}"/>
              </a:ext>
            </a:extLst>
          </p:cNvPr>
          <p:cNvSpPr>
            <a:spLocks noGrp="1"/>
          </p:cNvSpPr>
          <p:nvPr>
            <p:ph type="sldNum" sz="quarter" idx="33"/>
          </p:nvPr>
        </p:nvSpPr>
        <p:spPr/>
        <p:txBody>
          <a:bodyPr/>
          <a:lstStyle>
            <a:lvl1pPr>
              <a:defRPr/>
            </a:lvl1pPr>
          </a:lstStyle>
          <a:p>
            <a:fld id="{1ED9CA40-CBD6-420A-9F8E-8294C071AAA1}" type="slidenum">
              <a:rPr lang="en-US" altLang="en-US"/>
              <a:pPr/>
              <a:t>‹#›</a:t>
            </a:fld>
            <a:endParaRPr lang="en-US" altLang="en-US"/>
          </a:p>
        </p:txBody>
      </p:sp>
    </p:spTree>
    <p:extLst>
      <p:ext uri="{BB962C8B-B14F-4D97-AF65-F5344CB8AC3E}">
        <p14:creationId xmlns:p14="http://schemas.microsoft.com/office/powerpoint/2010/main" val="165192808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lstStyle/>
          <a:p>
            <a:r>
              <a:rPr lang="en-US" noProof="1"/>
              <a:t>Click to edit Master title style</a:t>
            </a:r>
            <a:endParaRPr lang="en-US"/>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 name="Rectangle 3">
            <a:extLst>
              <a:ext uri="{FF2B5EF4-FFF2-40B4-BE49-F238E27FC236}">
                <a16:creationId xmlns:a16="http://schemas.microsoft.com/office/drawing/2014/main" id="{27FDB183-2F1B-DA93-AC52-1DDF2BE9C295}"/>
              </a:ext>
            </a:extLst>
          </p:cNvPr>
          <p:cNvSpPr>
            <a:spLocks noGrp="1"/>
          </p:cNvSpPr>
          <p:nvPr>
            <p:ph type="dt" sz="half" idx="10"/>
          </p:nvPr>
        </p:nvSpPr>
        <p:spPr/>
        <p:txBody>
          <a:bodyPr/>
          <a:lstStyle>
            <a:lvl1pPr>
              <a:defRPr/>
            </a:lvl1pPr>
          </a:lstStyle>
          <a:p>
            <a:pPr>
              <a:defRPr/>
            </a:pPr>
            <a:fld id="{232755F9-B5CA-4AC2-906B-747A18FD1ABB}" type="datetimeFigureOut">
              <a:rPr lang="en-US"/>
              <a:pPr>
                <a:defRPr/>
              </a:pPr>
              <a:t>6/6/2023</a:t>
            </a:fld>
            <a:endParaRPr lang="en-US" dirty="0"/>
          </a:p>
        </p:txBody>
      </p:sp>
      <p:sp>
        <p:nvSpPr>
          <p:cNvPr id="3" name="Rectangle 25">
            <a:extLst>
              <a:ext uri="{FF2B5EF4-FFF2-40B4-BE49-F238E27FC236}">
                <a16:creationId xmlns:a16="http://schemas.microsoft.com/office/drawing/2014/main" id="{C211A370-FCB1-7B28-30F6-3B650E26D0BD}"/>
              </a:ext>
            </a:extLst>
          </p:cNvPr>
          <p:cNvSpPr>
            <a:spLocks noGrp="1"/>
          </p:cNvSpPr>
          <p:nvPr>
            <p:ph type="ftr" sz="quarter" idx="11"/>
          </p:nvPr>
        </p:nvSpPr>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B6359D0F-8C67-C7EF-11B3-F98EED7CE837}"/>
              </a:ext>
            </a:extLst>
          </p:cNvPr>
          <p:cNvSpPr>
            <a:spLocks noGrp="1"/>
          </p:cNvSpPr>
          <p:nvPr>
            <p:ph type="sldNum" sz="quarter" idx="12"/>
          </p:nvPr>
        </p:nvSpPr>
        <p:spPr/>
        <p:txBody>
          <a:bodyPr/>
          <a:lstStyle>
            <a:lvl1pPr>
              <a:defRPr/>
            </a:lvl1pPr>
          </a:lstStyle>
          <a:p>
            <a:fld id="{D859A76A-7781-4CAE-9558-2733303968F4}" type="slidenum">
              <a:rPr lang="en-US" altLang="en-US"/>
              <a:pPr/>
              <a:t>‹#›</a:t>
            </a:fld>
            <a:endParaRPr lang="en-US" altLang="en-US"/>
          </a:p>
        </p:txBody>
      </p:sp>
    </p:spTree>
    <p:extLst>
      <p:ext uri="{BB962C8B-B14F-4D97-AF65-F5344CB8AC3E}">
        <p14:creationId xmlns:p14="http://schemas.microsoft.com/office/powerpoint/2010/main" val="193604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97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13" name="Rectangle 6"/>
          <p:cNvSpPr>
            <a:spLocks noGrp="1"/>
          </p:cNvSpPr>
          <p:nvPr>
            <p:ph type="body" sz="quarter" idx="11"/>
          </p:nvPr>
        </p:nvSpPr>
        <p:spPr>
          <a:xfrm>
            <a:off x="5257800" y="3048000"/>
            <a:ext cx="3505200" cy="3352800"/>
          </a:xfrm>
        </p:spPr>
        <p:txBody>
          <a:bodyPr tIns="91440" bIns="91440"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t>Click to edit Master text styles</a:t>
            </a:r>
          </a:p>
        </p:txBody>
      </p:sp>
      <p:sp>
        <p:nvSpPr>
          <p:cNvPr id="2" name="Rectangle 3">
            <a:extLst>
              <a:ext uri="{FF2B5EF4-FFF2-40B4-BE49-F238E27FC236}">
                <a16:creationId xmlns:a16="http://schemas.microsoft.com/office/drawing/2014/main" id="{96E28B55-C07A-74E9-1775-87B7CBD36F18}"/>
              </a:ext>
            </a:extLst>
          </p:cNvPr>
          <p:cNvSpPr>
            <a:spLocks noGrp="1"/>
          </p:cNvSpPr>
          <p:nvPr>
            <p:ph type="dt" sz="half" idx="12"/>
          </p:nvPr>
        </p:nvSpPr>
        <p:spPr/>
        <p:txBody>
          <a:bodyPr/>
          <a:lstStyle>
            <a:lvl1pPr>
              <a:defRPr/>
            </a:lvl1pPr>
          </a:lstStyle>
          <a:p>
            <a:pPr>
              <a:defRPr/>
            </a:pPr>
            <a:fld id="{404B91C5-1E84-47D7-A2A8-63670C45687A}" type="datetimeFigureOut">
              <a:rPr lang="en-US"/>
              <a:pPr>
                <a:defRPr/>
              </a:pPr>
              <a:t>6/6/2023</a:t>
            </a:fld>
            <a:endParaRPr lang="en-US" dirty="0"/>
          </a:p>
        </p:txBody>
      </p:sp>
      <p:sp>
        <p:nvSpPr>
          <p:cNvPr id="3" name="Rectangle 25">
            <a:extLst>
              <a:ext uri="{FF2B5EF4-FFF2-40B4-BE49-F238E27FC236}">
                <a16:creationId xmlns:a16="http://schemas.microsoft.com/office/drawing/2014/main" id="{8D574317-0BDD-ED9C-BA12-14C08A5A2794}"/>
              </a:ext>
            </a:extLst>
          </p:cNvPr>
          <p:cNvSpPr>
            <a:spLocks noGrp="1"/>
          </p:cNvSpPr>
          <p:nvPr>
            <p:ph type="ftr" sz="quarter" idx="13"/>
          </p:nvPr>
        </p:nvSpPr>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F14A0DF1-F17A-1AF3-5E7B-D05B3B0904EE}"/>
              </a:ext>
            </a:extLst>
          </p:cNvPr>
          <p:cNvSpPr>
            <a:spLocks noGrp="1"/>
          </p:cNvSpPr>
          <p:nvPr>
            <p:ph type="sldNum" sz="quarter" idx="14"/>
          </p:nvPr>
        </p:nvSpPr>
        <p:spPr/>
        <p:txBody>
          <a:bodyPr/>
          <a:lstStyle>
            <a:lvl1pPr>
              <a:defRPr/>
            </a:lvl1pPr>
          </a:lstStyle>
          <a:p>
            <a:fld id="{9718075B-BF8C-47A9-86D4-736885E2FC98}" type="slidenum">
              <a:rPr lang="en-US" altLang="en-US"/>
              <a:pPr/>
              <a:t>‹#›</a:t>
            </a:fld>
            <a:endParaRPr lang="en-US" altLang="en-US"/>
          </a:p>
        </p:txBody>
      </p:sp>
    </p:spTree>
    <p:extLst>
      <p:ext uri="{BB962C8B-B14F-4D97-AF65-F5344CB8AC3E}">
        <p14:creationId xmlns:p14="http://schemas.microsoft.com/office/powerpoint/2010/main" val="13106439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Tree>
    <p:extLst>
      <p:ext uri="{BB962C8B-B14F-4D97-AF65-F5344CB8AC3E}">
        <p14:creationId xmlns:p14="http://schemas.microsoft.com/office/powerpoint/2010/main" val="35875947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4572000"/>
            <a:ext cx="7781730" cy="990600"/>
          </a:xfrm>
        </p:spPr>
        <p:txBody>
          <a:bodyPr vert="horz" bIns="0" anchor="b" anchorCtr="0"/>
          <a:lstStyle>
            <a:lvl1pPr>
              <a:defRPr baseline="0"/>
            </a:lvl1pPr>
            <a:extLst/>
          </a:lstStyle>
          <a:p>
            <a:r>
              <a:rPr lang="en-US"/>
              <a:t>Click to edit Master title style</a:t>
            </a:r>
            <a:endParaRPr lang="en-US" dirty="0"/>
          </a:p>
        </p:txBody>
      </p:sp>
      <p:sp>
        <p:nvSpPr>
          <p:cNvPr id="27" name="Rectangle 11"/>
          <p:cNvSpPr>
            <a:spLocks noGrp="1"/>
          </p:cNvSpPr>
          <p:nvPr>
            <p:ph type="body" sz="quarter" idx="14"/>
          </p:nvPr>
        </p:nvSpPr>
        <p:spPr>
          <a:xfrm>
            <a:off x="752670" y="5600700"/>
            <a:ext cx="7772400" cy="838200"/>
          </a:xfrm>
        </p:spPr>
        <p:txBody>
          <a:bodyPr tIns="0"/>
          <a:lstStyle>
            <a:lvl1pPr>
              <a:buFontTx/>
              <a:buNone/>
              <a:defRPr sz="1800"/>
            </a:lvl1pPr>
            <a:extLst/>
          </a:lstStyle>
          <a:p>
            <a:pPr lvl="0"/>
            <a:r>
              <a:rPr lang="en-US"/>
              <a:t>Click to edit Master text styles</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a:t>Click icon to add picture</a:t>
            </a:r>
            <a:endParaRPr lang="en-US" noProof="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a:t>Click icon to add picture</a:t>
            </a:r>
            <a:endParaRPr lang="en-US" noProof="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a:t>Click icon to add picture</a:t>
            </a:r>
            <a:endParaRPr lang="en-US" noProof="0" dirty="0"/>
          </a:p>
        </p:txBody>
      </p:sp>
      <p:sp>
        <p:nvSpPr>
          <p:cNvPr id="3" name="Rectangle 3">
            <a:extLst>
              <a:ext uri="{FF2B5EF4-FFF2-40B4-BE49-F238E27FC236}">
                <a16:creationId xmlns:a16="http://schemas.microsoft.com/office/drawing/2014/main" id="{32268526-D0C6-A382-9642-554FE2B073B6}"/>
              </a:ext>
            </a:extLst>
          </p:cNvPr>
          <p:cNvSpPr>
            <a:spLocks noGrp="1"/>
          </p:cNvSpPr>
          <p:nvPr>
            <p:ph type="dt" sz="half" idx="17"/>
          </p:nvPr>
        </p:nvSpPr>
        <p:spPr/>
        <p:txBody>
          <a:bodyPr/>
          <a:lstStyle>
            <a:lvl1pPr>
              <a:defRPr/>
            </a:lvl1pPr>
          </a:lstStyle>
          <a:p>
            <a:pPr>
              <a:defRPr/>
            </a:pPr>
            <a:fld id="{22500AEE-0193-48E1-9500-7D61DEEF15BC}" type="datetimeFigureOut">
              <a:rPr lang="en-US"/>
              <a:pPr>
                <a:defRPr/>
              </a:pPr>
              <a:t>6/6/2023</a:t>
            </a:fld>
            <a:endParaRPr lang="en-US" dirty="0"/>
          </a:p>
        </p:txBody>
      </p:sp>
      <p:sp>
        <p:nvSpPr>
          <p:cNvPr id="4" name="Rectangle 25">
            <a:extLst>
              <a:ext uri="{FF2B5EF4-FFF2-40B4-BE49-F238E27FC236}">
                <a16:creationId xmlns:a16="http://schemas.microsoft.com/office/drawing/2014/main" id="{2FE15C5B-E473-41D1-4A95-9DE28835F615}"/>
              </a:ext>
            </a:extLst>
          </p:cNvPr>
          <p:cNvSpPr>
            <a:spLocks noGrp="1"/>
          </p:cNvSpPr>
          <p:nvPr>
            <p:ph type="ftr" sz="quarter" idx="18"/>
          </p:nvPr>
        </p:nvSpPr>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9046AA8A-4399-829A-B5A2-0C863C5EC702}"/>
              </a:ext>
            </a:extLst>
          </p:cNvPr>
          <p:cNvSpPr>
            <a:spLocks noGrp="1"/>
          </p:cNvSpPr>
          <p:nvPr>
            <p:ph type="sldNum" sz="quarter" idx="19"/>
          </p:nvPr>
        </p:nvSpPr>
        <p:spPr/>
        <p:txBody>
          <a:bodyPr/>
          <a:lstStyle>
            <a:lvl1pPr>
              <a:defRPr/>
            </a:lvl1pPr>
          </a:lstStyle>
          <a:p>
            <a:fld id="{C38D12F2-FF01-4D0B-ACF0-99B1F4DF720B}" type="slidenum">
              <a:rPr lang="en-US" altLang="en-US"/>
              <a:pPr/>
              <a:t>‹#›</a:t>
            </a:fld>
            <a:endParaRPr lang="en-US" altLang="en-US"/>
          </a:p>
        </p:txBody>
      </p:sp>
    </p:spTree>
    <p:extLst>
      <p:ext uri="{BB962C8B-B14F-4D97-AF65-F5344CB8AC3E}">
        <p14:creationId xmlns:p14="http://schemas.microsoft.com/office/powerpoint/2010/main" val="10737664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3" name="Rectangle 7"/>
          <p:cNvSpPr>
            <a:spLocks noGrp="1"/>
          </p:cNvSpPr>
          <p:nvPr>
            <p:ph type="body" sz="quarter" idx="14"/>
          </p:nvPr>
        </p:nvSpPr>
        <p:spPr>
          <a:xfrm>
            <a:off x="10668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19" name="Rectangle 7"/>
          <p:cNvSpPr>
            <a:spLocks noGrp="1"/>
          </p:cNvSpPr>
          <p:nvPr>
            <p:ph type="body" sz="quarter" idx="15"/>
          </p:nvPr>
        </p:nvSpPr>
        <p:spPr>
          <a:xfrm>
            <a:off x="47244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2" name="Rectangle 3">
            <a:extLst>
              <a:ext uri="{FF2B5EF4-FFF2-40B4-BE49-F238E27FC236}">
                <a16:creationId xmlns:a16="http://schemas.microsoft.com/office/drawing/2014/main" id="{92217716-FE14-1844-D2AC-15436CECF504}"/>
              </a:ext>
            </a:extLst>
          </p:cNvPr>
          <p:cNvSpPr>
            <a:spLocks noGrp="1"/>
          </p:cNvSpPr>
          <p:nvPr>
            <p:ph type="dt" sz="half" idx="16"/>
          </p:nvPr>
        </p:nvSpPr>
        <p:spPr/>
        <p:txBody>
          <a:bodyPr/>
          <a:lstStyle>
            <a:lvl1pPr>
              <a:defRPr/>
            </a:lvl1pPr>
          </a:lstStyle>
          <a:p>
            <a:pPr>
              <a:defRPr/>
            </a:pPr>
            <a:fld id="{B62173CF-7118-4035-B439-4179B6326B44}" type="datetimeFigureOut">
              <a:rPr lang="en-US"/>
              <a:pPr>
                <a:defRPr/>
              </a:pPr>
              <a:t>6/6/2023</a:t>
            </a:fld>
            <a:endParaRPr lang="en-US" dirty="0"/>
          </a:p>
        </p:txBody>
      </p:sp>
      <p:sp>
        <p:nvSpPr>
          <p:cNvPr id="4" name="Rectangle 25">
            <a:extLst>
              <a:ext uri="{FF2B5EF4-FFF2-40B4-BE49-F238E27FC236}">
                <a16:creationId xmlns:a16="http://schemas.microsoft.com/office/drawing/2014/main" id="{3E3C1D06-B5B9-A5CC-5000-49057AA659E7}"/>
              </a:ext>
            </a:extLst>
          </p:cNvPr>
          <p:cNvSpPr>
            <a:spLocks noGrp="1"/>
          </p:cNvSpPr>
          <p:nvPr>
            <p:ph type="ftr" sz="quarter" idx="17"/>
          </p:nvPr>
        </p:nvSpPr>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B8FDF3F9-0B3D-E7D1-BF30-2BAF9DBFEE24}"/>
              </a:ext>
            </a:extLst>
          </p:cNvPr>
          <p:cNvSpPr>
            <a:spLocks noGrp="1"/>
          </p:cNvSpPr>
          <p:nvPr>
            <p:ph type="sldNum" sz="quarter" idx="18"/>
          </p:nvPr>
        </p:nvSpPr>
        <p:spPr/>
        <p:txBody>
          <a:bodyPr/>
          <a:lstStyle>
            <a:lvl1pPr>
              <a:defRPr/>
            </a:lvl1pPr>
          </a:lstStyle>
          <a:p>
            <a:fld id="{2787D33C-2587-474D-8603-A53AAA7A0392}" type="slidenum">
              <a:rPr lang="en-US" altLang="en-US"/>
              <a:pPr/>
              <a:t>‹#›</a:t>
            </a:fld>
            <a:endParaRPr lang="en-US" altLang="en-US"/>
          </a:p>
        </p:txBody>
      </p:sp>
    </p:spTree>
    <p:extLst>
      <p:ext uri="{BB962C8B-B14F-4D97-AF65-F5344CB8AC3E}">
        <p14:creationId xmlns:p14="http://schemas.microsoft.com/office/powerpoint/2010/main" val="173695773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8" name="Rectangle 7"/>
          <p:cNvSpPr>
            <a:spLocks noGrp="1"/>
          </p:cNvSpPr>
          <p:nvPr>
            <p:ph type="body" sz="quarter" idx="16"/>
          </p:nvPr>
        </p:nvSpPr>
        <p:spPr>
          <a:xfrm>
            <a:off x="457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19" name="Rectangle 7"/>
          <p:cNvSpPr>
            <a:spLocks noGrp="1"/>
          </p:cNvSpPr>
          <p:nvPr>
            <p:ph type="body" sz="quarter" idx="17"/>
          </p:nvPr>
        </p:nvSpPr>
        <p:spPr>
          <a:xfrm>
            <a:off x="4648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2" name="Rectangle 3">
            <a:extLst>
              <a:ext uri="{FF2B5EF4-FFF2-40B4-BE49-F238E27FC236}">
                <a16:creationId xmlns:a16="http://schemas.microsoft.com/office/drawing/2014/main" id="{143B2A47-C254-2E41-669B-40EF8FF51F57}"/>
              </a:ext>
            </a:extLst>
          </p:cNvPr>
          <p:cNvSpPr>
            <a:spLocks noGrp="1"/>
          </p:cNvSpPr>
          <p:nvPr>
            <p:ph type="dt" sz="half" idx="18"/>
          </p:nvPr>
        </p:nvSpPr>
        <p:spPr/>
        <p:txBody>
          <a:bodyPr/>
          <a:lstStyle>
            <a:lvl1pPr>
              <a:defRPr/>
            </a:lvl1pPr>
          </a:lstStyle>
          <a:p>
            <a:pPr>
              <a:defRPr/>
            </a:pPr>
            <a:fld id="{7838C4BF-8E0E-4AB4-911D-BC1BA38C3387}" type="datetimeFigureOut">
              <a:rPr lang="en-US"/>
              <a:pPr>
                <a:defRPr/>
              </a:pPr>
              <a:t>6/6/2023</a:t>
            </a:fld>
            <a:endParaRPr lang="en-US" dirty="0"/>
          </a:p>
        </p:txBody>
      </p:sp>
      <p:sp>
        <p:nvSpPr>
          <p:cNvPr id="3" name="Rectangle 25">
            <a:extLst>
              <a:ext uri="{FF2B5EF4-FFF2-40B4-BE49-F238E27FC236}">
                <a16:creationId xmlns:a16="http://schemas.microsoft.com/office/drawing/2014/main" id="{03D1BE7B-06D2-D3F9-3AA9-59B94C3EF151}"/>
              </a:ext>
            </a:extLst>
          </p:cNvPr>
          <p:cNvSpPr>
            <a:spLocks noGrp="1"/>
          </p:cNvSpPr>
          <p:nvPr>
            <p:ph type="ftr" sz="quarter" idx="19"/>
          </p:nvPr>
        </p:nvSpPr>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DF96ACFF-C3BB-E333-F868-CF2D0ABE9E96}"/>
              </a:ext>
            </a:extLst>
          </p:cNvPr>
          <p:cNvSpPr>
            <a:spLocks noGrp="1"/>
          </p:cNvSpPr>
          <p:nvPr>
            <p:ph type="sldNum" sz="quarter" idx="20"/>
          </p:nvPr>
        </p:nvSpPr>
        <p:spPr/>
        <p:txBody>
          <a:bodyPr/>
          <a:lstStyle>
            <a:lvl1pPr>
              <a:defRPr/>
            </a:lvl1pPr>
          </a:lstStyle>
          <a:p>
            <a:fld id="{443B5CB6-3D34-4613-9A3C-900DB08EB765}" type="slidenum">
              <a:rPr lang="en-US" altLang="en-US"/>
              <a:pPr/>
              <a:t>‹#›</a:t>
            </a:fld>
            <a:endParaRPr lang="en-US" altLang="en-US"/>
          </a:p>
        </p:txBody>
      </p:sp>
    </p:spTree>
    <p:extLst>
      <p:ext uri="{BB962C8B-B14F-4D97-AF65-F5344CB8AC3E}">
        <p14:creationId xmlns:p14="http://schemas.microsoft.com/office/powerpoint/2010/main" val="15589032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11" name="Rectangle 7"/>
          <p:cNvSpPr>
            <a:spLocks noGrp="1"/>
          </p:cNvSpPr>
          <p:nvPr>
            <p:ph type="body" sz="quarter" idx="13"/>
          </p:nvPr>
        </p:nvSpPr>
        <p:spPr>
          <a:xfrm>
            <a:off x="5141976" y="3352800"/>
            <a:ext cx="3773425" cy="2971800"/>
          </a:xfrm>
        </p:spPr>
        <p:txBody>
          <a:bodyPr>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t>Click to edit Master text styles</a:t>
            </a:r>
          </a:p>
        </p:txBody>
      </p:sp>
      <p:sp>
        <p:nvSpPr>
          <p:cNvPr id="2" name="Rectangle 3">
            <a:extLst>
              <a:ext uri="{FF2B5EF4-FFF2-40B4-BE49-F238E27FC236}">
                <a16:creationId xmlns:a16="http://schemas.microsoft.com/office/drawing/2014/main" id="{596776A9-D0F1-365D-C754-246E7A69AD93}"/>
              </a:ext>
            </a:extLst>
          </p:cNvPr>
          <p:cNvSpPr>
            <a:spLocks noGrp="1"/>
          </p:cNvSpPr>
          <p:nvPr>
            <p:ph type="dt" sz="half" idx="14"/>
          </p:nvPr>
        </p:nvSpPr>
        <p:spPr/>
        <p:txBody>
          <a:bodyPr/>
          <a:lstStyle>
            <a:lvl1pPr>
              <a:defRPr/>
            </a:lvl1pPr>
          </a:lstStyle>
          <a:p>
            <a:pPr>
              <a:defRPr/>
            </a:pPr>
            <a:fld id="{64CF705F-F890-495D-92AF-2592740B78DC}" type="datetimeFigureOut">
              <a:rPr lang="en-US"/>
              <a:pPr>
                <a:defRPr/>
              </a:pPr>
              <a:t>6/6/2023</a:t>
            </a:fld>
            <a:endParaRPr lang="en-US" dirty="0"/>
          </a:p>
        </p:txBody>
      </p:sp>
      <p:sp>
        <p:nvSpPr>
          <p:cNvPr id="3" name="Rectangle 25">
            <a:extLst>
              <a:ext uri="{FF2B5EF4-FFF2-40B4-BE49-F238E27FC236}">
                <a16:creationId xmlns:a16="http://schemas.microsoft.com/office/drawing/2014/main" id="{E1E904D5-2E43-DF75-726F-5742AB370905}"/>
              </a:ext>
            </a:extLst>
          </p:cNvPr>
          <p:cNvSpPr>
            <a:spLocks noGrp="1"/>
          </p:cNvSpPr>
          <p:nvPr>
            <p:ph type="ftr" sz="quarter" idx="15"/>
          </p:nvPr>
        </p:nvSpPr>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18FB777C-75AF-E422-09CE-50A763AAB480}"/>
              </a:ext>
            </a:extLst>
          </p:cNvPr>
          <p:cNvSpPr>
            <a:spLocks noGrp="1"/>
          </p:cNvSpPr>
          <p:nvPr>
            <p:ph type="sldNum" sz="quarter" idx="16"/>
          </p:nvPr>
        </p:nvSpPr>
        <p:spPr/>
        <p:txBody>
          <a:bodyPr/>
          <a:lstStyle>
            <a:lvl1pPr>
              <a:defRPr/>
            </a:lvl1pPr>
          </a:lstStyle>
          <a:p>
            <a:fld id="{B1B58E11-3C44-4E72-833A-A0BAAC575319}" type="slidenum">
              <a:rPr lang="en-US" altLang="en-US"/>
              <a:pPr/>
              <a:t>‹#›</a:t>
            </a:fld>
            <a:endParaRPr lang="en-US" altLang="en-US"/>
          </a:p>
        </p:txBody>
      </p:sp>
    </p:spTree>
    <p:extLst>
      <p:ext uri="{BB962C8B-B14F-4D97-AF65-F5344CB8AC3E}">
        <p14:creationId xmlns:p14="http://schemas.microsoft.com/office/powerpoint/2010/main" val="153020640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
        <p:nvSpPr>
          <p:cNvPr id="7" name="Rectangle 6"/>
          <p:cNvSpPr>
            <a:spLocks noGrp="1"/>
          </p:cNvSpPr>
          <p:nvPr>
            <p:ph type="body" sz="quarter" idx="13"/>
          </p:nvPr>
        </p:nvSpPr>
        <p:spPr>
          <a:xfrm>
            <a:off x="2286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6" name="Rectangle 6"/>
          <p:cNvSpPr>
            <a:spLocks noGrp="1"/>
          </p:cNvSpPr>
          <p:nvPr>
            <p:ph type="body" sz="quarter" idx="14"/>
          </p:nvPr>
        </p:nvSpPr>
        <p:spPr>
          <a:xfrm>
            <a:off x="32004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14" name="Rectangle 6"/>
          <p:cNvSpPr>
            <a:spLocks noGrp="1"/>
          </p:cNvSpPr>
          <p:nvPr>
            <p:ph type="body" sz="quarter" idx="15"/>
          </p:nvPr>
        </p:nvSpPr>
        <p:spPr>
          <a:xfrm>
            <a:off x="61722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3" name="Rectangle 3">
            <a:extLst>
              <a:ext uri="{FF2B5EF4-FFF2-40B4-BE49-F238E27FC236}">
                <a16:creationId xmlns:a16="http://schemas.microsoft.com/office/drawing/2014/main" id="{DAEF51FC-EA66-3379-7616-A8E43AAC8BA5}"/>
              </a:ext>
            </a:extLst>
          </p:cNvPr>
          <p:cNvSpPr>
            <a:spLocks noGrp="1"/>
          </p:cNvSpPr>
          <p:nvPr>
            <p:ph type="dt" sz="half" idx="16"/>
          </p:nvPr>
        </p:nvSpPr>
        <p:spPr/>
        <p:txBody>
          <a:bodyPr/>
          <a:lstStyle>
            <a:lvl1pPr>
              <a:defRPr/>
            </a:lvl1pPr>
          </a:lstStyle>
          <a:p>
            <a:pPr>
              <a:defRPr/>
            </a:pPr>
            <a:fld id="{6540DAC0-E8EA-4C3F-9C13-A8C1901DFD11}" type="datetimeFigureOut">
              <a:rPr lang="en-US"/>
              <a:pPr>
                <a:defRPr/>
              </a:pPr>
              <a:t>6/6/2023</a:t>
            </a:fld>
            <a:endParaRPr lang="en-US" dirty="0"/>
          </a:p>
        </p:txBody>
      </p:sp>
      <p:sp>
        <p:nvSpPr>
          <p:cNvPr id="5" name="Rectangle 25">
            <a:extLst>
              <a:ext uri="{FF2B5EF4-FFF2-40B4-BE49-F238E27FC236}">
                <a16:creationId xmlns:a16="http://schemas.microsoft.com/office/drawing/2014/main" id="{CA6CAD3B-8F3B-0CED-425E-A2D074E160E8}"/>
              </a:ext>
            </a:extLst>
          </p:cNvPr>
          <p:cNvSpPr>
            <a:spLocks noGrp="1"/>
          </p:cNvSpPr>
          <p:nvPr>
            <p:ph type="ftr" sz="quarter" idx="17"/>
          </p:nvPr>
        </p:nvSpPr>
        <p:spPr/>
        <p:txBody>
          <a:bodyPr/>
          <a:lstStyle>
            <a:lvl1pPr>
              <a:defRPr/>
            </a:lvl1pPr>
          </a:lstStyle>
          <a:p>
            <a:pPr>
              <a:defRPr/>
            </a:pPr>
            <a:endParaRPr lang="en-US"/>
          </a:p>
        </p:txBody>
      </p:sp>
      <p:sp>
        <p:nvSpPr>
          <p:cNvPr id="8" name="Rectangle 16">
            <a:extLst>
              <a:ext uri="{FF2B5EF4-FFF2-40B4-BE49-F238E27FC236}">
                <a16:creationId xmlns:a16="http://schemas.microsoft.com/office/drawing/2014/main" id="{178627A9-818B-0CCD-C2A9-49067ECA8974}"/>
              </a:ext>
            </a:extLst>
          </p:cNvPr>
          <p:cNvSpPr>
            <a:spLocks noGrp="1"/>
          </p:cNvSpPr>
          <p:nvPr>
            <p:ph type="sldNum" sz="quarter" idx="18"/>
          </p:nvPr>
        </p:nvSpPr>
        <p:spPr/>
        <p:txBody>
          <a:bodyPr/>
          <a:lstStyle>
            <a:lvl1pPr>
              <a:defRPr/>
            </a:lvl1pPr>
          </a:lstStyle>
          <a:p>
            <a:fld id="{42A99145-8002-4EFB-9C6F-56B5B35D1FEE}" type="slidenum">
              <a:rPr lang="en-US" altLang="en-US"/>
              <a:pPr/>
              <a:t>‹#›</a:t>
            </a:fld>
            <a:endParaRPr lang="en-US" altLang="en-US"/>
          </a:p>
        </p:txBody>
      </p:sp>
    </p:spTree>
    <p:extLst>
      <p:ext uri="{BB962C8B-B14F-4D97-AF65-F5344CB8AC3E}">
        <p14:creationId xmlns:p14="http://schemas.microsoft.com/office/powerpoint/2010/main" val="37390050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6" name="Rectangle 6">
            <a:extLst>
              <a:ext uri="{FF2B5EF4-FFF2-40B4-BE49-F238E27FC236}">
                <a16:creationId xmlns:a16="http://schemas.microsoft.com/office/drawing/2014/main" id="{B77F0EA0-E69B-A285-208E-58E50903520B}"/>
              </a:ext>
            </a:extLst>
          </p:cNvPr>
          <p:cNvSpPr>
            <a:spLocks noGrp="1"/>
          </p:cNvSpPr>
          <p:nvPr>
            <p:ph type="title"/>
          </p:nvPr>
        </p:nvSpPr>
        <p:spPr>
          <a:xfrm>
            <a:off x="457200" y="274638"/>
            <a:ext cx="8229600" cy="1249362"/>
          </a:xfrm>
          <a:prstGeom prst="rect">
            <a:avLst/>
          </a:prstGeom>
        </p:spPr>
        <p:txBody>
          <a:bodyPr anchor="ctr">
            <a:normAutofit/>
          </a:bodyPr>
          <a:lstStyle/>
          <a:p>
            <a:r>
              <a:rPr lang="en-US" noProof="1"/>
              <a:t>Click to edit Master title style</a:t>
            </a:r>
            <a:endParaRPr lang="en-US" dirty="0"/>
          </a:p>
        </p:txBody>
      </p:sp>
      <p:sp>
        <p:nvSpPr>
          <p:cNvPr id="1027" name="Rectangle 5">
            <a:extLst>
              <a:ext uri="{FF2B5EF4-FFF2-40B4-BE49-F238E27FC236}">
                <a16:creationId xmlns:a16="http://schemas.microsoft.com/office/drawing/2014/main" id="{4369039C-AD5E-8EA4-CD0B-C24A9FD0FF4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noProof="1"/>
              <a:t>Click to edit Master text styles</a:t>
            </a:r>
          </a:p>
          <a:p>
            <a:pPr lvl="1"/>
            <a:r>
              <a:rPr lang="en-GB" altLang="en-US" noProof="1"/>
              <a:t>Second level</a:t>
            </a:r>
          </a:p>
          <a:p>
            <a:pPr lvl="2"/>
            <a:r>
              <a:rPr lang="en-GB" altLang="en-US" noProof="1"/>
              <a:t>Third level</a:t>
            </a:r>
          </a:p>
          <a:p>
            <a:pPr lvl="3"/>
            <a:r>
              <a:rPr lang="en-GB" altLang="en-US" noProof="1"/>
              <a:t>Fourth level</a:t>
            </a:r>
          </a:p>
          <a:p>
            <a:pPr lvl="4"/>
            <a:r>
              <a:rPr lang="en-GB" altLang="en-US" noProof="1"/>
              <a:t>Fifth level</a:t>
            </a:r>
            <a:endParaRPr lang="en-US" altLang="en-US"/>
          </a:p>
        </p:txBody>
      </p:sp>
      <p:sp>
        <p:nvSpPr>
          <p:cNvPr id="29" name="Rectangle 3">
            <a:extLst>
              <a:ext uri="{FF2B5EF4-FFF2-40B4-BE49-F238E27FC236}">
                <a16:creationId xmlns:a16="http://schemas.microsoft.com/office/drawing/2014/main" id="{E210920A-F979-84EE-CC02-0B1424F7EE0E}"/>
              </a:ext>
            </a:extLst>
          </p:cNvPr>
          <p:cNvSpPr>
            <a:spLocks noGrp="1"/>
          </p:cNvSpPr>
          <p:nvPr>
            <p:ph type="dt" sz="half" idx="2"/>
          </p:nvPr>
        </p:nvSpPr>
        <p:spPr>
          <a:xfrm>
            <a:off x="66675" y="6559550"/>
            <a:ext cx="2438400" cy="244475"/>
          </a:xfrm>
          <a:prstGeom prst="rect">
            <a:avLst/>
          </a:prstGeom>
        </p:spPr>
        <p:txBody>
          <a:bodyPr anchor="b"/>
          <a:lstStyle>
            <a:lvl1pPr fontAlgn="auto">
              <a:spcBef>
                <a:spcPts val="0"/>
              </a:spcBef>
              <a:spcAft>
                <a:spcPts val="0"/>
              </a:spcAft>
              <a:defRPr sz="1200" smtClean="0">
                <a:solidFill>
                  <a:schemeClr val="tx2"/>
                </a:solidFill>
                <a:latin typeface="+mn-lt"/>
              </a:defRPr>
            </a:lvl1pPr>
            <a:extLst/>
          </a:lstStyle>
          <a:p>
            <a:pPr>
              <a:defRPr/>
            </a:pPr>
            <a:fld id="{B3517639-C5D2-4647-ABAE-6C7195D3F76A}" type="datetimeFigureOut">
              <a:rPr lang="en-US"/>
              <a:pPr>
                <a:defRPr/>
              </a:pPr>
              <a:t>6/6/2023</a:t>
            </a:fld>
            <a:endParaRPr lang="en-US" dirty="0"/>
          </a:p>
        </p:txBody>
      </p:sp>
      <p:sp>
        <p:nvSpPr>
          <p:cNvPr id="20" name="Rectangle 25">
            <a:extLst>
              <a:ext uri="{FF2B5EF4-FFF2-40B4-BE49-F238E27FC236}">
                <a16:creationId xmlns:a16="http://schemas.microsoft.com/office/drawing/2014/main" id="{6D5FBC18-5225-44A8-5F2E-09AA46AD366D}"/>
              </a:ext>
            </a:extLst>
          </p:cNvPr>
          <p:cNvSpPr>
            <a:spLocks noGrp="1"/>
          </p:cNvSpPr>
          <p:nvPr>
            <p:ph type="ftr" sz="quarter" idx="3"/>
          </p:nvPr>
        </p:nvSpPr>
        <p:spPr>
          <a:xfrm>
            <a:off x="2995613" y="6557963"/>
            <a:ext cx="4648200" cy="247650"/>
          </a:xfrm>
          <a:prstGeom prst="rect">
            <a:avLst/>
          </a:prstGeom>
        </p:spPr>
        <p:txBody>
          <a:bodyPr anchor="b"/>
          <a:lstStyle>
            <a:lvl1pPr algn="ctr" fontAlgn="auto">
              <a:spcBef>
                <a:spcPts val="0"/>
              </a:spcBef>
              <a:spcAft>
                <a:spcPts val="0"/>
              </a:spcAft>
              <a:defRPr sz="1200" dirty="0">
                <a:solidFill>
                  <a:schemeClr val="tx2"/>
                </a:solidFill>
                <a:latin typeface="+mn-lt"/>
              </a:defRPr>
            </a:lvl1pPr>
            <a:extLst/>
          </a:lstStyle>
          <a:p>
            <a:pPr>
              <a:defRPr/>
            </a:pPr>
            <a:endParaRPr lang="en-US"/>
          </a:p>
        </p:txBody>
      </p:sp>
      <p:sp>
        <p:nvSpPr>
          <p:cNvPr id="23" name="Rectangle 16">
            <a:extLst>
              <a:ext uri="{FF2B5EF4-FFF2-40B4-BE49-F238E27FC236}">
                <a16:creationId xmlns:a16="http://schemas.microsoft.com/office/drawing/2014/main" id="{AE38B769-153B-CD88-3E94-7551CCA9E80D}"/>
              </a:ext>
            </a:extLst>
          </p:cNvPr>
          <p:cNvSpPr>
            <a:spLocks noGrp="1"/>
          </p:cNvSpPr>
          <p:nvPr>
            <p:ph type="sldNum" sz="quarter" idx="4"/>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chemeClr val="tx2"/>
                </a:solidFill>
                <a:latin typeface="Century Schoolbook" panose="02040604050505020304" pitchFamily="18" charset="0"/>
              </a:defRPr>
            </a:lvl1pPr>
          </a:lstStyle>
          <a:p>
            <a:fld id="{CCF3D1DC-C373-4383-9E21-8BB2A0B54272}"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93" r:id="rId1"/>
    <p:sldLayoutId id="2147483674" r:id="rId2"/>
    <p:sldLayoutId id="2147483675" r:id="rId3"/>
    <p:sldLayoutId id="2147483694"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5" r:id="rId22"/>
  </p:sldLayoutIdLst>
  <p:transition>
    <p:fade/>
  </p:transition>
  <p:txStyles>
    <p:titleStyle>
      <a:lvl1pPr algn="l" rtl="0" fontAlgn="base">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mj-ea"/>
          <a:cs typeface="+mj-cs"/>
        </a:defRPr>
      </a:lvl1pPr>
      <a:lvl2pPr algn="l" rtl="0" fontAlgn="base">
        <a:spcBef>
          <a:spcPct val="0"/>
        </a:spcBef>
        <a:spcAft>
          <a:spcPct val="0"/>
        </a:spcAft>
        <a:defRPr sz="3200">
          <a:solidFill>
            <a:schemeClr val="tx2"/>
          </a:solidFill>
          <a:latin typeface="Century Schoolbook" panose="02040604050505020304" pitchFamily="18" charset="0"/>
        </a:defRPr>
      </a:lvl2pPr>
      <a:lvl3pPr algn="l" rtl="0" fontAlgn="base">
        <a:spcBef>
          <a:spcPct val="0"/>
        </a:spcBef>
        <a:spcAft>
          <a:spcPct val="0"/>
        </a:spcAft>
        <a:defRPr sz="3200">
          <a:solidFill>
            <a:schemeClr val="tx2"/>
          </a:solidFill>
          <a:latin typeface="Century Schoolbook" panose="02040604050505020304" pitchFamily="18" charset="0"/>
        </a:defRPr>
      </a:lvl3pPr>
      <a:lvl4pPr algn="l" rtl="0" fontAlgn="base">
        <a:spcBef>
          <a:spcPct val="0"/>
        </a:spcBef>
        <a:spcAft>
          <a:spcPct val="0"/>
        </a:spcAft>
        <a:defRPr sz="3200">
          <a:solidFill>
            <a:schemeClr val="tx2"/>
          </a:solidFill>
          <a:latin typeface="Century Schoolbook" panose="02040604050505020304" pitchFamily="18" charset="0"/>
        </a:defRPr>
      </a:lvl4pPr>
      <a:lvl5pPr algn="l" rtl="0" fontAlgn="base">
        <a:spcBef>
          <a:spcPct val="0"/>
        </a:spcBef>
        <a:spcAft>
          <a:spcPct val="0"/>
        </a:spcAft>
        <a:defRPr sz="3200">
          <a:solidFill>
            <a:schemeClr val="tx2"/>
          </a:solidFill>
          <a:latin typeface="Century Schoolbook" panose="0204060405050502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a:solidFill>
            <a:schemeClr val="tx1"/>
          </a:solidFill>
          <a:latin typeface="+mn-lt"/>
          <a:ea typeface="+mn-ea"/>
          <a:cs typeface="+mn-cs"/>
        </a:defRPr>
      </a:lvl4pPr>
      <a:lvl5pPr marL="2057400" indent="-228600" algn="l" rtl="0" fontAlgn="base">
        <a:spcBef>
          <a:spcPct val="20000"/>
        </a:spcBef>
        <a:spcAft>
          <a:spcPct val="0"/>
        </a:spcAft>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paris.arounder.com/versaill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186A5-3DB6-BEDE-70D6-393720EE4D04}"/>
              </a:ext>
            </a:extLst>
          </p:cNvPr>
          <p:cNvSpPr>
            <a:spLocks noGrp="1"/>
          </p:cNvSpPr>
          <p:nvPr>
            <p:ph type="title"/>
          </p:nvPr>
        </p:nvSpPr>
        <p:spPr>
          <a:xfrm>
            <a:off x="228600" y="3962400"/>
            <a:ext cx="8297863" cy="1066800"/>
          </a:xfrm>
        </p:spPr>
        <p:txBody>
          <a:bodyPr/>
          <a:lstStyle/>
          <a:p>
            <a:pPr fontAlgn="auto">
              <a:spcAft>
                <a:spcPts val="0"/>
              </a:spcAft>
              <a:defRPr/>
            </a:pPr>
            <a:r>
              <a:t>France</a:t>
            </a:r>
          </a:p>
        </p:txBody>
      </p:sp>
      <p:pic>
        <p:nvPicPr>
          <p:cNvPr id="6" name="j0313970.jpg">
            <a:extLst>
              <a:ext uri="{FF2B5EF4-FFF2-40B4-BE49-F238E27FC236}">
                <a16:creationId xmlns:a16="http://schemas.microsoft.com/office/drawing/2014/main" id="{AB0D4F94-6702-4647-6896-0336DC666790}"/>
              </a:ext>
            </a:extLst>
          </p:cNvPr>
          <p:cNvPicPr>
            <a:picLocks noGrp="1" noChangeAspect="1"/>
          </p:cNvPicPr>
          <p:nvPr>
            <p:ph type="pic" sz="quarter" idx="11"/>
          </p:nvPr>
        </p:nvPicPr>
        <p:blipFill>
          <a:blip r:embed="rId3"/>
          <a:stretch>
            <a:fillRect/>
          </a:stretch>
        </p:blipFill>
        <p:spPr>
          <a:xfrm>
            <a:off x="304800" y="239713"/>
            <a:ext cx="4343400" cy="6465887"/>
          </a:xfrm>
        </p:spPr>
      </p:pic>
      <p:sp>
        <p:nvSpPr>
          <p:cNvPr id="5124" name="Rectangle 16">
            <a:extLst>
              <a:ext uri="{FF2B5EF4-FFF2-40B4-BE49-F238E27FC236}">
                <a16:creationId xmlns:a16="http://schemas.microsoft.com/office/drawing/2014/main" id="{F393432A-6E7B-961A-D69F-9CA2F6396BCE}"/>
              </a:ext>
            </a:extLst>
          </p:cNvPr>
          <p:cNvSpPr>
            <a:spLocks noGrp="1"/>
          </p:cNvSpPr>
          <p:nvPr>
            <p:ph type="body" sz="quarter" idx="10"/>
          </p:nvPr>
        </p:nvSpPr>
        <p:spPr>
          <a:xfrm>
            <a:off x="2133600" y="5133975"/>
            <a:ext cx="6386513" cy="1219200"/>
          </a:xfrm>
        </p:spPr>
        <p:txBody>
          <a:bodyPr/>
          <a:lstStyle/>
          <a:p>
            <a:r>
              <a:rPr lang="en-US" altLang="en-US"/>
              <a:t>Louis XIV and Versailles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Versailles_cour_de_marble1.jpg">
            <a:extLst>
              <a:ext uri="{FF2B5EF4-FFF2-40B4-BE49-F238E27FC236}">
                <a16:creationId xmlns:a16="http://schemas.microsoft.com/office/drawing/2014/main" id="{69AF7A59-EF19-0AB4-B239-3756F6738AEB}"/>
              </a:ext>
            </a:extLst>
          </p:cNvPr>
          <p:cNvPicPr>
            <a:picLocks noGrp="1" noChangeAspect="1"/>
          </p:cNvPicPr>
          <p:nvPr>
            <p:ph type="pic" sz="quarter" idx="10"/>
          </p:nvPr>
        </p:nvPicPr>
        <p:blipFill>
          <a:blip r:embed="rId2"/>
          <a:srcRect l="9831" r="9831"/>
          <a:stretch>
            <a:fillRect/>
          </a:stretch>
        </p:blipFill>
        <p:spPr>
          <a:xfrm>
            <a:off x="914400" y="295275"/>
            <a:ext cx="7467600" cy="5600700"/>
          </a:xfr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Versailles09.jpg">
            <a:extLst>
              <a:ext uri="{FF2B5EF4-FFF2-40B4-BE49-F238E27FC236}">
                <a16:creationId xmlns:a16="http://schemas.microsoft.com/office/drawing/2014/main" id="{7F87539A-E317-118F-C748-EAE44527EA0E}"/>
              </a:ext>
            </a:extLst>
          </p:cNvPr>
          <p:cNvPicPr>
            <a:picLocks noGrp="1" noChangeAspect="1"/>
          </p:cNvPicPr>
          <p:nvPr>
            <p:ph type="pic" sz="quarter" idx="10"/>
          </p:nvPr>
        </p:nvPicPr>
        <p:blipFill>
          <a:blip r:embed="rId2"/>
          <a:srcRect l="24518" r="24518"/>
          <a:stretch>
            <a:fillRect/>
          </a:stretch>
        </p:blipFill>
        <p:spPr>
          <a:xfrm>
            <a:off x="419100" y="233363"/>
            <a:ext cx="4640263" cy="6172200"/>
          </a:xfrm>
        </p:spPr>
      </p:pic>
      <p:sp>
        <p:nvSpPr>
          <p:cNvPr id="15363" name="Text Placeholder 2">
            <a:extLst>
              <a:ext uri="{FF2B5EF4-FFF2-40B4-BE49-F238E27FC236}">
                <a16:creationId xmlns:a16="http://schemas.microsoft.com/office/drawing/2014/main" id="{229E80E5-E381-56FC-55C4-D80163B5C662}"/>
              </a:ext>
            </a:extLst>
          </p:cNvPr>
          <p:cNvSpPr>
            <a:spLocks noGrp="1"/>
          </p:cNvSpPr>
          <p:nvPr>
            <p:ph type="body" sz="quarter" idx="11"/>
          </p:nvPr>
        </p:nvSpPr>
        <p:spPr/>
        <p:txBody>
          <a:bodyPr/>
          <a:lstStyle/>
          <a:p>
            <a:r>
              <a:rPr lang="en-US" altLang="en-US"/>
              <a:t>Also within the grounds of the Palace of Versailles are the private palaces known as the Grand Trianon and the Petit Trianon, and also Marie Antoinette's Village and its thatched cottages. </a:t>
            </a:r>
          </a:p>
        </p:txBody>
      </p:sp>
      <p:pic>
        <p:nvPicPr>
          <p:cNvPr id="15364" name="Picture 4" descr="Marie_Antoinette_amusement_at_Versailles.jpg">
            <a:extLst>
              <a:ext uri="{FF2B5EF4-FFF2-40B4-BE49-F238E27FC236}">
                <a16:creationId xmlns:a16="http://schemas.microsoft.com/office/drawing/2014/main" id="{5F3D1DDF-78CB-C562-D1C2-F8201073BC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3048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palace_of_versailles from apollo.jpg">
            <a:extLst>
              <a:ext uri="{FF2B5EF4-FFF2-40B4-BE49-F238E27FC236}">
                <a16:creationId xmlns:a16="http://schemas.microsoft.com/office/drawing/2014/main" id="{D2FA8BF5-DA01-9E01-3148-FA88430E025F}"/>
              </a:ext>
            </a:extLst>
          </p:cNvPr>
          <p:cNvPicPr>
            <a:picLocks noGrp="1" noChangeAspect="1"/>
          </p:cNvPicPr>
          <p:nvPr>
            <p:ph type="pic" sz="quarter" idx="10"/>
          </p:nvPr>
        </p:nvPicPr>
        <p:blipFill>
          <a:blip r:embed="rId2"/>
          <a:srcRect/>
          <a:stretch>
            <a:fillRect/>
          </a:stretch>
        </p:blipFill>
        <p:spPr>
          <a:xfrm>
            <a:off x="381000" y="209550"/>
            <a:ext cx="8458200" cy="6343650"/>
          </a:xfr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rianon.jpg">
            <a:extLst>
              <a:ext uri="{FF2B5EF4-FFF2-40B4-BE49-F238E27FC236}">
                <a16:creationId xmlns:a16="http://schemas.microsoft.com/office/drawing/2014/main" id="{113A7207-928C-457A-E700-915BA3656510}"/>
              </a:ext>
            </a:extLst>
          </p:cNvPr>
          <p:cNvPicPr>
            <a:picLocks noGrp="1" noChangeAspect="1"/>
          </p:cNvPicPr>
          <p:nvPr>
            <p:ph type="pic" sz="quarter" idx="14"/>
          </p:nvPr>
        </p:nvPicPr>
        <p:blipFill>
          <a:blip r:embed="rId2"/>
          <a:srcRect l="5556" r="5556"/>
          <a:stretch>
            <a:fillRect/>
          </a:stretch>
        </p:blipFill>
        <p:spPr>
          <a:xfrm>
            <a:off x="1143000" y="609600"/>
            <a:ext cx="6781800" cy="5086350"/>
          </a:xfr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aris_versailles_6.jpg">
            <a:extLst>
              <a:ext uri="{FF2B5EF4-FFF2-40B4-BE49-F238E27FC236}">
                <a16:creationId xmlns:a16="http://schemas.microsoft.com/office/drawing/2014/main" id="{9B0DAC02-07DF-0B73-6D26-5D7718370D48}"/>
              </a:ext>
            </a:extLst>
          </p:cNvPr>
          <p:cNvPicPr>
            <a:picLocks noGrp="1" noChangeAspect="1"/>
          </p:cNvPicPr>
          <p:nvPr>
            <p:ph type="pic" sz="quarter" idx="11"/>
          </p:nvPr>
        </p:nvPicPr>
        <p:blipFill>
          <a:blip r:embed="rId2"/>
          <a:stretch>
            <a:fillRect/>
          </a:stretch>
        </p:blipFill>
        <p:spPr>
          <a:xfrm>
            <a:off x="4981575" y="3581400"/>
            <a:ext cx="1831975" cy="3068638"/>
          </a:xfrm>
        </p:spPr>
      </p:pic>
      <p:pic>
        <p:nvPicPr>
          <p:cNvPr id="7" name="Picture Placeholder 6" descr="043-Versailles_Chapel.jpg">
            <a:extLst>
              <a:ext uri="{FF2B5EF4-FFF2-40B4-BE49-F238E27FC236}">
                <a16:creationId xmlns:a16="http://schemas.microsoft.com/office/drawing/2014/main" id="{4D45F00E-0340-7002-76F2-00D278D9AC73}"/>
              </a:ext>
            </a:extLst>
          </p:cNvPr>
          <p:cNvPicPr>
            <a:picLocks noGrp="1" noChangeAspect="1"/>
          </p:cNvPicPr>
          <p:nvPr>
            <p:ph type="pic" sz="quarter" idx="12"/>
          </p:nvPr>
        </p:nvPicPr>
        <p:blipFill>
          <a:blip r:embed="rId3"/>
          <a:stretch>
            <a:fillRect/>
          </a:stretch>
        </p:blipFill>
        <p:spPr>
          <a:xfrm>
            <a:off x="1295400" y="1600200"/>
            <a:ext cx="3316288" cy="5049838"/>
          </a:xfrm>
        </p:spPr>
      </p:pic>
      <p:pic>
        <p:nvPicPr>
          <p:cNvPr id="6" name="Picture Placeholder 5" descr="EF6D5F42-9DBC-796A-350034EEB748BF09.jpg">
            <a:extLst>
              <a:ext uri="{FF2B5EF4-FFF2-40B4-BE49-F238E27FC236}">
                <a16:creationId xmlns:a16="http://schemas.microsoft.com/office/drawing/2014/main" id="{2D7DED35-A44D-47E5-C9DB-ED000AFBAFF6}"/>
              </a:ext>
            </a:extLst>
          </p:cNvPr>
          <p:cNvPicPr>
            <a:picLocks noGrp="1" noChangeAspect="1"/>
          </p:cNvPicPr>
          <p:nvPr>
            <p:ph type="pic" sz="quarter" idx="13"/>
          </p:nvPr>
        </p:nvPicPr>
        <p:blipFill>
          <a:blip r:embed="rId4"/>
          <a:srcRect l="6012" r="6012"/>
          <a:stretch>
            <a:fillRect/>
          </a:stretch>
        </p:blipFill>
        <p:spPr>
          <a:xfrm>
            <a:off x="4953000" y="258763"/>
            <a:ext cx="4022725" cy="3017837"/>
          </a:xfrm>
        </p:spPr>
      </p:pic>
      <p:sp>
        <p:nvSpPr>
          <p:cNvPr id="18437" name="Text Placeholder 4">
            <a:extLst>
              <a:ext uri="{FF2B5EF4-FFF2-40B4-BE49-F238E27FC236}">
                <a16:creationId xmlns:a16="http://schemas.microsoft.com/office/drawing/2014/main" id="{AC2D9EB0-C818-57CA-9064-424ABCE2A892}"/>
              </a:ext>
            </a:extLst>
          </p:cNvPr>
          <p:cNvSpPr>
            <a:spLocks noGrp="1"/>
          </p:cNvSpPr>
          <p:nvPr>
            <p:ph type="body" sz="quarter" idx="14"/>
          </p:nvPr>
        </p:nvSpPr>
        <p:spPr>
          <a:xfrm>
            <a:off x="457200" y="228600"/>
            <a:ext cx="4022725" cy="1066800"/>
          </a:xfrm>
        </p:spPr>
        <p:txBody>
          <a:bodyPr/>
          <a:lstStyle/>
          <a:p>
            <a:r>
              <a:rPr lang="en-US" altLang="en-US"/>
              <a:t>Chapel in the palace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versailles hall of mirrors.jpg">
            <a:extLst>
              <a:ext uri="{FF2B5EF4-FFF2-40B4-BE49-F238E27FC236}">
                <a16:creationId xmlns:a16="http://schemas.microsoft.com/office/drawing/2014/main" id="{6F502E78-90F2-5397-2997-DDE582D39B2B}"/>
              </a:ext>
            </a:extLst>
          </p:cNvPr>
          <p:cNvPicPr>
            <a:picLocks noGrp="1" noChangeAspect="1"/>
          </p:cNvPicPr>
          <p:nvPr>
            <p:ph type="pic" sz="quarter" idx="11"/>
          </p:nvPr>
        </p:nvPicPr>
        <p:blipFill>
          <a:blip r:embed="rId2"/>
          <a:srcRect l="5522" r="5522"/>
          <a:stretch>
            <a:fillRect/>
          </a:stretch>
        </p:blipFill>
        <p:spPr>
          <a:xfrm>
            <a:off x="5141913" y="381000"/>
            <a:ext cx="3773487" cy="2830513"/>
          </a:xfrm>
        </p:spPr>
      </p:pic>
      <p:pic>
        <p:nvPicPr>
          <p:cNvPr id="5" name="Picture Placeholder 4" descr="043-Versailleshallofmirrors.jpg">
            <a:extLst>
              <a:ext uri="{FF2B5EF4-FFF2-40B4-BE49-F238E27FC236}">
                <a16:creationId xmlns:a16="http://schemas.microsoft.com/office/drawing/2014/main" id="{DA8C7608-B2FC-5C20-2071-0B07CC64BDA8}"/>
              </a:ext>
            </a:extLst>
          </p:cNvPr>
          <p:cNvPicPr>
            <a:picLocks noGrp="1" noChangeAspect="1"/>
          </p:cNvPicPr>
          <p:nvPr>
            <p:ph type="pic" sz="quarter" idx="12"/>
          </p:nvPr>
        </p:nvPicPr>
        <p:blipFill>
          <a:blip r:embed="rId3"/>
          <a:srcRect l="221" r="221"/>
          <a:stretch>
            <a:fillRect/>
          </a:stretch>
        </p:blipFill>
        <p:spPr>
          <a:xfrm>
            <a:off x="454025" y="381000"/>
            <a:ext cx="4462463" cy="5949950"/>
          </a:xfrm>
        </p:spPr>
      </p:pic>
      <p:sp>
        <p:nvSpPr>
          <p:cNvPr id="19460" name="Text Placeholder 3">
            <a:extLst>
              <a:ext uri="{FF2B5EF4-FFF2-40B4-BE49-F238E27FC236}">
                <a16:creationId xmlns:a16="http://schemas.microsoft.com/office/drawing/2014/main" id="{43507082-4415-9259-4372-4C23342AF754}"/>
              </a:ext>
            </a:extLst>
          </p:cNvPr>
          <p:cNvSpPr>
            <a:spLocks noGrp="1"/>
          </p:cNvSpPr>
          <p:nvPr>
            <p:ph type="body" sz="quarter" idx="13"/>
          </p:nvPr>
        </p:nvSpPr>
        <p:spPr>
          <a:xfrm>
            <a:off x="5141913" y="4191000"/>
            <a:ext cx="3773487" cy="2133600"/>
          </a:xfrm>
        </p:spPr>
        <p:txBody>
          <a:bodyPr/>
          <a:lstStyle/>
          <a:p>
            <a:r>
              <a:rPr lang="en-US" altLang="en-US"/>
              <a:t>The famous Hall of Mirrors</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versailles_2312_narrowweb__300x398,0.jpg">
            <a:extLst>
              <a:ext uri="{FF2B5EF4-FFF2-40B4-BE49-F238E27FC236}">
                <a16:creationId xmlns:a16="http://schemas.microsoft.com/office/drawing/2014/main" id="{996683D1-214A-2F4E-5B29-C7DB423378CC}"/>
              </a:ext>
            </a:extLst>
          </p:cNvPr>
          <p:cNvPicPr>
            <a:picLocks noGrp="1" noChangeAspect="1"/>
          </p:cNvPicPr>
          <p:nvPr>
            <p:ph type="pic" sz="quarter" idx="10"/>
          </p:nvPr>
        </p:nvPicPr>
        <p:blipFill>
          <a:blip r:embed="rId2"/>
          <a:stretch>
            <a:fillRect/>
          </a:stretch>
        </p:blipFill>
        <p:spPr>
          <a:xfrm>
            <a:off x="2057400" y="304800"/>
            <a:ext cx="4648200" cy="6165850"/>
          </a:xfr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versailles_4.jpg">
            <a:extLst>
              <a:ext uri="{FF2B5EF4-FFF2-40B4-BE49-F238E27FC236}">
                <a16:creationId xmlns:a16="http://schemas.microsoft.com/office/drawing/2014/main" id="{CE15573F-3CAE-0792-8A6F-1DB8739ACD70}"/>
              </a:ext>
            </a:extLst>
          </p:cNvPr>
          <p:cNvPicPr>
            <a:picLocks noGrp="1" noChangeAspect="1"/>
          </p:cNvPicPr>
          <p:nvPr>
            <p:ph type="pic" sz="quarter" idx="10"/>
          </p:nvPr>
        </p:nvPicPr>
        <p:blipFill>
          <a:blip r:embed="rId2"/>
          <a:srcRect/>
          <a:stretch>
            <a:fillRect/>
          </a:stretch>
        </p:blipFill>
        <p:spPr>
          <a:xfrm>
            <a:off x="914400" y="295275"/>
            <a:ext cx="7467600" cy="5600700"/>
          </a:xfrm>
        </p:spPr>
      </p:pic>
      <p:sp>
        <p:nvSpPr>
          <p:cNvPr id="21507" name="Text Placeholder 2">
            <a:extLst>
              <a:ext uri="{FF2B5EF4-FFF2-40B4-BE49-F238E27FC236}">
                <a16:creationId xmlns:a16="http://schemas.microsoft.com/office/drawing/2014/main" id="{3B35FA7D-5B8A-1491-0140-CDB7BF1C33C4}"/>
              </a:ext>
            </a:extLst>
          </p:cNvPr>
          <p:cNvSpPr>
            <a:spLocks noGrp="1"/>
          </p:cNvSpPr>
          <p:nvPr>
            <p:ph type="body" sz="quarter" idx="11"/>
          </p:nvPr>
        </p:nvSpPr>
        <p:spPr/>
        <p:txBody>
          <a:bodyPr/>
          <a:lstStyle/>
          <a:p>
            <a:r>
              <a:rPr lang="en-US" altLang="en-US"/>
              <a:t>Interior rooms</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VRS1.jpg">
            <a:extLst>
              <a:ext uri="{FF2B5EF4-FFF2-40B4-BE49-F238E27FC236}">
                <a16:creationId xmlns:a16="http://schemas.microsoft.com/office/drawing/2014/main" id="{C21573F7-99F8-5455-5AF8-E9BA41E2DFA8}"/>
              </a:ext>
            </a:extLst>
          </p:cNvPr>
          <p:cNvPicPr>
            <a:picLocks noGrp="1" noChangeAspect="1"/>
          </p:cNvPicPr>
          <p:nvPr>
            <p:ph type="pic" sz="quarter" idx="11"/>
          </p:nvPr>
        </p:nvPicPr>
        <p:blipFill>
          <a:blip r:embed="rId2"/>
          <a:srcRect t="10237" b="10237"/>
          <a:stretch>
            <a:fillRect/>
          </a:stretch>
        </p:blipFill>
        <p:spPr>
          <a:xfrm>
            <a:off x="4664075" y="3403600"/>
            <a:ext cx="4022725" cy="3017838"/>
          </a:xfrm>
        </p:spPr>
      </p:pic>
      <p:pic>
        <p:nvPicPr>
          <p:cNvPr id="7" name="Picture Placeholder 6" descr="queens-bedroom-versailles.jpg">
            <a:extLst>
              <a:ext uri="{FF2B5EF4-FFF2-40B4-BE49-F238E27FC236}">
                <a16:creationId xmlns:a16="http://schemas.microsoft.com/office/drawing/2014/main" id="{F2544E79-0D47-D8CA-AD56-9C173535C84B}"/>
              </a:ext>
            </a:extLst>
          </p:cNvPr>
          <p:cNvPicPr>
            <a:picLocks noGrp="1" noChangeAspect="1"/>
          </p:cNvPicPr>
          <p:nvPr>
            <p:ph type="pic" sz="quarter" idx="12"/>
          </p:nvPr>
        </p:nvPicPr>
        <p:blipFill>
          <a:blip r:embed="rId3"/>
          <a:srcRect l="3267" r="3267"/>
          <a:stretch>
            <a:fillRect/>
          </a:stretch>
        </p:blipFill>
        <p:spPr>
          <a:xfrm>
            <a:off x="457200" y="3403600"/>
            <a:ext cx="4022725" cy="3017838"/>
          </a:xfrm>
        </p:spPr>
      </p:pic>
      <p:pic>
        <p:nvPicPr>
          <p:cNvPr id="6" name="Picture Placeholder 5" descr="043-Versailles_bedroom.jpg">
            <a:extLst>
              <a:ext uri="{FF2B5EF4-FFF2-40B4-BE49-F238E27FC236}">
                <a16:creationId xmlns:a16="http://schemas.microsoft.com/office/drawing/2014/main" id="{09AA28C7-68C3-22E5-9A6A-431A55F3FFDF}"/>
              </a:ext>
            </a:extLst>
          </p:cNvPr>
          <p:cNvPicPr>
            <a:picLocks noGrp="1" noChangeAspect="1"/>
          </p:cNvPicPr>
          <p:nvPr>
            <p:ph type="pic" sz="quarter" idx="13"/>
          </p:nvPr>
        </p:nvPicPr>
        <p:blipFill>
          <a:blip r:embed="rId4"/>
          <a:srcRect l="13838" r="13838"/>
          <a:stretch>
            <a:fillRect/>
          </a:stretch>
        </p:blipFill>
        <p:spPr>
          <a:xfrm>
            <a:off x="4664075" y="228600"/>
            <a:ext cx="4022725" cy="3017838"/>
          </a:xfrm>
        </p:spPr>
      </p:pic>
      <p:sp>
        <p:nvSpPr>
          <p:cNvPr id="22533" name="Text Placeholder 4">
            <a:extLst>
              <a:ext uri="{FF2B5EF4-FFF2-40B4-BE49-F238E27FC236}">
                <a16:creationId xmlns:a16="http://schemas.microsoft.com/office/drawing/2014/main" id="{3EE5E87E-EA86-CA22-1331-DB4A4497599C}"/>
              </a:ext>
            </a:extLst>
          </p:cNvPr>
          <p:cNvSpPr>
            <a:spLocks noGrp="1"/>
          </p:cNvSpPr>
          <p:nvPr>
            <p:ph type="body" sz="quarter" idx="14"/>
          </p:nvPr>
        </p:nvSpPr>
        <p:spPr>
          <a:xfrm>
            <a:off x="457200" y="228600"/>
            <a:ext cx="4022725" cy="609600"/>
          </a:xfrm>
        </p:spPr>
        <p:txBody>
          <a:bodyPr/>
          <a:lstStyle/>
          <a:p>
            <a:r>
              <a:rPr lang="en-US" altLang="en-US"/>
              <a:t>Bedrooms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rusades room.jpg">
            <a:extLst>
              <a:ext uri="{FF2B5EF4-FFF2-40B4-BE49-F238E27FC236}">
                <a16:creationId xmlns:a16="http://schemas.microsoft.com/office/drawing/2014/main" id="{0E13A1E4-2427-3462-6EBD-7B58FA4C4EB5}"/>
              </a:ext>
            </a:extLst>
          </p:cNvPr>
          <p:cNvPicPr>
            <a:picLocks noGrp="1" noChangeAspect="1"/>
          </p:cNvPicPr>
          <p:nvPr>
            <p:ph type="pic" sz="quarter" idx="13"/>
          </p:nvPr>
        </p:nvPicPr>
        <p:blipFill>
          <a:blip r:embed="rId2"/>
          <a:srcRect l="5556" r="5556"/>
          <a:stretch>
            <a:fillRect/>
          </a:stretch>
        </p:blipFill>
        <p:spPr/>
      </p:pic>
      <p:pic>
        <p:nvPicPr>
          <p:cNvPr id="6" name="Picture Placeholder 5" descr="Battle Gallery.jpg">
            <a:extLst>
              <a:ext uri="{FF2B5EF4-FFF2-40B4-BE49-F238E27FC236}">
                <a16:creationId xmlns:a16="http://schemas.microsoft.com/office/drawing/2014/main" id="{43208F2D-E6A9-E137-3473-3BDE9DEF2CEB}"/>
              </a:ext>
            </a:extLst>
          </p:cNvPr>
          <p:cNvPicPr>
            <a:picLocks noGrp="1" noChangeAspect="1"/>
          </p:cNvPicPr>
          <p:nvPr>
            <p:ph type="pic" sz="quarter" idx="14"/>
          </p:nvPr>
        </p:nvPicPr>
        <p:blipFill>
          <a:blip r:embed="rId3"/>
          <a:srcRect l="5556" r="5556"/>
          <a:stretch>
            <a:fillRect/>
          </a:stretch>
        </p:blipFill>
        <p:spPr/>
      </p:pic>
      <p:sp>
        <p:nvSpPr>
          <p:cNvPr id="23556" name="Text Placeholder 3">
            <a:extLst>
              <a:ext uri="{FF2B5EF4-FFF2-40B4-BE49-F238E27FC236}">
                <a16:creationId xmlns:a16="http://schemas.microsoft.com/office/drawing/2014/main" id="{B76EEBF7-CC9F-4E61-38D6-83ABC8B7B3DC}"/>
              </a:ext>
            </a:extLst>
          </p:cNvPr>
          <p:cNvSpPr>
            <a:spLocks noGrp="1"/>
          </p:cNvSpPr>
          <p:nvPr>
            <p:ph type="body" sz="quarter" idx="16"/>
          </p:nvPr>
        </p:nvSpPr>
        <p:spPr/>
        <p:txBody>
          <a:bodyPr/>
          <a:lstStyle/>
          <a:p>
            <a:r>
              <a:rPr lang="en-US" altLang="en-US"/>
              <a:t>Part of The Battle Gallery</a:t>
            </a:r>
          </a:p>
        </p:txBody>
      </p:sp>
      <p:sp>
        <p:nvSpPr>
          <p:cNvPr id="23557" name="Text Placeholder 4">
            <a:extLst>
              <a:ext uri="{FF2B5EF4-FFF2-40B4-BE49-F238E27FC236}">
                <a16:creationId xmlns:a16="http://schemas.microsoft.com/office/drawing/2014/main" id="{F852956D-A6F7-32B2-74BF-09A2370FBD03}"/>
              </a:ext>
            </a:extLst>
          </p:cNvPr>
          <p:cNvSpPr>
            <a:spLocks noGrp="1"/>
          </p:cNvSpPr>
          <p:nvPr>
            <p:ph type="body" sz="quarter" idx="17"/>
          </p:nvPr>
        </p:nvSpPr>
        <p:spPr/>
        <p:txBody>
          <a:bodyPr/>
          <a:lstStyle/>
          <a:p>
            <a:r>
              <a:rPr lang="en-US" altLang="en-US"/>
              <a:t>Crusades Room</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a:extLst>
              <a:ext uri="{FF2B5EF4-FFF2-40B4-BE49-F238E27FC236}">
                <a16:creationId xmlns:a16="http://schemas.microsoft.com/office/drawing/2014/main" id="{7685C967-9E15-6465-A1C4-5316C55BAD5D}"/>
              </a:ext>
            </a:extLst>
          </p:cNvPr>
          <p:cNvPicPr>
            <a:picLocks noGrp="1" noChangeAspect="1"/>
          </p:cNvPicPr>
          <p:nvPr>
            <p:ph type="pic" sz="quarter" idx="10"/>
          </p:nvPr>
        </p:nvPicPr>
        <p:blipFill>
          <a:blip r:embed="rId3"/>
          <a:stretch>
            <a:fillRect/>
          </a:stretch>
        </p:blipFill>
        <p:spPr>
          <a:xfrm>
            <a:off x="322263" y="222250"/>
            <a:ext cx="7221537" cy="5264150"/>
          </a:xfrm>
        </p:spPr>
      </p:pic>
      <p:sp>
        <p:nvSpPr>
          <p:cNvPr id="6147" name="Rectangle 2">
            <a:extLst>
              <a:ext uri="{FF2B5EF4-FFF2-40B4-BE49-F238E27FC236}">
                <a16:creationId xmlns:a16="http://schemas.microsoft.com/office/drawing/2014/main" id="{8630D831-3567-A618-D58C-E9B8E52A5DEB}"/>
              </a:ext>
            </a:extLst>
          </p:cNvPr>
          <p:cNvSpPr>
            <a:spLocks noGrp="1"/>
          </p:cNvSpPr>
          <p:nvPr>
            <p:ph type="body" sz="quarter" idx="11"/>
          </p:nvPr>
        </p:nvSpPr>
        <p:spPr/>
        <p:txBody>
          <a:bodyPr/>
          <a:lstStyle/>
          <a:p>
            <a:r>
              <a:rPr lang="en-US" altLang="en-US"/>
              <a:t>Overview of Versailles palace and grounds.</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versailles-palace-picture.jpg">
            <a:extLst>
              <a:ext uri="{FF2B5EF4-FFF2-40B4-BE49-F238E27FC236}">
                <a16:creationId xmlns:a16="http://schemas.microsoft.com/office/drawing/2014/main" id="{E35ACD80-858A-ECB7-A972-E77318D048FA}"/>
              </a:ext>
            </a:extLst>
          </p:cNvPr>
          <p:cNvPicPr>
            <a:picLocks noGrp="1" noChangeAspect="1"/>
          </p:cNvPicPr>
          <p:nvPr>
            <p:ph type="pic" sz="quarter" idx="10"/>
          </p:nvPr>
        </p:nvPicPr>
        <p:blipFill>
          <a:blip r:embed="rId2"/>
          <a:srcRect l="4667" r="4667"/>
          <a:stretch>
            <a:fillRect/>
          </a:stretch>
        </p:blipFill>
        <p:spPr>
          <a:xfrm>
            <a:off x="914400" y="295275"/>
            <a:ext cx="7467600" cy="5600700"/>
          </a:xfr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E7D1-DC56-9FAD-6E89-9A28BF355F9B}"/>
              </a:ext>
            </a:extLst>
          </p:cNvPr>
          <p:cNvSpPr>
            <a:spLocks noGrp="1"/>
          </p:cNvSpPr>
          <p:nvPr>
            <p:ph type="title"/>
          </p:nvPr>
        </p:nvSpPr>
        <p:spPr>
          <a:xfrm>
            <a:off x="228600" y="3962400"/>
            <a:ext cx="8297863" cy="1066800"/>
          </a:xfrm>
        </p:spPr>
        <p:txBody>
          <a:bodyPr/>
          <a:lstStyle/>
          <a:p>
            <a:pPr algn="l" fontAlgn="auto">
              <a:spcAft>
                <a:spcPts val="0"/>
              </a:spcAft>
              <a:defRPr/>
            </a:pPr>
            <a:r>
              <a:t>Louis  XIV</a:t>
            </a:r>
          </a:p>
        </p:txBody>
      </p:sp>
      <p:pic>
        <p:nvPicPr>
          <p:cNvPr id="5" name="Picture Placeholder 4" descr="jpg_louis14.jpg">
            <a:extLst>
              <a:ext uri="{FF2B5EF4-FFF2-40B4-BE49-F238E27FC236}">
                <a16:creationId xmlns:a16="http://schemas.microsoft.com/office/drawing/2014/main" id="{E44FB793-D7DB-57EF-8484-B4AE531BF5BE}"/>
              </a:ext>
            </a:extLst>
          </p:cNvPr>
          <p:cNvPicPr>
            <a:picLocks noGrp="1" noChangeAspect="1"/>
          </p:cNvPicPr>
          <p:nvPr>
            <p:ph type="pic" sz="quarter" idx="11"/>
          </p:nvPr>
        </p:nvPicPr>
        <p:blipFill>
          <a:blip r:embed="rId2"/>
          <a:stretch>
            <a:fillRect/>
          </a:stretch>
        </p:blipFill>
        <p:spPr>
          <a:xfrm>
            <a:off x="3717925" y="381000"/>
            <a:ext cx="4298950" cy="5943600"/>
          </a:xfr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AB3A2AAF-DA5E-8AF8-5B57-B4F41968AE94}"/>
              </a:ext>
            </a:extLst>
          </p:cNvPr>
          <p:cNvSpPr txBox="1">
            <a:spLocks noChangeArrowheads="1"/>
          </p:cNvSpPr>
          <p:nvPr/>
        </p:nvSpPr>
        <p:spPr bwMode="auto">
          <a:xfrm>
            <a:off x="2057400" y="1143000"/>
            <a:ext cx="563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anose="02040604050505020304" pitchFamily="18" charset="0"/>
              </a:defRPr>
            </a:lvl1pPr>
            <a:lvl2pPr marL="742950" indent="-285750" eaLnBrk="0" hangingPunct="0">
              <a:defRPr>
                <a:solidFill>
                  <a:schemeClr val="tx1"/>
                </a:solidFill>
                <a:latin typeface="Century Schoolbook" panose="02040604050505020304" pitchFamily="18" charset="0"/>
              </a:defRPr>
            </a:lvl2pPr>
            <a:lvl3pPr marL="1143000" indent="-228600" eaLnBrk="0" hangingPunct="0">
              <a:defRPr>
                <a:solidFill>
                  <a:schemeClr val="tx1"/>
                </a:solidFill>
                <a:latin typeface="Century Schoolbook" panose="02040604050505020304" pitchFamily="18" charset="0"/>
              </a:defRPr>
            </a:lvl3pPr>
            <a:lvl4pPr marL="1600200" indent="-228600" eaLnBrk="0" hangingPunct="0">
              <a:defRPr>
                <a:solidFill>
                  <a:schemeClr val="tx1"/>
                </a:solidFill>
                <a:latin typeface="Century Schoolbook" panose="02040604050505020304" pitchFamily="18" charset="0"/>
              </a:defRPr>
            </a:lvl4pPr>
            <a:lvl5pPr marL="2057400" indent="-228600" eaLnBrk="0" hangingPunct="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eaLnBrk="1" hangingPunct="1"/>
            <a:r>
              <a:rPr lang="en-GB" altLang="en-US">
                <a:latin typeface="Georgia" panose="02040502050405020303" pitchFamily="18" charset="0"/>
              </a:rPr>
              <a:t>This powerpoint was kindly donated to</a:t>
            </a:r>
          </a:p>
          <a:p>
            <a:pPr eaLnBrk="1" hangingPunct="1"/>
            <a:r>
              <a:rPr lang="en-GB" altLang="en-US">
                <a:latin typeface="Georgia" panose="02040502050405020303" pitchFamily="18" charset="0"/>
                <a:hlinkClick r:id="rId3"/>
              </a:rPr>
              <a:t>www.worldofteaching.com</a:t>
            </a:r>
            <a:endParaRPr lang="en-GB" altLang="en-US">
              <a:latin typeface="Georgia" panose="02040502050405020303" pitchFamily="18" charset="0"/>
            </a:endParaRPr>
          </a:p>
          <a:p>
            <a:pPr eaLnBrk="1" hangingPunct="1"/>
            <a:endParaRPr lang="en-GB" altLang="en-US">
              <a:latin typeface="Georgia" panose="02040502050405020303" pitchFamily="18" charset="0"/>
            </a:endParaRPr>
          </a:p>
          <a:p>
            <a:pPr eaLnBrk="1" hangingPunct="1"/>
            <a:endParaRPr lang="en-GB" altLang="en-US">
              <a:latin typeface="Georgia" panose="02040502050405020303" pitchFamily="18" charset="0"/>
            </a:endParaRPr>
          </a:p>
          <a:p>
            <a:pPr eaLnBrk="1" hangingPunct="1"/>
            <a:r>
              <a:rPr lang="en-GB" altLang="en-US">
                <a:latin typeface="Georgia" panose="02040502050405020303" pitchFamily="18" charset="0"/>
                <a:hlinkClick r:id="rId3"/>
              </a:rPr>
              <a:t>http://www.worldofteaching.com</a:t>
            </a:r>
            <a:endParaRPr lang="en-GB" altLang="en-US">
              <a:latin typeface="Georgia" panose="02040502050405020303" pitchFamily="18" charset="0"/>
            </a:endParaRPr>
          </a:p>
          <a:p>
            <a:pPr eaLnBrk="1" hangingPunct="1"/>
            <a:r>
              <a:rPr lang="en-GB" altLang="en-US">
                <a:latin typeface="Georgia" panose="02040502050405020303" pitchFamily="18" charset="0"/>
              </a:rPr>
              <a:t>Is home to well over a thousand powerpoints submitted by teachers. This a free site. Please visit and I hope it will help in your teaching</a:t>
            </a:r>
          </a:p>
        </p:txBody>
      </p:sp>
    </p:spTree>
  </p:cSld>
  <p:clrMapOvr>
    <a:masterClrMapping/>
  </p:clrMapOvr>
  <p:transition advTm="2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54415-689C-AC97-7C39-8639CC7A5FDE}"/>
              </a:ext>
            </a:extLst>
          </p:cNvPr>
          <p:cNvSpPr>
            <a:spLocks noGrp="1"/>
          </p:cNvSpPr>
          <p:nvPr>
            <p:ph type="title"/>
          </p:nvPr>
        </p:nvSpPr>
        <p:spPr>
          <a:xfrm>
            <a:off x="685800" y="5181600"/>
            <a:ext cx="7781925" cy="990600"/>
          </a:xfrm>
        </p:spPr>
        <p:txBody>
          <a:bodyPr/>
          <a:lstStyle/>
          <a:p>
            <a:pPr fontAlgn="auto">
              <a:spcAft>
                <a:spcPts val="0"/>
              </a:spcAft>
              <a:defRPr/>
            </a:pPr>
            <a:r>
              <a:rPr lang="en-US" dirty="0"/>
              <a:t>Gardens </a:t>
            </a:r>
          </a:p>
        </p:txBody>
      </p:sp>
      <p:sp>
        <p:nvSpPr>
          <p:cNvPr id="7171" name="Rectangle 2">
            <a:extLst>
              <a:ext uri="{FF2B5EF4-FFF2-40B4-BE49-F238E27FC236}">
                <a16:creationId xmlns:a16="http://schemas.microsoft.com/office/drawing/2014/main" id="{7B9F753E-685B-EA3B-3C50-3F9C53EC6B6A}"/>
              </a:ext>
            </a:extLst>
          </p:cNvPr>
          <p:cNvSpPr>
            <a:spLocks noGrp="1"/>
          </p:cNvSpPr>
          <p:nvPr>
            <p:ph type="body" sz="quarter" idx="14"/>
          </p:nvPr>
        </p:nvSpPr>
        <p:spPr>
          <a:xfrm>
            <a:off x="752475" y="6096000"/>
            <a:ext cx="7772400" cy="342900"/>
          </a:xfrm>
        </p:spPr>
        <p:txBody>
          <a:bodyPr/>
          <a:lstStyle/>
          <a:p>
            <a:pPr marL="0" indent="0"/>
            <a:r>
              <a:rPr lang="en-US" altLang="en-US"/>
              <a:t>The palace and gardens take up an area of 10 square miles.</a:t>
            </a:r>
          </a:p>
        </p:txBody>
      </p:sp>
      <p:pic>
        <p:nvPicPr>
          <p:cNvPr id="7" name="sunflower_j0262344.png">
            <a:extLst>
              <a:ext uri="{FF2B5EF4-FFF2-40B4-BE49-F238E27FC236}">
                <a16:creationId xmlns:a16="http://schemas.microsoft.com/office/drawing/2014/main" id="{98BA5987-AD61-ED76-90C9-33D60D404ED4}"/>
              </a:ext>
            </a:extLst>
          </p:cNvPr>
          <p:cNvPicPr>
            <a:picLocks noGrp="1" noChangeAspect="1"/>
          </p:cNvPicPr>
          <p:nvPr>
            <p:ph type="pic" sz="quarter" idx="11"/>
          </p:nvPr>
        </p:nvPicPr>
        <p:blipFill>
          <a:blip r:embed="rId3"/>
          <a:stretch>
            <a:fillRect/>
          </a:stretch>
        </p:blipFill>
        <p:spPr>
          <a:xfrm>
            <a:off x="228600" y="304800"/>
            <a:ext cx="3635375" cy="2908300"/>
          </a:xfrm>
        </p:spPr>
      </p:pic>
      <p:pic>
        <p:nvPicPr>
          <p:cNvPr id="9" name="j0313979.jpg">
            <a:extLst>
              <a:ext uri="{FF2B5EF4-FFF2-40B4-BE49-F238E27FC236}">
                <a16:creationId xmlns:a16="http://schemas.microsoft.com/office/drawing/2014/main" id="{03D832B7-093E-7185-511A-C63B0A789948}"/>
              </a:ext>
            </a:extLst>
          </p:cNvPr>
          <p:cNvPicPr>
            <a:picLocks noGrp="1" noChangeAspect="1"/>
          </p:cNvPicPr>
          <p:nvPr>
            <p:ph type="pic" sz="quarter" idx="15"/>
          </p:nvPr>
        </p:nvPicPr>
        <p:blipFill>
          <a:blip r:embed="rId4"/>
          <a:stretch>
            <a:fillRect/>
          </a:stretch>
        </p:blipFill>
        <p:spPr>
          <a:xfrm>
            <a:off x="2438400" y="2667000"/>
            <a:ext cx="3900488" cy="2922588"/>
          </a:xfrm>
        </p:spPr>
      </p:pic>
      <p:pic>
        <p:nvPicPr>
          <p:cNvPr id="8" name="j0313971.jpg">
            <a:extLst>
              <a:ext uri="{FF2B5EF4-FFF2-40B4-BE49-F238E27FC236}">
                <a16:creationId xmlns:a16="http://schemas.microsoft.com/office/drawing/2014/main" id="{E3F12BFA-5324-D73C-64D0-C99B3C028415}"/>
              </a:ext>
            </a:extLst>
          </p:cNvPr>
          <p:cNvPicPr>
            <a:picLocks noGrp="1" noChangeAspect="1"/>
          </p:cNvPicPr>
          <p:nvPr>
            <p:ph type="pic" sz="quarter" idx="16"/>
          </p:nvPr>
        </p:nvPicPr>
        <p:blipFill>
          <a:blip r:embed="rId5"/>
          <a:stretch>
            <a:fillRect/>
          </a:stretch>
        </p:blipFill>
        <p:spPr>
          <a:xfrm>
            <a:off x="4724400" y="304800"/>
            <a:ext cx="4267200" cy="3200400"/>
          </a:xfr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Rectangle 3">
            <a:extLst>
              <a:ext uri="{FF2B5EF4-FFF2-40B4-BE49-F238E27FC236}">
                <a16:creationId xmlns:a16="http://schemas.microsoft.com/office/drawing/2014/main" id="{59E0058C-574C-DF28-AC05-A4739FB7785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304800" y="1447800"/>
            <a:ext cx="8466138" cy="2678113"/>
          </a:xfrm>
          <a:ln w="76200">
            <a:headEnd/>
            <a:tailEnd/>
          </a:ln>
          <a:effectLst/>
        </p:spPr>
      </p:pic>
      <p:sp>
        <p:nvSpPr>
          <p:cNvPr id="8195" name="W¥ل云玗İαЂÕØÚáÛ丫:Téxt Plàçèhòlðêr 表¥鷗字㌍_W 2">
            <a:extLst>
              <a:ext uri="{FF2B5EF4-FFF2-40B4-BE49-F238E27FC236}">
                <a16:creationId xmlns:a16="http://schemas.microsoft.com/office/drawing/2014/main" id="{E002C5B4-9A3E-896C-E7FE-AA7E193B4990}"/>
              </a:ext>
            </a:extLst>
          </p:cNvPr>
          <p:cNvSpPr>
            <a:spLocks noGrp="1"/>
          </p:cNvSpPr>
          <p:nvPr>
            <p:ph type="body" sz="quarter" idx="11"/>
          </p:nvPr>
        </p:nvSpPr>
        <p:spPr>
          <a:xfrm>
            <a:off x="457200" y="3276600"/>
            <a:ext cx="8305800" cy="3352800"/>
          </a:xfrm>
        </p:spPr>
        <p:txBody>
          <a:bodyPr/>
          <a:lstStyle/>
          <a:p>
            <a:r>
              <a:rPr lang="en-US" altLang="en-US"/>
              <a:t>The Palace Gardens (Gardens of Versailles) match the grandeur and splendour of the château in every way, with literally hundreds of fountains, and a Grand Canal, which is intersected by the Petit Canal to make a cross shape, best explored by rowing boat. Also within the grounds of the Palace of Versailles are the private palaces known as the Grand Trianon and the Petit Trianon, and also Marie Antoinette's Village and its thatched cottages. Away from the palace, both the Arboretum de Chevrèloup and the Désert de Rez Park may be of particular interest.</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aterfall_j0262353.png">
            <a:extLst>
              <a:ext uri="{FF2B5EF4-FFF2-40B4-BE49-F238E27FC236}">
                <a16:creationId xmlns:a16="http://schemas.microsoft.com/office/drawing/2014/main" id="{46EE4D7C-B649-D21D-B0EC-015A27DD0313}"/>
              </a:ext>
            </a:extLst>
          </p:cNvPr>
          <p:cNvPicPr>
            <a:picLocks noGrp="1" noChangeAspect="1"/>
          </p:cNvPicPr>
          <p:nvPr>
            <p:ph type="pic" sz="quarter" idx="10"/>
          </p:nvPr>
        </p:nvPicPr>
        <p:blipFill>
          <a:blip r:embed="rId3"/>
          <a:stretch>
            <a:fillRect/>
          </a:stretch>
        </p:blipFill>
        <p:spPr>
          <a:xfrm>
            <a:off x="0" y="381000"/>
            <a:ext cx="9144000" cy="6096000"/>
          </a:xfrm>
          <a:effectLst>
            <a:outerShdw blurRad="63500" dist="38100" dir="5400000">
              <a:srgbClr val="000000">
                <a:alpha val="43137"/>
              </a:srgbClr>
            </a:outerShdw>
          </a:effec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fountains 2.jpg">
            <a:extLst>
              <a:ext uri="{FF2B5EF4-FFF2-40B4-BE49-F238E27FC236}">
                <a16:creationId xmlns:a16="http://schemas.microsoft.com/office/drawing/2014/main" id="{459830F2-F939-C1F8-3285-D05506E567DE}"/>
              </a:ext>
            </a:extLst>
          </p:cNvPr>
          <p:cNvPicPr>
            <a:picLocks noGrp="1" noChangeAspect="1"/>
          </p:cNvPicPr>
          <p:nvPr>
            <p:ph type="pic" sz="quarter" idx="11"/>
          </p:nvPr>
        </p:nvPicPr>
        <p:blipFill>
          <a:blip r:embed="rId2"/>
          <a:srcRect l="7894" r="7894"/>
          <a:stretch>
            <a:fillRect/>
          </a:stretch>
        </p:blipFill>
        <p:spPr>
          <a:xfrm>
            <a:off x="5067300" y="3436938"/>
            <a:ext cx="3649663" cy="2889250"/>
          </a:xfrm>
        </p:spPr>
      </p:pic>
      <p:pic>
        <p:nvPicPr>
          <p:cNvPr id="5" name="Picture Placeholder 4" descr="bassin d'Apollon.jpg">
            <a:extLst>
              <a:ext uri="{FF2B5EF4-FFF2-40B4-BE49-F238E27FC236}">
                <a16:creationId xmlns:a16="http://schemas.microsoft.com/office/drawing/2014/main" id="{8CA9623E-E5D1-C8FC-9ABE-F3D5F12E3AFF}"/>
              </a:ext>
            </a:extLst>
          </p:cNvPr>
          <p:cNvPicPr>
            <a:picLocks noGrp="1" noChangeAspect="1"/>
          </p:cNvPicPr>
          <p:nvPr>
            <p:ph type="pic" sz="quarter" idx="12"/>
          </p:nvPr>
        </p:nvPicPr>
        <p:blipFill>
          <a:blip r:embed="rId3"/>
          <a:stretch>
            <a:fillRect/>
          </a:stretch>
        </p:blipFill>
        <p:spPr>
          <a:xfrm>
            <a:off x="427038" y="384175"/>
            <a:ext cx="4457700" cy="5943600"/>
          </a:xfrm>
        </p:spPr>
      </p:pic>
      <p:pic>
        <p:nvPicPr>
          <p:cNvPr id="6" name="Picture Placeholder 5" descr="chateau_de_versailles.jpg">
            <a:extLst>
              <a:ext uri="{FF2B5EF4-FFF2-40B4-BE49-F238E27FC236}">
                <a16:creationId xmlns:a16="http://schemas.microsoft.com/office/drawing/2014/main" id="{4236FCC7-3638-3FA4-062C-FC86145FE17B}"/>
              </a:ext>
            </a:extLst>
          </p:cNvPr>
          <p:cNvPicPr>
            <a:picLocks noGrp="1" noChangeAspect="1"/>
          </p:cNvPicPr>
          <p:nvPr>
            <p:ph type="pic" sz="quarter" idx="13"/>
          </p:nvPr>
        </p:nvPicPr>
        <p:blipFill>
          <a:blip r:embed="rId4"/>
          <a:srcRect t="10525" b="10525"/>
          <a:stretch>
            <a:fillRect/>
          </a:stretch>
        </p:blipFill>
        <p:spPr>
          <a:xfrm>
            <a:off x="5067300" y="388938"/>
            <a:ext cx="3657600" cy="2887662"/>
          </a:xfr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assin d'Apollon.jpg">
            <a:extLst>
              <a:ext uri="{FF2B5EF4-FFF2-40B4-BE49-F238E27FC236}">
                <a16:creationId xmlns:a16="http://schemas.microsoft.com/office/drawing/2014/main" id="{6B6E113A-B999-F9D5-3393-8E109F3FD164}"/>
              </a:ext>
            </a:extLst>
          </p:cNvPr>
          <p:cNvPicPr>
            <a:picLocks noGrp="1" noChangeAspect="1"/>
          </p:cNvPicPr>
          <p:nvPr>
            <p:ph type="pic" sz="quarter" idx="13"/>
          </p:nvPr>
        </p:nvPicPr>
        <p:blipFill>
          <a:blip r:embed="rId2"/>
          <a:srcRect l="5556" r="5556"/>
          <a:stretch>
            <a:fillRect/>
          </a:stretch>
        </p:blipFill>
        <p:spPr>
          <a:xfrm>
            <a:off x="2819400" y="304800"/>
            <a:ext cx="5867400" cy="4400550"/>
          </a:xfrm>
        </p:spPr>
      </p:pic>
      <p:pic>
        <p:nvPicPr>
          <p:cNvPr id="7" name="Picture Placeholder 6" descr="fountain.jpg">
            <a:extLst>
              <a:ext uri="{FF2B5EF4-FFF2-40B4-BE49-F238E27FC236}">
                <a16:creationId xmlns:a16="http://schemas.microsoft.com/office/drawing/2014/main" id="{599A666F-3DAA-E999-03C1-5308AA7BAD8D}"/>
              </a:ext>
            </a:extLst>
          </p:cNvPr>
          <p:cNvPicPr>
            <a:picLocks noGrp="1" noChangeAspect="1"/>
          </p:cNvPicPr>
          <p:nvPr>
            <p:ph type="pic" sz="quarter" idx="14"/>
          </p:nvPr>
        </p:nvPicPr>
        <p:blipFill>
          <a:blip r:embed="rId3"/>
          <a:srcRect l="8854" r="8854"/>
          <a:stretch>
            <a:fillRect/>
          </a:stretch>
        </p:blipFill>
        <p:spPr>
          <a:xfrm>
            <a:off x="381000" y="3429000"/>
            <a:ext cx="4038600" cy="3028950"/>
          </a:xfr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ctagon 9">
            <a:extLst>
              <a:ext uri="{FF2B5EF4-FFF2-40B4-BE49-F238E27FC236}">
                <a16:creationId xmlns:a16="http://schemas.microsoft.com/office/drawing/2014/main" id="{941AA6BA-F72E-CAF9-E182-E5A6C9075EA1}"/>
              </a:ext>
            </a:extLst>
          </p:cNvPr>
          <p:cNvPicPr>
            <a:picLocks noGrp="1" noChangeAspect="1"/>
          </p:cNvPicPr>
          <p:nvPr>
            <p:ph type="pic" sz="quarter" idx="12"/>
          </p:nvPr>
        </p:nvPicPr>
        <p:blipFill>
          <a:blip r:embed="rId3" cstate="print"/>
          <a:stretch>
            <a:fillRect/>
          </a:stretch>
        </p:blipFill>
        <p:spPr>
          <a:xfrm>
            <a:off x="5257799" y="3962401"/>
            <a:ext cx="3856719" cy="2895600"/>
          </a:xfrm>
          <a:ln w="19050" cap="rnd"/>
          <a:effectLst>
            <a:innerShdw blurRad="50800" dist="50800" dir="13500000">
              <a:srgbClr val="000000">
                <a:alpha val="60000"/>
              </a:srgbClr>
            </a:innerShdw>
          </a:effectLst>
        </p:spPr>
      </p:pic>
      <p:sp>
        <p:nvSpPr>
          <p:cNvPr id="12291" name="W¥ل云玗İαЂÕØÚáÛ丫:Téxt Plàçèhòlðêr 表¥鷗字㌍_W 10">
            <a:extLst>
              <a:ext uri="{FF2B5EF4-FFF2-40B4-BE49-F238E27FC236}">
                <a16:creationId xmlns:a16="http://schemas.microsoft.com/office/drawing/2014/main" id="{481CFC62-0A1A-B1B4-7D58-0C5811AB5CED}"/>
              </a:ext>
            </a:extLst>
          </p:cNvPr>
          <p:cNvSpPr>
            <a:spLocks noGrp="1"/>
          </p:cNvSpPr>
          <p:nvPr>
            <p:ph type="body" sz="quarter" idx="13"/>
          </p:nvPr>
        </p:nvSpPr>
        <p:spPr>
          <a:xfrm>
            <a:off x="228600" y="4876800"/>
            <a:ext cx="8610600" cy="1752600"/>
          </a:xfrm>
        </p:spPr>
        <p:txBody>
          <a:bodyPr/>
          <a:lstStyle/>
          <a:p>
            <a:r>
              <a:rPr lang="en-US" altLang="en-US">
                <a:hlinkClick r:id="rId4"/>
              </a:rPr>
              <a:t>http://paris.arounder.com/versailles/</a:t>
            </a:r>
            <a:r>
              <a:rPr lang="en-US" altLang="en-US"/>
              <a:t> </a:t>
            </a:r>
          </a:p>
          <a:p>
            <a:endParaRPr lang="en-US" altLang="en-US"/>
          </a:p>
          <a:p>
            <a:endParaRPr lang="en-US" altLang="en-US"/>
          </a:p>
        </p:txBody>
      </p:sp>
      <p:pic>
        <p:nvPicPr>
          <p:cNvPr id="9" name="mnts-sky.png">
            <a:extLst>
              <a:ext uri="{FF2B5EF4-FFF2-40B4-BE49-F238E27FC236}">
                <a16:creationId xmlns:a16="http://schemas.microsoft.com/office/drawing/2014/main" id="{65A66352-FAF7-6F0F-B25E-AE2DB2B30C58}"/>
              </a:ext>
            </a:extLst>
          </p:cNvPr>
          <p:cNvPicPr>
            <a:picLocks noGrp="1" noChangeAspect="1"/>
          </p:cNvPicPr>
          <p:nvPr>
            <p:ph type="pic" sz="quarter" idx="10"/>
          </p:nvPr>
        </p:nvPicPr>
        <p:blipFill>
          <a:blip r:embed="rId5"/>
          <a:stretch>
            <a:fillRect/>
          </a:stretch>
        </p:blipFill>
        <p:spPr>
          <a:xfrm>
            <a:off x="152400" y="152400"/>
            <a:ext cx="3744913" cy="2405063"/>
          </a:xfrm>
          <a:ln w="3175">
            <a:noFill/>
          </a:ln>
          <a:effectLst>
            <a:outerShdw blurRad="50800" dist="50800" dir="2700000"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3" name="trees_j0202227.png">
            <a:extLst>
              <a:ext uri="{FF2B5EF4-FFF2-40B4-BE49-F238E27FC236}">
                <a16:creationId xmlns:a16="http://schemas.microsoft.com/office/drawing/2014/main" id="{2D2883F3-D22A-B8C7-6C83-F350A8D343E5}"/>
              </a:ext>
            </a:extLst>
          </p:cNvPr>
          <p:cNvPicPr>
            <a:picLocks noGrp="1" noChangeAspect="1"/>
          </p:cNvPicPr>
          <p:nvPr>
            <p:ph type="pic" sz="quarter" idx="11"/>
          </p:nvPr>
        </p:nvPicPr>
        <p:blipFill>
          <a:blip r:embed="rId6" cstate="print"/>
          <a:stretch>
            <a:fillRect/>
          </a:stretch>
        </p:blipFill>
        <p:spPr>
          <a:xfrm>
            <a:off x="2209800" y="2286000"/>
            <a:ext cx="3604438" cy="2706189"/>
          </a:xfrm>
          <a:prstGeom prst="roundRect">
            <a:avLst>
              <a:gd name="adj" fmla="val 16667"/>
            </a:avLst>
          </a:prstGeom>
          <a:ln>
            <a:noFill/>
          </a:ln>
          <a:effectLst>
            <a:outerShdw blurRad="63500" dist="76200" dir="2700000" algn="tl" rotWithShape="0">
              <a:srgbClr val="000000">
                <a:alpha val="70000"/>
              </a:srgbClr>
            </a:outerShdw>
            <a:softEdge rad="3175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waterfall_j0262353.png">
            <a:extLst>
              <a:ext uri="{FF2B5EF4-FFF2-40B4-BE49-F238E27FC236}">
                <a16:creationId xmlns:a16="http://schemas.microsoft.com/office/drawing/2014/main" id="{11C20B9C-B27A-49BB-649F-B8B717788042}"/>
              </a:ext>
            </a:extLst>
          </p:cNvPr>
          <p:cNvPicPr>
            <a:picLocks noGrp="1" noChangeAspect="1"/>
          </p:cNvPicPr>
          <p:nvPr>
            <p:ph type="pic" sz="quarter" idx="11"/>
          </p:nvPr>
        </p:nvPicPr>
        <p:blipFill>
          <a:blip r:embed="rId3"/>
          <a:stretch>
            <a:fillRect/>
          </a:stretch>
        </p:blipFill>
        <p:spPr>
          <a:xfrm>
            <a:off x="5011738" y="3733800"/>
            <a:ext cx="3751262" cy="2813050"/>
          </a:xfrm>
        </p:spPr>
      </p:pic>
      <p:pic>
        <p:nvPicPr>
          <p:cNvPr id="5" name="mnts-sky.png">
            <a:extLst>
              <a:ext uri="{FF2B5EF4-FFF2-40B4-BE49-F238E27FC236}">
                <a16:creationId xmlns:a16="http://schemas.microsoft.com/office/drawing/2014/main" id="{F909CF95-F404-61E6-37F1-0793651A9AC4}"/>
              </a:ext>
            </a:extLst>
          </p:cNvPr>
          <p:cNvPicPr>
            <a:picLocks noGrp="1" noChangeAspect="1"/>
          </p:cNvPicPr>
          <p:nvPr>
            <p:ph type="pic" sz="quarter" idx="12"/>
          </p:nvPr>
        </p:nvPicPr>
        <p:blipFill>
          <a:blip r:embed="rId4"/>
          <a:stretch>
            <a:fillRect/>
          </a:stretch>
        </p:blipFill>
        <p:spPr>
          <a:xfrm>
            <a:off x="655638" y="152400"/>
            <a:ext cx="7878762" cy="3338513"/>
          </a:xfrm>
        </p:spPr>
      </p:pic>
      <p:pic>
        <p:nvPicPr>
          <p:cNvPr id="6" name="sunflower_j0262344.png">
            <a:extLst>
              <a:ext uri="{FF2B5EF4-FFF2-40B4-BE49-F238E27FC236}">
                <a16:creationId xmlns:a16="http://schemas.microsoft.com/office/drawing/2014/main" id="{13D87C97-E9D3-94CF-1660-DC4D69D4F9F6}"/>
              </a:ext>
            </a:extLst>
          </p:cNvPr>
          <p:cNvPicPr>
            <a:picLocks noGrp="1" noChangeAspect="1"/>
          </p:cNvPicPr>
          <p:nvPr>
            <p:ph type="pic" sz="quarter" idx="13"/>
          </p:nvPr>
        </p:nvPicPr>
        <p:blipFill>
          <a:blip r:embed="rId5"/>
          <a:stretch>
            <a:fillRect/>
          </a:stretch>
        </p:blipFill>
        <p:spPr>
          <a:xfrm>
            <a:off x="533400" y="3733800"/>
            <a:ext cx="4111625" cy="2762250"/>
          </a:xfrm>
        </p:spPr>
      </p:pic>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249</Words>
  <Application>Microsoft Office PowerPoint</Application>
  <PresentationFormat>On-screen Show (4:3)</PresentationFormat>
  <Paragraphs>29</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Century Schoolbook</vt:lpstr>
      <vt:lpstr>Arial</vt:lpstr>
      <vt:lpstr>Calibri</vt:lpstr>
      <vt:lpstr>Georgia</vt:lpstr>
      <vt:lpstr>ClassicPhotoAlbum</vt:lpstr>
      <vt:lpstr>France</vt:lpstr>
      <vt:lpstr>PowerPoint Presentation</vt:lpstr>
      <vt:lpstr>Gardens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Louis  XIV</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2009-03-19T10:58:21Z</dcterms:created>
  <dcterms:modified xsi:type="dcterms:W3CDTF">2023-06-06T10:56:04Z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