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0" r:id="rId2"/>
    <p:sldId id="271"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B81B0CA-2465-48B5-3128-7F46C327396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45059" name="Rectangle 3">
            <a:extLst>
              <a:ext uri="{FF2B5EF4-FFF2-40B4-BE49-F238E27FC236}">
                <a16:creationId xmlns:a16="http://schemas.microsoft.com/office/drawing/2014/main" id="{071D939B-95A1-F675-83F6-9BB05CBD878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45060" name="Rectangle 4">
            <a:extLst>
              <a:ext uri="{FF2B5EF4-FFF2-40B4-BE49-F238E27FC236}">
                <a16:creationId xmlns:a16="http://schemas.microsoft.com/office/drawing/2014/main" id="{5A98D1ED-51A4-91CB-0E53-D85FE84BCB5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a:extLst>
              <a:ext uri="{FF2B5EF4-FFF2-40B4-BE49-F238E27FC236}">
                <a16:creationId xmlns:a16="http://schemas.microsoft.com/office/drawing/2014/main" id="{8D0A4DC3-AED3-CD44-996D-80AEFD7C331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5062" name="Rectangle 6">
            <a:extLst>
              <a:ext uri="{FF2B5EF4-FFF2-40B4-BE49-F238E27FC236}">
                <a16:creationId xmlns:a16="http://schemas.microsoft.com/office/drawing/2014/main" id="{A8AA243D-F177-334F-4387-BBDA373E6AA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5063" name="Rectangle 7">
            <a:extLst>
              <a:ext uri="{FF2B5EF4-FFF2-40B4-BE49-F238E27FC236}">
                <a16:creationId xmlns:a16="http://schemas.microsoft.com/office/drawing/2014/main" id="{1AAB6D01-E1CD-8B4F-9355-B774F45372B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BF3C5FC-BA71-4814-9E06-85E64C5E7C5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4CDA33-3A1E-4D65-2EE1-2A89979FE3CA}"/>
              </a:ext>
            </a:extLst>
          </p:cNvPr>
          <p:cNvSpPr>
            <a:spLocks noGrp="1" noChangeArrowheads="1"/>
          </p:cNvSpPr>
          <p:nvPr>
            <p:ph type="sldNum" sz="quarter" idx="5"/>
          </p:nvPr>
        </p:nvSpPr>
        <p:spPr>
          <a:ln/>
        </p:spPr>
        <p:txBody>
          <a:bodyPr/>
          <a:lstStyle/>
          <a:p>
            <a:fld id="{C367EF5D-624F-49C8-9C10-19A5BF31ADDD}" type="slidenum">
              <a:rPr lang="en-GB" altLang="en-US"/>
              <a:pPr/>
              <a:t>1</a:t>
            </a:fld>
            <a:endParaRPr lang="en-GB" altLang="en-US"/>
          </a:p>
        </p:txBody>
      </p:sp>
      <p:sp>
        <p:nvSpPr>
          <p:cNvPr id="46082" name="Rectangle 2">
            <a:extLst>
              <a:ext uri="{FF2B5EF4-FFF2-40B4-BE49-F238E27FC236}">
                <a16:creationId xmlns:a16="http://schemas.microsoft.com/office/drawing/2014/main" id="{07D3BE73-81F2-F503-ACDD-ABC75C92FAC8}"/>
              </a:ext>
            </a:extLst>
          </p:cNvPr>
          <p:cNvSpPr>
            <a:spLocks noRot="1" noChangeArrowheads="1" noTextEdit="1"/>
          </p:cNvSpPr>
          <p:nvPr>
            <p:ph type="sldImg"/>
          </p:nvPr>
        </p:nvSpPr>
        <p:spPr>
          <a:ln/>
        </p:spPr>
      </p:sp>
      <p:sp>
        <p:nvSpPr>
          <p:cNvPr id="46083" name="Rectangle 3">
            <a:extLst>
              <a:ext uri="{FF2B5EF4-FFF2-40B4-BE49-F238E27FC236}">
                <a16:creationId xmlns:a16="http://schemas.microsoft.com/office/drawing/2014/main" id="{7849A09D-35A3-5284-FD3E-D3F7448D8BC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52F5BC-F3E3-2453-9C09-5481A4A2C686}"/>
              </a:ext>
            </a:extLst>
          </p:cNvPr>
          <p:cNvSpPr>
            <a:spLocks noGrp="1" noChangeArrowheads="1"/>
          </p:cNvSpPr>
          <p:nvPr>
            <p:ph type="sldNum" sz="quarter" idx="5"/>
          </p:nvPr>
        </p:nvSpPr>
        <p:spPr>
          <a:ln/>
        </p:spPr>
        <p:txBody>
          <a:bodyPr/>
          <a:lstStyle/>
          <a:p>
            <a:fld id="{E096D11E-E890-4A0C-A65E-D30BCFCC3D67}" type="slidenum">
              <a:rPr lang="en-GB" altLang="en-US"/>
              <a:pPr/>
              <a:t>10</a:t>
            </a:fld>
            <a:endParaRPr lang="en-GB" altLang="en-US"/>
          </a:p>
        </p:txBody>
      </p:sp>
      <p:sp>
        <p:nvSpPr>
          <p:cNvPr id="55298" name="Rectangle 2">
            <a:extLst>
              <a:ext uri="{FF2B5EF4-FFF2-40B4-BE49-F238E27FC236}">
                <a16:creationId xmlns:a16="http://schemas.microsoft.com/office/drawing/2014/main" id="{F4D708CF-D184-23B5-F64A-B1F10A5ECCD3}"/>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887E27AA-9ABD-0B7F-C470-316D58C8E3B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2CBF20-C132-FA1C-3918-6F4C38C55DE5}"/>
              </a:ext>
            </a:extLst>
          </p:cNvPr>
          <p:cNvSpPr>
            <a:spLocks noGrp="1" noChangeArrowheads="1"/>
          </p:cNvSpPr>
          <p:nvPr>
            <p:ph type="sldNum" sz="quarter" idx="5"/>
          </p:nvPr>
        </p:nvSpPr>
        <p:spPr>
          <a:ln/>
        </p:spPr>
        <p:txBody>
          <a:bodyPr/>
          <a:lstStyle/>
          <a:p>
            <a:fld id="{114442DF-F75B-4FAB-85D1-C3A7DE3A46D1}" type="slidenum">
              <a:rPr lang="en-GB" altLang="en-US"/>
              <a:pPr/>
              <a:t>11</a:t>
            </a:fld>
            <a:endParaRPr lang="en-GB" altLang="en-US"/>
          </a:p>
        </p:txBody>
      </p:sp>
      <p:sp>
        <p:nvSpPr>
          <p:cNvPr id="56322" name="Rectangle 2">
            <a:extLst>
              <a:ext uri="{FF2B5EF4-FFF2-40B4-BE49-F238E27FC236}">
                <a16:creationId xmlns:a16="http://schemas.microsoft.com/office/drawing/2014/main" id="{F0B176FB-CDE4-BE26-3D27-DDA8E6E2609F}"/>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A7E4F46D-019F-356A-69FB-A80F936BBC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9BD52FC-ABA0-893E-47AD-7F335F5437C1}"/>
              </a:ext>
            </a:extLst>
          </p:cNvPr>
          <p:cNvSpPr>
            <a:spLocks noGrp="1" noChangeArrowheads="1"/>
          </p:cNvSpPr>
          <p:nvPr>
            <p:ph type="sldNum" sz="quarter" idx="5"/>
          </p:nvPr>
        </p:nvSpPr>
        <p:spPr>
          <a:ln/>
        </p:spPr>
        <p:txBody>
          <a:bodyPr/>
          <a:lstStyle/>
          <a:p>
            <a:fld id="{0FAB31DA-F1B7-442F-AAF2-9D4B823D75B8}" type="slidenum">
              <a:rPr lang="en-GB" altLang="en-US"/>
              <a:pPr/>
              <a:t>12</a:t>
            </a:fld>
            <a:endParaRPr lang="en-GB" altLang="en-US"/>
          </a:p>
        </p:txBody>
      </p:sp>
      <p:sp>
        <p:nvSpPr>
          <p:cNvPr id="57346" name="Rectangle 2">
            <a:extLst>
              <a:ext uri="{FF2B5EF4-FFF2-40B4-BE49-F238E27FC236}">
                <a16:creationId xmlns:a16="http://schemas.microsoft.com/office/drawing/2014/main" id="{F836AB45-30F3-6F63-A244-37DFA591C80E}"/>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CF7F524E-8AB5-0148-50CD-25405477EFB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59CDA2-299C-D5B0-7D8A-60141D6023BB}"/>
              </a:ext>
            </a:extLst>
          </p:cNvPr>
          <p:cNvSpPr>
            <a:spLocks noGrp="1" noChangeArrowheads="1"/>
          </p:cNvSpPr>
          <p:nvPr>
            <p:ph type="sldNum" sz="quarter" idx="5"/>
          </p:nvPr>
        </p:nvSpPr>
        <p:spPr>
          <a:ln/>
        </p:spPr>
        <p:txBody>
          <a:bodyPr/>
          <a:lstStyle/>
          <a:p>
            <a:fld id="{1C65B2FD-A973-46AE-AFA7-293B1A7C8A34}" type="slidenum">
              <a:rPr lang="en-GB" altLang="en-US"/>
              <a:pPr/>
              <a:t>13</a:t>
            </a:fld>
            <a:endParaRPr lang="en-GB" altLang="en-US"/>
          </a:p>
        </p:txBody>
      </p:sp>
      <p:sp>
        <p:nvSpPr>
          <p:cNvPr id="58370" name="Rectangle 2">
            <a:extLst>
              <a:ext uri="{FF2B5EF4-FFF2-40B4-BE49-F238E27FC236}">
                <a16:creationId xmlns:a16="http://schemas.microsoft.com/office/drawing/2014/main" id="{2413EA35-C46F-FB80-B815-B0DECB6B52B6}"/>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A24E2068-9874-A2D2-1241-810FBF5D756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681C6FF-1513-CC19-7E0C-365C5DB43100}"/>
              </a:ext>
            </a:extLst>
          </p:cNvPr>
          <p:cNvSpPr>
            <a:spLocks noGrp="1" noChangeArrowheads="1"/>
          </p:cNvSpPr>
          <p:nvPr>
            <p:ph type="sldNum" sz="quarter" idx="5"/>
          </p:nvPr>
        </p:nvSpPr>
        <p:spPr>
          <a:ln/>
        </p:spPr>
        <p:txBody>
          <a:bodyPr/>
          <a:lstStyle/>
          <a:p>
            <a:fld id="{46D4902A-0E67-46AB-AF0B-907F18BF4755}" type="slidenum">
              <a:rPr lang="en-GB" altLang="en-US"/>
              <a:pPr/>
              <a:t>14</a:t>
            </a:fld>
            <a:endParaRPr lang="en-GB" altLang="en-US"/>
          </a:p>
        </p:txBody>
      </p:sp>
      <p:sp>
        <p:nvSpPr>
          <p:cNvPr id="59394" name="Rectangle 2">
            <a:extLst>
              <a:ext uri="{FF2B5EF4-FFF2-40B4-BE49-F238E27FC236}">
                <a16:creationId xmlns:a16="http://schemas.microsoft.com/office/drawing/2014/main" id="{44CA23EB-2489-0E96-366F-16C5EB37E356}"/>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D832329F-6155-55B1-D9E9-88A1837E73E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71BE342-A17B-A5C9-33B4-1F2E1CC7FFC1}"/>
              </a:ext>
            </a:extLst>
          </p:cNvPr>
          <p:cNvSpPr>
            <a:spLocks noGrp="1" noChangeArrowheads="1"/>
          </p:cNvSpPr>
          <p:nvPr>
            <p:ph type="sldNum" sz="quarter" idx="5"/>
          </p:nvPr>
        </p:nvSpPr>
        <p:spPr>
          <a:ln/>
        </p:spPr>
        <p:txBody>
          <a:bodyPr/>
          <a:lstStyle/>
          <a:p>
            <a:fld id="{71BDD5D5-82E6-44CE-9B03-C0E91F4E94A3}" type="slidenum">
              <a:rPr lang="en-GB" altLang="en-US"/>
              <a:pPr/>
              <a:t>15</a:t>
            </a:fld>
            <a:endParaRPr lang="en-GB" altLang="en-US"/>
          </a:p>
        </p:txBody>
      </p:sp>
      <p:sp>
        <p:nvSpPr>
          <p:cNvPr id="60418" name="Rectangle 2">
            <a:extLst>
              <a:ext uri="{FF2B5EF4-FFF2-40B4-BE49-F238E27FC236}">
                <a16:creationId xmlns:a16="http://schemas.microsoft.com/office/drawing/2014/main" id="{D4E48AAB-8EDA-4728-7B91-D78B51EA127D}"/>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95679255-3DB5-A4DD-DAF2-48E49C559A4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DDC7CA-2609-9CF0-E8CB-DB31305B0826}"/>
              </a:ext>
            </a:extLst>
          </p:cNvPr>
          <p:cNvSpPr>
            <a:spLocks noGrp="1" noChangeArrowheads="1"/>
          </p:cNvSpPr>
          <p:nvPr>
            <p:ph type="sldNum" sz="quarter" idx="5"/>
          </p:nvPr>
        </p:nvSpPr>
        <p:spPr>
          <a:ln/>
        </p:spPr>
        <p:txBody>
          <a:bodyPr/>
          <a:lstStyle/>
          <a:p>
            <a:fld id="{D246BD05-DB2D-4A9C-95BE-0A53B75FE724}" type="slidenum">
              <a:rPr lang="en-GB" altLang="en-US"/>
              <a:pPr/>
              <a:t>16</a:t>
            </a:fld>
            <a:endParaRPr lang="en-GB" altLang="en-US"/>
          </a:p>
        </p:txBody>
      </p:sp>
      <p:sp>
        <p:nvSpPr>
          <p:cNvPr id="61442" name="Rectangle 2">
            <a:extLst>
              <a:ext uri="{FF2B5EF4-FFF2-40B4-BE49-F238E27FC236}">
                <a16:creationId xmlns:a16="http://schemas.microsoft.com/office/drawing/2014/main" id="{4DF39FC8-E217-4A6C-C853-20944FBC4CE7}"/>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FE59D3B8-EF52-B271-2218-17EB02EB9A9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650A26-4A17-6B0F-A9BD-E523E468536F}"/>
              </a:ext>
            </a:extLst>
          </p:cNvPr>
          <p:cNvSpPr>
            <a:spLocks noGrp="1" noChangeArrowheads="1"/>
          </p:cNvSpPr>
          <p:nvPr>
            <p:ph type="sldNum" sz="quarter" idx="5"/>
          </p:nvPr>
        </p:nvSpPr>
        <p:spPr>
          <a:ln/>
        </p:spPr>
        <p:txBody>
          <a:bodyPr/>
          <a:lstStyle/>
          <a:p>
            <a:fld id="{0681107B-53A5-4FF5-92FC-66D14A7106B3}" type="slidenum">
              <a:rPr lang="en-GB" altLang="en-US"/>
              <a:pPr/>
              <a:t>17</a:t>
            </a:fld>
            <a:endParaRPr lang="en-GB" altLang="en-US"/>
          </a:p>
        </p:txBody>
      </p:sp>
      <p:sp>
        <p:nvSpPr>
          <p:cNvPr id="62466" name="Rectangle 2">
            <a:extLst>
              <a:ext uri="{FF2B5EF4-FFF2-40B4-BE49-F238E27FC236}">
                <a16:creationId xmlns:a16="http://schemas.microsoft.com/office/drawing/2014/main" id="{51E38F41-080A-A601-ECD1-8D7703E4B2CE}"/>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83AB9BA3-881B-A635-1706-965897EB850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7ED81F-38E6-E9A4-E4B6-85B177E5B2B7}"/>
              </a:ext>
            </a:extLst>
          </p:cNvPr>
          <p:cNvSpPr>
            <a:spLocks noGrp="1" noChangeArrowheads="1"/>
          </p:cNvSpPr>
          <p:nvPr>
            <p:ph type="sldNum" sz="quarter" idx="5"/>
          </p:nvPr>
        </p:nvSpPr>
        <p:spPr>
          <a:ln/>
        </p:spPr>
        <p:txBody>
          <a:bodyPr/>
          <a:lstStyle/>
          <a:p>
            <a:fld id="{645F65AB-ED08-4D63-ADF6-A2F537F38998}" type="slidenum">
              <a:rPr lang="en-GB" altLang="en-US"/>
              <a:pPr/>
              <a:t>18</a:t>
            </a:fld>
            <a:endParaRPr lang="en-GB" altLang="en-US"/>
          </a:p>
        </p:txBody>
      </p:sp>
      <p:sp>
        <p:nvSpPr>
          <p:cNvPr id="63490" name="Rectangle 2">
            <a:extLst>
              <a:ext uri="{FF2B5EF4-FFF2-40B4-BE49-F238E27FC236}">
                <a16:creationId xmlns:a16="http://schemas.microsoft.com/office/drawing/2014/main" id="{2BBA03F9-000A-953E-0E8E-7FFDA45E30C1}"/>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4481072E-E850-C55B-5869-D307F033F31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2A17D7D-D933-46AE-1C43-A4A14F4FFFFC}"/>
              </a:ext>
            </a:extLst>
          </p:cNvPr>
          <p:cNvSpPr>
            <a:spLocks noGrp="1" noChangeArrowheads="1"/>
          </p:cNvSpPr>
          <p:nvPr>
            <p:ph type="sldNum" sz="quarter" idx="5"/>
          </p:nvPr>
        </p:nvSpPr>
        <p:spPr>
          <a:ln/>
        </p:spPr>
        <p:txBody>
          <a:bodyPr/>
          <a:lstStyle/>
          <a:p>
            <a:fld id="{89D0AE06-D307-427A-A576-B266AA640D3A}" type="slidenum">
              <a:rPr lang="en-GB" altLang="en-US"/>
              <a:pPr/>
              <a:t>19</a:t>
            </a:fld>
            <a:endParaRPr lang="en-GB" altLang="en-US"/>
          </a:p>
        </p:txBody>
      </p:sp>
      <p:sp>
        <p:nvSpPr>
          <p:cNvPr id="64514" name="Rectangle 2">
            <a:extLst>
              <a:ext uri="{FF2B5EF4-FFF2-40B4-BE49-F238E27FC236}">
                <a16:creationId xmlns:a16="http://schemas.microsoft.com/office/drawing/2014/main" id="{7004AB73-D6E5-427B-3A8F-DF2B178DAD65}"/>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237B3747-66A6-9342-4529-F9660405903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5DF4CCC-D038-0224-8D18-F0519191E405}"/>
              </a:ext>
            </a:extLst>
          </p:cNvPr>
          <p:cNvSpPr>
            <a:spLocks noGrp="1" noChangeArrowheads="1"/>
          </p:cNvSpPr>
          <p:nvPr>
            <p:ph type="sldNum" sz="quarter" idx="5"/>
          </p:nvPr>
        </p:nvSpPr>
        <p:spPr>
          <a:ln/>
        </p:spPr>
        <p:txBody>
          <a:bodyPr/>
          <a:lstStyle/>
          <a:p>
            <a:fld id="{64500E0E-E23E-48E8-BB3F-05FECACC7772}" type="slidenum">
              <a:rPr lang="en-GB" altLang="en-US"/>
              <a:pPr/>
              <a:t>2</a:t>
            </a:fld>
            <a:endParaRPr lang="en-GB" altLang="en-US"/>
          </a:p>
        </p:txBody>
      </p:sp>
      <p:sp>
        <p:nvSpPr>
          <p:cNvPr id="47106" name="Rectangle 2">
            <a:extLst>
              <a:ext uri="{FF2B5EF4-FFF2-40B4-BE49-F238E27FC236}">
                <a16:creationId xmlns:a16="http://schemas.microsoft.com/office/drawing/2014/main" id="{D681B145-DA60-3A29-A379-879D8610DB08}"/>
              </a:ext>
            </a:extLst>
          </p:cNvPr>
          <p:cNvSpPr>
            <a:spLocks noRot="1" noChangeArrowheads="1" noTextEdit="1"/>
          </p:cNvSpPr>
          <p:nvPr>
            <p:ph type="sldImg"/>
          </p:nvPr>
        </p:nvSpPr>
        <p:spPr>
          <a:ln/>
        </p:spPr>
      </p:sp>
      <p:sp>
        <p:nvSpPr>
          <p:cNvPr id="47107" name="Rectangle 3">
            <a:extLst>
              <a:ext uri="{FF2B5EF4-FFF2-40B4-BE49-F238E27FC236}">
                <a16:creationId xmlns:a16="http://schemas.microsoft.com/office/drawing/2014/main" id="{A497B6E3-AD6C-0903-3FCE-0A02204F183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87F3CA-8125-24E2-10F7-071FE9B8600B}"/>
              </a:ext>
            </a:extLst>
          </p:cNvPr>
          <p:cNvSpPr>
            <a:spLocks noGrp="1" noChangeArrowheads="1"/>
          </p:cNvSpPr>
          <p:nvPr>
            <p:ph type="sldNum" sz="quarter" idx="5"/>
          </p:nvPr>
        </p:nvSpPr>
        <p:spPr>
          <a:ln/>
        </p:spPr>
        <p:txBody>
          <a:bodyPr/>
          <a:lstStyle/>
          <a:p>
            <a:fld id="{9C0CB86D-E51A-49A8-A075-1BD09DB98D2A}" type="slidenum">
              <a:rPr lang="en-GB" altLang="en-US"/>
              <a:pPr/>
              <a:t>20</a:t>
            </a:fld>
            <a:endParaRPr lang="en-GB" altLang="en-US"/>
          </a:p>
        </p:txBody>
      </p:sp>
      <p:sp>
        <p:nvSpPr>
          <p:cNvPr id="65538" name="Rectangle 2">
            <a:extLst>
              <a:ext uri="{FF2B5EF4-FFF2-40B4-BE49-F238E27FC236}">
                <a16:creationId xmlns:a16="http://schemas.microsoft.com/office/drawing/2014/main" id="{68BE9108-876D-3875-DC05-159F5F931A5A}"/>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131C8EB0-2209-FCD8-68B6-B2D0773C365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E9CF4FE-D4D9-46AF-4979-FE56F1384CCB}"/>
              </a:ext>
            </a:extLst>
          </p:cNvPr>
          <p:cNvSpPr>
            <a:spLocks noGrp="1" noChangeArrowheads="1"/>
          </p:cNvSpPr>
          <p:nvPr>
            <p:ph type="sldNum" sz="quarter" idx="5"/>
          </p:nvPr>
        </p:nvSpPr>
        <p:spPr>
          <a:ln/>
        </p:spPr>
        <p:txBody>
          <a:bodyPr/>
          <a:lstStyle/>
          <a:p>
            <a:fld id="{154664BF-A9E4-4247-9562-625E0F341E5C}" type="slidenum">
              <a:rPr lang="en-GB" altLang="en-US"/>
              <a:pPr/>
              <a:t>21</a:t>
            </a:fld>
            <a:endParaRPr lang="en-GB" altLang="en-US"/>
          </a:p>
        </p:txBody>
      </p:sp>
      <p:sp>
        <p:nvSpPr>
          <p:cNvPr id="66562" name="Rectangle 2">
            <a:extLst>
              <a:ext uri="{FF2B5EF4-FFF2-40B4-BE49-F238E27FC236}">
                <a16:creationId xmlns:a16="http://schemas.microsoft.com/office/drawing/2014/main" id="{AC47251D-E756-0F0B-AD09-F5676098FCAE}"/>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A5051371-1078-4BD7-2EAF-A1DBF6112C7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C1F31FE-9E1F-25AC-0C47-33B289A0A0F4}"/>
              </a:ext>
            </a:extLst>
          </p:cNvPr>
          <p:cNvSpPr>
            <a:spLocks noGrp="1" noChangeArrowheads="1"/>
          </p:cNvSpPr>
          <p:nvPr>
            <p:ph type="sldNum" sz="quarter" idx="5"/>
          </p:nvPr>
        </p:nvSpPr>
        <p:spPr>
          <a:ln/>
        </p:spPr>
        <p:txBody>
          <a:bodyPr/>
          <a:lstStyle/>
          <a:p>
            <a:fld id="{3CA05D15-C31B-4490-ABAA-8F99EB69D745}" type="slidenum">
              <a:rPr lang="en-GB" altLang="en-US"/>
              <a:pPr/>
              <a:t>22</a:t>
            </a:fld>
            <a:endParaRPr lang="en-GB" altLang="en-US"/>
          </a:p>
        </p:txBody>
      </p:sp>
      <p:sp>
        <p:nvSpPr>
          <p:cNvPr id="68610" name="Rectangle 2">
            <a:extLst>
              <a:ext uri="{FF2B5EF4-FFF2-40B4-BE49-F238E27FC236}">
                <a16:creationId xmlns:a16="http://schemas.microsoft.com/office/drawing/2014/main" id="{8FFDE351-0193-0A72-6FD4-026FCC69CFB1}"/>
              </a:ext>
            </a:extLst>
          </p:cNvPr>
          <p:cNvSpPr>
            <a:spLocks noRot="1" noChangeArrowheads="1" noTextEdit="1"/>
          </p:cNvSpPr>
          <p:nvPr>
            <p:ph type="sldImg"/>
          </p:nvPr>
        </p:nvSpPr>
        <p:spPr>
          <a:xfrm>
            <a:off x="1144588" y="685800"/>
            <a:ext cx="4572000" cy="3429000"/>
          </a:xfrm>
          <a:ln/>
        </p:spPr>
      </p:sp>
      <p:sp>
        <p:nvSpPr>
          <p:cNvPr id="68611" name="Rectangle 3">
            <a:extLst>
              <a:ext uri="{FF2B5EF4-FFF2-40B4-BE49-F238E27FC236}">
                <a16:creationId xmlns:a16="http://schemas.microsoft.com/office/drawing/2014/main" id="{CF1C2452-ACDA-4404-362E-645DACF2B9B8}"/>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70BEAF-8651-85E3-17B0-3E5FDB3CC91D}"/>
              </a:ext>
            </a:extLst>
          </p:cNvPr>
          <p:cNvSpPr>
            <a:spLocks noGrp="1" noChangeArrowheads="1"/>
          </p:cNvSpPr>
          <p:nvPr>
            <p:ph type="sldNum" sz="quarter" idx="5"/>
          </p:nvPr>
        </p:nvSpPr>
        <p:spPr>
          <a:ln/>
        </p:spPr>
        <p:txBody>
          <a:bodyPr/>
          <a:lstStyle/>
          <a:p>
            <a:fld id="{678F09C6-3031-4644-B791-41EBEE565851}" type="slidenum">
              <a:rPr lang="en-GB" altLang="en-US"/>
              <a:pPr/>
              <a:t>3</a:t>
            </a:fld>
            <a:endParaRPr lang="en-GB" altLang="en-US"/>
          </a:p>
        </p:txBody>
      </p:sp>
      <p:sp>
        <p:nvSpPr>
          <p:cNvPr id="48130" name="Rectangle 2">
            <a:extLst>
              <a:ext uri="{FF2B5EF4-FFF2-40B4-BE49-F238E27FC236}">
                <a16:creationId xmlns:a16="http://schemas.microsoft.com/office/drawing/2014/main" id="{FE0F7B1A-4A11-2C43-F0F0-98F923A42BC9}"/>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7E083D54-5F3C-B088-F676-CB6194770EC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63409A0-388E-AC46-E4A6-4DE97B9A2B2F}"/>
              </a:ext>
            </a:extLst>
          </p:cNvPr>
          <p:cNvSpPr>
            <a:spLocks noGrp="1" noChangeArrowheads="1"/>
          </p:cNvSpPr>
          <p:nvPr>
            <p:ph type="sldNum" sz="quarter" idx="5"/>
          </p:nvPr>
        </p:nvSpPr>
        <p:spPr>
          <a:ln/>
        </p:spPr>
        <p:txBody>
          <a:bodyPr/>
          <a:lstStyle/>
          <a:p>
            <a:fld id="{6407F377-CF4D-4E7C-AD25-2A60956712C1}" type="slidenum">
              <a:rPr lang="en-GB" altLang="en-US"/>
              <a:pPr/>
              <a:t>4</a:t>
            </a:fld>
            <a:endParaRPr lang="en-GB" altLang="en-US"/>
          </a:p>
        </p:txBody>
      </p:sp>
      <p:sp>
        <p:nvSpPr>
          <p:cNvPr id="49154" name="Rectangle 2">
            <a:extLst>
              <a:ext uri="{FF2B5EF4-FFF2-40B4-BE49-F238E27FC236}">
                <a16:creationId xmlns:a16="http://schemas.microsoft.com/office/drawing/2014/main" id="{C4F5B753-9CD0-5711-C687-6F6846EB0CF6}"/>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A89466DA-78B0-E7CA-9659-0DD266F1E2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39B98AF-18A7-EEF0-FB18-01C91CD98593}"/>
              </a:ext>
            </a:extLst>
          </p:cNvPr>
          <p:cNvSpPr>
            <a:spLocks noGrp="1" noChangeArrowheads="1"/>
          </p:cNvSpPr>
          <p:nvPr>
            <p:ph type="sldNum" sz="quarter" idx="5"/>
          </p:nvPr>
        </p:nvSpPr>
        <p:spPr>
          <a:ln/>
        </p:spPr>
        <p:txBody>
          <a:bodyPr/>
          <a:lstStyle/>
          <a:p>
            <a:fld id="{5BB74714-3CB8-45BF-99DF-AE3B42044A89}" type="slidenum">
              <a:rPr lang="en-GB" altLang="en-US"/>
              <a:pPr/>
              <a:t>5</a:t>
            </a:fld>
            <a:endParaRPr lang="en-GB" altLang="en-US"/>
          </a:p>
        </p:txBody>
      </p:sp>
      <p:sp>
        <p:nvSpPr>
          <p:cNvPr id="50178" name="Rectangle 2">
            <a:extLst>
              <a:ext uri="{FF2B5EF4-FFF2-40B4-BE49-F238E27FC236}">
                <a16:creationId xmlns:a16="http://schemas.microsoft.com/office/drawing/2014/main" id="{494CE9BA-DDCE-91FE-1EAC-7607057358FC}"/>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F8B64472-377F-E2DB-C8BE-2F7B8659E0A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3AEE546-DCDF-8441-12F2-3DF3B46BB67F}"/>
              </a:ext>
            </a:extLst>
          </p:cNvPr>
          <p:cNvSpPr>
            <a:spLocks noGrp="1" noChangeArrowheads="1"/>
          </p:cNvSpPr>
          <p:nvPr>
            <p:ph type="sldNum" sz="quarter" idx="5"/>
          </p:nvPr>
        </p:nvSpPr>
        <p:spPr>
          <a:ln/>
        </p:spPr>
        <p:txBody>
          <a:bodyPr/>
          <a:lstStyle/>
          <a:p>
            <a:fld id="{6E91AFC3-FBBA-40E3-9911-B5D307302745}" type="slidenum">
              <a:rPr lang="en-GB" altLang="en-US"/>
              <a:pPr/>
              <a:t>6</a:t>
            </a:fld>
            <a:endParaRPr lang="en-GB" altLang="en-US"/>
          </a:p>
        </p:txBody>
      </p:sp>
      <p:sp>
        <p:nvSpPr>
          <p:cNvPr id="51202" name="Rectangle 2">
            <a:extLst>
              <a:ext uri="{FF2B5EF4-FFF2-40B4-BE49-F238E27FC236}">
                <a16:creationId xmlns:a16="http://schemas.microsoft.com/office/drawing/2014/main" id="{D2550716-0496-BE49-0E4E-41188EB9A887}"/>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9D8B4803-1AFE-366F-FEC8-EB66123D0C4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57D796A-6C3C-D7AF-E9F5-2E4ADFD0F735}"/>
              </a:ext>
            </a:extLst>
          </p:cNvPr>
          <p:cNvSpPr>
            <a:spLocks noGrp="1" noChangeArrowheads="1"/>
          </p:cNvSpPr>
          <p:nvPr>
            <p:ph type="sldNum" sz="quarter" idx="5"/>
          </p:nvPr>
        </p:nvSpPr>
        <p:spPr>
          <a:ln/>
        </p:spPr>
        <p:txBody>
          <a:bodyPr/>
          <a:lstStyle/>
          <a:p>
            <a:fld id="{27A7A59F-2729-4F59-A649-972EB27DD397}" type="slidenum">
              <a:rPr lang="en-GB" altLang="en-US"/>
              <a:pPr/>
              <a:t>7</a:t>
            </a:fld>
            <a:endParaRPr lang="en-GB" altLang="en-US"/>
          </a:p>
        </p:txBody>
      </p:sp>
      <p:sp>
        <p:nvSpPr>
          <p:cNvPr id="52226" name="Rectangle 2">
            <a:extLst>
              <a:ext uri="{FF2B5EF4-FFF2-40B4-BE49-F238E27FC236}">
                <a16:creationId xmlns:a16="http://schemas.microsoft.com/office/drawing/2014/main" id="{61A9CEA7-9004-4560-0B33-775990C1734C}"/>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893962C1-B4A4-38A6-664F-6362ADACE6B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4CCB4C-89E4-98A1-FADE-BC7ECBD1126D}"/>
              </a:ext>
            </a:extLst>
          </p:cNvPr>
          <p:cNvSpPr>
            <a:spLocks noGrp="1" noChangeArrowheads="1"/>
          </p:cNvSpPr>
          <p:nvPr>
            <p:ph type="sldNum" sz="quarter" idx="5"/>
          </p:nvPr>
        </p:nvSpPr>
        <p:spPr>
          <a:ln/>
        </p:spPr>
        <p:txBody>
          <a:bodyPr/>
          <a:lstStyle/>
          <a:p>
            <a:fld id="{3FCAB46C-9F71-4D64-85C3-AC5FD1B31C8F}" type="slidenum">
              <a:rPr lang="en-GB" altLang="en-US"/>
              <a:pPr/>
              <a:t>8</a:t>
            </a:fld>
            <a:endParaRPr lang="en-GB" altLang="en-US"/>
          </a:p>
        </p:txBody>
      </p:sp>
      <p:sp>
        <p:nvSpPr>
          <p:cNvPr id="53250" name="Rectangle 2">
            <a:extLst>
              <a:ext uri="{FF2B5EF4-FFF2-40B4-BE49-F238E27FC236}">
                <a16:creationId xmlns:a16="http://schemas.microsoft.com/office/drawing/2014/main" id="{6DEC80CD-215A-F284-B3DC-71AD259C3C11}"/>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1EEE1B05-E0E1-3557-38E7-91B0306BC1F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897903-2CCB-7DF6-CF20-E23384D29016}"/>
              </a:ext>
            </a:extLst>
          </p:cNvPr>
          <p:cNvSpPr>
            <a:spLocks noGrp="1" noChangeArrowheads="1"/>
          </p:cNvSpPr>
          <p:nvPr>
            <p:ph type="sldNum" sz="quarter" idx="5"/>
          </p:nvPr>
        </p:nvSpPr>
        <p:spPr>
          <a:ln/>
        </p:spPr>
        <p:txBody>
          <a:bodyPr/>
          <a:lstStyle/>
          <a:p>
            <a:fld id="{24DFB4C3-3A3D-4FC1-BDC2-75EDCF94D228}" type="slidenum">
              <a:rPr lang="en-GB" altLang="en-US"/>
              <a:pPr/>
              <a:t>9</a:t>
            </a:fld>
            <a:endParaRPr lang="en-GB" altLang="en-US"/>
          </a:p>
        </p:txBody>
      </p:sp>
      <p:sp>
        <p:nvSpPr>
          <p:cNvPr id="54274" name="Rectangle 2">
            <a:extLst>
              <a:ext uri="{FF2B5EF4-FFF2-40B4-BE49-F238E27FC236}">
                <a16:creationId xmlns:a16="http://schemas.microsoft.com/office/drawing/2014/main" id="{79DE7846-1133-C157-B644-1B9A5F669972}"/>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25ACD072-DA67-5263-21C5-002E3BDCB1C9}"/>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7FE7-8F4E-87E2-539E-B4E5FE112DE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CC24EC-45F4-BF82-308C-7B96EA6432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507AF4-5722-157F-0125-8440972BD75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2A17E4E-1E57-3CA2-EFC5-BB5D26501D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30FA96-DAAA-5119-1531-C40183A2A913}"/>
              </a:ext>
            </a:extLst>
          </p:cNvPr>
          <p:cNvSpPr>
            <a:spLocks noGrp="1"/>
          </p:cNvSpPr>
          <p:nvPr>
            <p:ph type="sldNum" sz="quarter" idx="12"/>
          </p:nvPr>
        </p:nvSpPr>
        <p:spPr/>
        <p:txBody>
          <a:bodyPr/>
          <a:lstStyle>
            <a:lvl1pPr>
              <a:defRPr/>
            </a:lvl1pPr>
          </a:lstStyle>
          <a:p>
            <a:fld id="{5B37CB55-37B3-42C5-9736-41374EBE2D09}" type="slidenum">
              <a:rPr lang="en-US" altLang="en-US"/>
              <a:pPr/>
              <a:t>‹#›</a:t>
            </a:fld>
            <a:endParaRPr lang="en-US" altLang="en-US"/>
          </a:p>
        </p:txBody>
      </p:sp>
    </p:spTree>
    <p:extLst>
      <p:ext uri="{BB962C8B-B14F-4D97-AF65-F5344CB8AC3E}">
        <p14:creationId xmlns:p14="http://schemas.microsoft.com/office/powerpoint/2010/main" val="31397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A34C-6235-C554-3840-08EB4EC23F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AA3FC3-22BA-7A9A-4696-A1F8EA5532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82BA0B-ABA9-4A67-CF7A-BF42CC70B5D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781B629-C16B-3829-6AE9-ABB0858934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7ED33A5-3CEE-F0C2-6659-01B01C8D88D8}"/>
              </a:ext>
            </a:extLst>
          </p:cNvPr>
          <p:cNvSpPr>
            <a:spLocks noGrp="1"/>
          </p:cNvSpPr>
          <p:nvPr>
            <p:ph type="sldNum" sz="quarter" idx="12"/>
          </p:nvPr>
        </p:nvSpPr>
        <p:spPr/>
        <p:txBody>
          <a:bodyPr/>
          <a:lstStyle>
            <a:lvl1pPr>
              <a:defRPr/>
            </a:lvl1pPr>
          </a:lstStyle>
          <a:p>
            <a:fld id="{E1B11C95-F206-4333-AB9E-5E52EAB06349}" type="slidenum">
              <a:rPr lang="en-US" altLang="en-US"/>
              <a:pPr/>
              <a:t>‹#›</a:t>
            </a:fld>
            <a:endParaRPr lang="en-US" altLang="en-US"/>
          </a:p>
        </p:txBody>
      </p:sp>
    </p:spTree>
    <p:extLst>
      <p:ext uri="{BB962C8B-B14F-4D97-AF65-F5344CB8AC3E}">
        <p14:creationId xmlns:p14="http://schemas.microsoft.com/office/powerpoint/2010/main" val="1934551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C85C6B-84EE-C4A8-A8C9-09E7F759F81C}"/>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71332B-860C-E1D5-7A70-FB136D3F17E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88459-A9CF-A4AF-75B6-A5C91889EA2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792687C-245A-A99E-BD55-E677EA06689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C493C6-6F8D-E95E-5AEB-F3DD973B6090}"/>
              </a:ext>
            </a:extLst>
          </p:cNvPr>
          <p:cNvSpPr>
            <a:spLocks noGrp="1"/>
          </p:cNvSpPr>
          <p:nvPr>
            <p:ph type="sldNum" sz="quarter" idx="12"/>
          </p:nvPr>
        </p:nvSpPr>
        <p:spPr/>
        <p:txBody>
          <a:bodyPr/>
          <a:lstStyle>
            <a:lvl1pPr>
              <a:defRPr/>
            </a:lvl1pPr>
          </a:lstStyle>
          <a:p>
            <a:fld id="{9D73F225-B986-4ABA-8C3F-6A97EF222B35}" type="slidenum">
              <a:rPr lang="en-US" altLang="en-US"/>
              <a:pPr/>
              <a:t>‹#›</a:t>
            </a:fld>
            <a:endParaRPr lang="en-US" altLang="en-US"/>
          </a:p>
        </p:txBody>
      </p:sp>
    </p:spTree>
    <p:extLst>
      <p:ext uri="{BB962C8B-B14F-4D97-AF65-F5344CB8AC3E}">
        <p14:creationId xmlns:p14="http://schemas.microsoft.com/office/powerpoint/2010/main" val="3932580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2871-5A58-32C5-965C-40DEA041E3F6}"/>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8F780F-D87E-65F0-50CD-FB960F5C58F0}"/>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90C43B5-A506-2748-4BAC-3AE61653248B}"/>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030948E9-DBFD-1167-B6FD-05CEFE09CA7A}"/>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Date Placeholder 5">
            <a:extLst>
              <a:ext uri="{FF2B5EF4-FFF2-40B4-BE49-F238E27FC236}">
                <a16:creationId xmlns:a16="http://schemas.microsoft.com/office/drawing/2014/main" id="{94DA1BF1-E4A2-621B-A054-A585CAF48E78}"/>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7" name="Footer Placeholder 6">
            <a:extLst>
              <a:ext uri="{FF2B5EF4-FFF2-40B4-BE49-F238E27FC236}">
                <a16:creationId xmlns:a16="http://schemas.microsoft.com/office/drawing/2014/main" id="{403BE543-DA36-27D9-C8CC-D9A832646888}"/>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BFB0CC33-EBD9-6FDD-7E10-ECDE3006A024}"/>
              </a:ext>
            </a:extLst>
          </p:cNvPr>
          <p:cNvSpPr>
            <a:spLocks noGrp="1"/>
          </p:cNvSpPr>
          <p:nvPr>
            <p:ph type="sldNum" sz="quarter" idx="12"/>
          </p:nvPr>
        </p:nvSpPr>
        <p:spPr>
          <a:xfrm>
            <a:off x="6553200" y="6245225"/>
            <a:ext cx="2133600" cy="476250"/>
          </a:xfrm>
        </p:spPr>
        <p:txBody>
          <a:bodyPr/>
          <a:lstStyle>
            <a:lvl1pPr>
              <a:defRPr/>
            </a:lvl1pPr>
          </a:lstStyle>
          <a:p>
            <a:fld id="{5FA7C7C1-DB20-4B00-B6B2-BEB3B3B45194}" type="slidenum">
              <a:rPr lang="en-US" altLang="en-US"/>
              <a:pPr/>
              <a:t>‹#›</a:t>
            </a:fld>
            <a:endParaRPr lang="en-US" altLang="en-US"/>
          </a:p>
        </p:txBody>
      </p:sp>
    </p:spTree>
    <p:extLst>
      <p:ext uri="{BB962C8B-B14F-4D97-AF65-F5344CB8AC3E}">
        <p14:creationId xmlns:p14="http://schemas.microsoft.com/office/powerpoint/2010/main" val="408509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83846-E63A-ACF9-671D-8FD388011F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4DD43C-7188-A075-7A2B-576B2E1609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AF8F78-2A5E-8B87-2220-B6083F62FA0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4E6946-BA1E-3F30-33D2-F25F763B9A1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2E252B7-A87C-2490-E4D4-ADEC99CA3F36}"/>
              </a:ext>
            </a:extLst>
          </p:cNvPr>
          <p:cNvSpPr>
            <a:spLocks noGrp="1"/>
          </p:cNvSpPr>
          <p:nvPr>
            <p:ph type="sldNum" sz="quarter" idx="12"/>
          </p:nvPr>
        </p:nvSpPr>
        <p:spPr/>
        <p:txBody>
          <a:bodyPr/>
          <a:lstStyle>
            <a:lvl1pPr>
              <a:defRPr/>
            </a:lvl1pPr>
          </a:lstStyle>
          <a:p>
            <a:fld id="{E02ECFFC-4D5B-45B7-A3C9-D3FF8301DD53}" type="slidenum">
              <a:rPr lang="en-US" altLang="en-US"/>
              <a:pPr/>
              <a:t>‹#›</a:t>
            </a:fld>
            <a:endParaRPr lang="en-US" altLang="en-US"/>
          </a:p>
        </p:txBody>
      </p:sp>
    </p:spTree>
    <p:extLst>
      <p:ext uri="{BB962C8B-B14F-4D97-AF65-F5344CB8AC3E}">
        <p14:creationId xmlns:p14="http://schemas.microsoft.com/office/powerpoint/2010/main" val="103038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BEFC1-BB5F-BB4E-86DE-D2E92CCC8DB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EDF056-11F5-12B9-865A-E79C2CB04F6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7DFA089-6D63-AA4E-0A86-8F16A7D74C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019C66-C804-34DF-554F-9785DC66C3B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95557EF-41C0-0BD8-14E0-7919F8DA3B0E}"/>
              </a:ext>
            </a:extLst>
          </p:cNvPr>
          <p:cNvSpPr>
            <a:spLocks noGrp="1"/>
          </p:cNvSpPr>
          <p:nvPr>
            <p:ph type="sldNum" sz="quarter" idx="12"/>
          </p:nvPr>
        </p:nvSpPr>
        <p:spPr/>
        <p:txBody>
          <a:bodyPr/>
          <a:lstStyle>
            <a:lvl1pPr>
              <a:defRPr/>
            </a:lvl1pPr>
          </a:lstStyle>
          <a:p>
            <a:fld id="{9C213E11-0E11-4CAC-836E-A6530FD696A7}" type="slidenum">
              <a:rPr lang="en-US" altLang="en-US"/>
              <a:pPr/>
              <a:t>‹#›</a:t>
            </a:fld>
            <a:endParaRPr lang="en-US" altLang="en-US"/>
          </a:p>
        </p:txBody>
      </p:sp>
    </p:spTree>
    <p:extLst>
      <p:ext uri="{BB962C8B-B14F-4D97-AF65-F5344CB8AC3E}">
        <p14:creationId xmlns:p14="http://schemas.microsoft.com/office/powerpoint/2010/main" val="3661177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ED7F-357D-DB5C-E344-D2055EE42A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9BEE9F-A296-D928-5E00-8E0F6239CB1E}"/>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3B10521-5373-9EF1-408A-2ABF94FC55C9}"/>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0BE60C-1418-5831-C6D1-B0B5A63EA67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FD54915-4393-FD9A-718A-6709238122E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1625AF7-848D-A8D2-B33E-56859614D001}"/>
              </a:ext>
            </a:extLst>
          </p:cNvPr>
          <p:cNvSpPr>
            <a:spLocks noGrp="1"/>
          </p:cNvSpPr>
          <p:nvPr>
            <p:ph type="sldNum" sz="quarter" idx="12"/>
          </p:nvPr>
        </p:nvSpPr>
        <p:spPr/>
        <p:txBody>
          <a:bodyPr/>
          <a:lstStyle>
            <a:lvl1pPr>
              <a:defRPr/>
            </a:lvl1pPr>
          </a:lstStyle>
          <a:p>
            <a:fld id="{AE1176C6-6686-4AA1-990D-108A7F78A2A5}" type="slidenum">
              <a:rPr lang="en-US" altLang="en-US"/>
              <a:pPr/>
              <a:t>‹#›</a:t>
            </a:fld>
            <a:endParaRPr lang="en-US" altLang="en-US"/>
          </a:p>
        </p:txBody>
      </p:sp>
    </p:spTree>
    <p:extLst>
      <p:ext uri="{BB962C8B-B14F-4D97-AF65-F5344CB8AC3E}">
        <p14:creationId xmlns:p14="http://schemas.microsoft.com/office/powerpoint/2010/main" val="2868181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2523-3CAF-508E-26FE-716079191D6E}"/>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E324325-17ED-A403-619E-002D9457765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A0C4C4-C6B3-A87B-B8CC-1B1B5EFFB0E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E9E34F4-1A4C-175D-ADE8-8C2E341FB65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5B6B4C-011C-E91F-017F-1C26FE31B61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CB5B11-0CB8-144E-CF5C-BEABD7FF3B5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9A1F7FAA-5F17-3F13-DC57-56BD00B3E60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DAEB74F-241C-428D-C789-C1D20ACD8162}"/>
              </a:ext>
            </a:extLst>
          </p:cNvPr>
          <p:cNvSpPr>
            <a:spLocks noGrp="1"/>
          </p:cNvSpPr>
          <p:nvPr>
            <p:ph type="sldNum" sz="quarter" idx="12"/>
          </p:nvPr>
        </p:nvSpPr>
        <p:spPr/>
        <p:txBody>
          <a:bodyPr/>
          <a:lstStyle>
            <a:lvl1pPr>
              <a:defRPr/>
            </a:lvl1pPr>
          </a:lstStyle>
          <a:p>
            <a:fld id="{546D433F-7523-4584-B8E7-4A2E65903B18}" type="slidenum">
              <a:rPr lang="en-US" altLang="en-US"/>
              <a:pPr/>
              <a:t>‹#›</a:t>
            </a:fld>
            <a:endParaRPr lang="en-US" altLang="en-US"/>
          </a:p>
        </p:txBody>
      </p:sp>
    </p:spTree>
    <p:extLst>
      <p:ext uri="{BB962C8B-B14F-4D97-AF65-F5344CB8AC3E}">
        <p14:creationId xmlns:p14="http://schemas.microsoft.com/office/powerpoint/2010/main" val="326886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FE738-4357-F2A6-68AF-D8F29BF98D9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00B3D6-D7E7-6722-F338-B526294E10CC}"/>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0FC93650-3708-800C-2AE2-B09727723A8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10B83C2-274D-9170-96A7-6C71D1335E19}"/>
              </a:ext>
            </a:extLst>
          </p:cNvPr>
          <p:cNvSpPr>
            <a:spLocks noGrp="1"/>
          </p:cNvSpPr>
          <p:nvPr>
            <p:ph type="sldNum" sz="quarter" idx="12"/>
          </p:nvPr>
        </p:nvSpPr>
        <p:spPr/>
        <p:txBody>
          <a:bodyPr/>
          <a:lstStyle>
            <a:lvl1pPr>
              <a:defRPr/>
            </a:lvl1pPr>
          </a:lstStyle>
          <a:p>
            <a:fld id="{C31950E3-0A47-47E1-AF64-B4F6AE319966}" type="slidenum">
              <a:rPr lang="en-US" altLang="en-US"/>
              <a:pPr/>
              <a:t>‹#›</a:t>
            </a:fld>
            <a:endParaRPr lang="en-US" altLang="en-US"/>
          </a:p>
        </p:txBody>
      </p:sp>
    </p:spTree>
    <p:extLst>
      <p:ext uri="{BB962C8B-B14F-4D97-AF65-F5344CB8AC3E}">
        <p14:creationId xmlns:p14="http://schemas.microsoft.com/office/powerpoint/2010/main" val="118264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54AC6E-7C47-A85B-B1F8-1A4C68220E2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D2D6B8E5-1FEE-E8EC-E92B-B6E79879EF96}"/>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F21EDCCE-1F5D-D337-F993-8C8052525B9B}"/>
              </a:ext>
            </a:extLst>
          </p:cNvPr>
          <p:cNvSpPr>
            <a:spLocks noGrp="1"/>
          </p:cNvSpPr>
          <p:nvPr>
            <p:ph type="sldNum" sz="quarter" idx="12"/>
          </p:nvPr>
        </p:nvSpPr>
        <p:spPr/>
        <p:txBody>
          <a:bodyPr/>
          <a:lstStyle>
            <a:lvl1pPr>
              <a:defRPr/>
            </a:lvl1pPr>
          </a:lstStyle>
          <a:p>
            <a:fld id="{41432196-C55B-4FBB-8CB5-0267BE6658E7}" type="slidenum">
              <a:rPr lang="en-US" altLang="en-US"/>
              <a:pPr/>
              <a:t>‹#›</a:t>
            </a:fld>
            <a:endParaRPr lang="en-US" altLang="en-US"/>
          </a:p>
        </p:txBody>
      </p:sp>
    </p:spTree>
    <p:extLst>
      <p:ext uri="{BB962C8B-B14F-4D97-AF65-F5344CB8AC3E}">
        <p14:creationId xmlns:p14="http://schemas.microsoft.com/office/powerpoint/2010/main" val="145592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9E6C-D744-EF10-6204-A55500AD364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EC1C75B-9B47-ECA4-7E93-325E699429A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E9F5AD-630A-F892-B335-38B63E138C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F77C9-04C6-1FD1-A9EF-592396F0E43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D7AFA18-BA2C-1476-B627-9BCE96C2652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8CA90E9-D080-389D-AEE6-6707E1273F64}"/>
              </a:ext>
            </a:extLst>
          </p:cNvPr>
          <p:cNvSpPr>
            <a:spLocks noGrp="1"/>
          </p:cNvSpPr>
          <p:nvPr>
            <p:ph type="sldNum" sz="quarter" idx="12"/>
          </p:nvPr>
        </p:nvSpPr>
        <p:spPr/>
        <p:txBody>
          <a:bodyPr/>
          <a:lstStyle>
            <a:lvl1pPr>
              <a:defRPr/>
            </a:lvl1pPr>
          </a:lstStyle>
          <a:p>
            <a:fld id="{32DC6693-66C6-464E-B561-9754167CE459}" type="slidenum">
              <a:rPr lang="en-US" altLang="en-US"/>
              <a:pPr/>
              <a:t>‹#›</a:t>
            </a:fld>
            <a:endParaRPr lang="en-US" altLang="en-US"/>
          </a:p>
        </p:txBody>
      </p:sp>
    </p:spTree>
    <p:extLst>
      <p:ext uri="{BB962C8B-B14F-4D97-AF65-F5344CB8AC3E}">
        <p14:creationId xmlns:p14="http://schemas.microsoft.com/office/powerpoint/2010/main" val="3493407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727EC-0C5E-005D-66E7-CBBAC5A85F0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B2AEDC-37A4-FEF0-B54A-8CAB37162CB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16DCC30-779E-E729-DA97-2BFB0E1ABC2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974EE0-402C-C16A-64F6-EEA53D022C3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7F8FDCA-8CB1-D55D-AF72-B0099AFCECE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542AF50-E4A5-B100-BE54-D9414DF2BE52}"/>
              </a:ext>
            </a:extLst>
          </p:cNvPr>
          <p:cNvSpPr>
            <a:spLocks noGrp="1"/>
          </p:cNvSpPr>
          <p:nvPr>
            <p:ph type="sldNum" sz="quarter" idx="12"/>
          </p:nvPr>
        </p:nvSpPr>
        <p:spPr/>
        <p:txBody>
          <a:bodyPr/>
          <a:lstStyle>
            <a:lvl1pPr>
              <a:defRPr/>
            </a:lvl1pPr>
          </a:lstStyle>
          <a:p>
            <a:fld id="{241B5839-929F-4EA2-A4E0-BF21ED4CAF2E}" type="slidenum">
              <a:rPr lang="en-US" altLang="en-US"/>
              <a:pPr/>
              <a:t>‹#›</a:t>
            </a:fld>
            <a:endParaRPr lang="en-US" altLang="en-US"/>
          </a:p>
        </p:txBody>
      </p:sp>
    </p:spTree>
    <p:extLst>
      <p:ext uri="{BB962C8B-B14F-4D97-AF65-F5344CB8AC3E}">
        <p14:creationId xmlns:p14="http://schemas.microsoft.com/office/powerpoint/2010/main" val="282418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FDC23DF-B68F-3B82-0543-0E9A865C551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3840B41-857B-0029-855E-6C7974AB8C4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8D2BAE6-4ACF-54B1-A4C5-2DAC6DF62EB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B71D4F4F-ACFA-93D7-A991-A6BF547D8F8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2B9CB101-96EC-E014-8B83-794AB3042B7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DC0F725-7A09-4C7B-939C-BA0734419C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B8DC614-7F85-9C26-CB6F-A6F726E6312B}"/>
              </a:ext>
            </a:extLst>
          </p:cNvPr>
          <p:cNvSpPr>
            <a:spLocks noGrp="1" noChangeArrowheads="1"/>
          </p:cNvSpPr>
          <p:nvPr>
            <p:ph type="title"/>
          </p:nvPr>
        </p:nvSpPr>
        <p:spPr>
          <a:xfrm>
            <a:off x="228600" y="990600"/>
            <a:ext cx="8305800" cy="2544763"/>
          </a:xfrm>
        </p:spPr>
        <p:txBody>
          <a:bodyPr/>
          <a:lstStyle/>
          <a:p>
            <a:r>
              <a:rPr lang="en-US" altLang="en-US" sz="14600">
                <a:latin typeface="Blood Of Dracula" pitchFamily="2" charset="0"/>
              </a:rPr>
              <a:t>Facts of</a:t>
            </a:r>
          </a:p>
        </p:txBody>
      </p:sp>
      <p:pic>
        <p:nvPicPr>
          <p:cNvPr id="25606" name="Picture 6">
            <a:extLst>
              <a:ext uri="{FF2B5EF4-FFF2-40B4-BE49-F238E27FC236}">
                <a16:creationId xmlns:a16="http://schemas.microsoft.com/office/drawing/2014/main" id="{87ACFCBA-150C-0838-4040-7B851DFF3618}"/>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86000" y="3429000"/>
            <a:ext cx="4800600" cy="31797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1E4F3A3-B4EB-871E-89D5-962C494F55FB}"/>
              </a:ext>
            </a:extLst>
          </p:cNvPr>
          <p:cNvSpPr>
            <a:spLocks noGrp="1" noChangeArrowheads="1"/>
          </p:cNvSpPr>
          <p:nvPr>
            <p:ph type="title"/>
          </p:nvPr>
        </p:nvSpPr>
        <p:spPr>
          <a:xfrm>
            <a:off x="457200" y="274638"/>
            <a:ext cx="8229600" cy="6278562"/>
          </a:xfrm>
        </p:spPr>
        <p:txBody>
          <a:bodyPr/>
          <a:lstStyle/>
          <a:p>
            <a:r>
              <a:rPr lang="en-US" altLang="en-US">
                <a:latin typeface="Lucida Blackletter" pitchFamily="2" charset="0"/>
              </a:rPr>
              <a:t>At the turn of the century, cities were overcrowded and Halloween marked the time to let off steam by playing practical jokes. By the 1930’s, things had gotten out of hand and serious damage was being done on Halloween. Trick or treating was promoted as an alternative to vandalism.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3193F2C-0EFE-3498-B5B2-CCCEC07331BE}"/>
              </a:ext>
            </a:extLst>
          </p:cNvPr>
          <p:cNvSpPr>
            <a:spLocks noGrp="1" noChangeArrowheads="1"/>
          </p:cNvSpPr>
          <p:nvPr>
            <p:ph type="title"/>
          </p:nvPr>
        </p:nvSpPr>
        <p:spPr>
          <a:xfrm>
            <a:off x="0" y="274638"/>
            <a:ext cx="8991600" cy="3154362"/>
          </a:xfrm>
        </p:spPr>
        <p:txBody>
          <a:bodyPr/>
          <a:lstStyle/>
          <a:p>
            <a:r>
              <a:rPr lang="en-US" altLang="en-US" sz="5400">
                <a:latin typeface="Gaelic" pitchFamily="2" charset="0"/>
              </a:rPr>
              <a:t>The Celts believed the souls of the dead visited the earth every October 31</a:t>
            </a:r>
            <a:r>
              <a:rPr lang="en-US" altLang="en-US" sz="5400" baseline="30000">
                <a:latin typeface="Gaelic" pitchFamily="2" charset="0"/>
              </a:rPr>
              <a:t>st</a:t>
            </a:r>
            <a:r>
              <a:rPr lang="en-US" altLang="en-US" sz="5400">
                <a:latin typeface="Gaelic" pitchFamily="2" charset="0"/>
              </a:rPr>
              <a:t>.</a:t>
            </a:r>
          </a:p>
        </p:txBody>
      </p:sp>
      <p:pic>
        <p:nvPicPr>
          <p:cNvPr id="14340" name="Picture 4">
            <a:extLst>
              <a:ext uri="{FF2B5EF4-FFF2-40B4-BE49-F238E27FC236}">
                <a16:creationId xmlns:a16="http://schemas.microsoft.com/office/drawing/2014/main" id="{4B64DB5C-13FC-B544-CBC8-30FED2D7858F}"/>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0" y="3505200"/>
            <a:ext cx="3173413" cy="2733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C4ADA86-FC66-259B-9CC0-6FD5B3D20EF0}"/>
              </a:ext>
            </a:extLst>
          </p:cNvPr>
          <p:cNvSpPr>
            <a:spLocks noGrp="1" noChangeArrowheads="1"/>
          </p:cNvSpPr>
          <p:nvPr>
            <p:ph type="title"/>
          </p:nvPr>
        </p:nvSpPr>
        <p:spPr>
          <a:xfrm>
            <a:off x="457200" y="274638"/>
            <a:ext cx="8229600" cy="5668962"/>
          </a:xfrm>
        </p:spPr>
        <p:txBody>
          <a:bodyPr/>
          <a:lstStyle/>
          <a:p>
            <a:r>
              <a:rPr lang="en-US" altLang="en-US" sz="12600">
                <a:latin typeface="Blood Of Dracula" pitchFamily="2" charset="0"/>
              </a:rPr>
              <a:t>Other</a:t>
            </a:r>
            <a:br>
              <a:rPr lang="en-US" altLang="en-US" sz="12600">
                <a:latin typeface="Blood Of Dracula" pitchFamily="2" charset="0"/>
              </a:rPr>
            </a:br>
            <a:r>
              <a:rPr lang="en-US" altLang="en-US" sz="12600">
                <a:latin typeface="Blood Of Dracula" pitchFamily="2" charset="0"/>
              </a:rPr>
              <a:t>Names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AC7D92D-E23F-B199-1435-E8107979C16E}"/>
              </a:ext>
            </a:extLst>
          </p:cNvPr>
          <p:cNvSpPr>
            <a:spLocks noGrp="1" noChangeArrowheads="1"/>
          </p:cNvSpPr>
          <p:nvPr>
            <p:ph type="title"/>
          </p:nvPr>
        </p:nvSpPr>
        <p:spPr>
          <a:xfrm>
            <a:off x="457200" y="274638"/>
            <a:ext cx="8229600" cy="6049962"/>
          </a:xfrm>
        </p:spPr>
        <p:txBody>
          <a:bodyPr/>
          <a:lstStyle/>
          <a:p>
            <a:r>
              <a:rPr lang="en-US" altLang="en-US" sz="7200">
                <a:latin typeface="Blood Of Dracula" pitchFamily="2" charset="0"/>
              </a:rPr>
              <a:t>All Hallows Eve</a:t>
            </a:r>
            <a:br>
              <a:rPr lang="en-US" altLang="en-US" sz="6200">
                <a:latin typeface="Blood Of Dracula" pitchFamily="2" charset="0"/>
              </a:rPr>
            </a:br>
            <a:br>
              <a:rPr lang="en-US" altLang="en-US" sz="2000"/>
            </a:br>
            <a:r>
              <a:rPr lang="en-US" altLang="en-US" sz="8000">
                <a:latin typeface="Blackadder ITC" panose="04020505051007020D02" pitchFamily="82" charset="0"/>
              </a:rPr>
              <a:t>Samhain</a:t>
            </a:r>
            <a:br>
              <a:rPr lang="en-US" altLang="en-US" sz="8000">
                <a:latin typeface="Blackadder ITC" panose="04020505051007020D02" pitchFamily="82" charset="0"/>
              </a:rPr>
            </a:br>
            <a:br>
              <a:rPr lang="en-US" altLang="en-US" sz="2000"/>
            </a:br>
            <a:r>
              <a:rPr lang="en-US" altLang="en-US" sz="6200">
                <a:latin typeface="Cezanne" pitchFamily="2" charset="0"/>
              </a:rPr>
              <a:t>All Hallowtide</a:t>
            </a:r>
            <a:br>
              <a:rPr lang="en-US" altLang="en-US" sz="6200">
                <a:latin typeface="Cezanne" pitchFamily="2" charset="0"/>
              </a:rPr>
            </a:br>
            <a:br>
              <a:rPr lang="en-US" altLang="en-US" sz="2000"/>
            </a:br>
            <a:r>
              <a:rPr lang="en-US" altLang="en-US" sz="6200">
                <a:latin typeface="Lucida Blackletter" pitchFamily="2" charset="0"/>
              </a:rPr>
              <a:t>The Feast of the Dead</a:t>
            </a:r>
          </a:p>
        </p:txBody>
      </p:sp>
      <p:pic>
        <p:nvPicPr>
          <p:cNvPr id="17412" name="Picture 4">
            <a:extLst>
              <a:ext uri="{FF2B5EF4-FFF2-40B4-BE49-F238E27FC236}">
                <a16:creationId xmlns:a16="http://schemas.microsoft.com/office/drawing/2014/main" id="{9C684708-1EDF-6B95-61BD-6FEDDC81BEE0}"/>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838200" y="1600200"/>
            <a:ext cx="1981200" cy="1865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414" name="Picture 6">
            <a:extLst>
              <a:ext uri="{FF2B5EF4-FFF2-40B4-BE49-F238E27FC236}">
                <a16:creationId xmlns:a16="http://schemas.microsoft.com/office/drawing/2014/main" id="{494C7E00-AAFD-39CF-621F-A7EE89C04272}"/>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629400" y="2209800"/>
            <a:ext cx="2092325" cy="1970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a:extLst>
              <a:ext uri="{FF2B5EF4-FFF2-40B4-BE49-F238E27FC236}">
                <a16:creationId xmlns:a16="http://schemas.microsoft.com/office/drawing/2014/main" id="{4876A635-A268-EC62-4F99-A4F4A64544AB}"/>
              </a:ext>
            </a:extLst>
          </p:cNvPr>
          <p:cNvSpPr>
            <a:spLocks noGrp="1" noChangeArrowheads="1"/>
          </p:cNvSpPr>
          <p:nvPr>
            <p:ph type="title"/>
          </p:nvPr>
        </p:nvSpPr>
        <p:spPr/>
        <p:txBody>
          <a:bodyPr/>
          <a:lstStyle/>
          <a:p>
            <a:r>
              <a:rPr lang="en-US" altLang="en-US" sz="4000">
                <a:latin typeface="Lucida Blackletter" pitchFamily="2" charset="0"/>
              </a:rPr>
              <a:t>The Legend of the Jack-O-Lantern</a:t>
            </a:r>
          </a:p>
        </p:txBody>
      </p:sp>
      <p:sp>
        <p:nvSpPr>
          <p:cNvPr id="20486" name="Rectangle 6">
            <a:extLst>
              <a:ext uri="{FF2B5EF4-FFF2-40B4-BE49-F238E27FC236}">
                <a16:creationId xmlns:a16="http://schemas.microsoft.com/office/drawing/2014/main" id="{CA2E2E1F-CE28-B8C8-31C5-E54446B812E3}"/>
              </a:ext>
            </a:extLst>
          </p:cNvPr>
          <p:cNvSpPr>
            <a:spLocks noGrp="1" noChangeArrowheads="1"/>
          </p:cNvSpPr>
          <p:nvPr>
            <p:ph type="body" idx="1"/>
          </p:nvPr>
        </p:nvSpPr>
        <p:spPr/>
        <p:txBody>
          <a:bodyPr/>
          <a:lstStyle/>
          <a:p>
            <a:pPr>
              <a:buFontTx/>
              <a:buNone/>
            </a:pPr>
            <a:r>
              <a:rPr lang="en-US" altLang="en-US" sz="4000">
                <a:latin typeface="Blackadder ITC" panose="04020505051007020D02" pitchFamily="82" charset="0"/>
              </a:rPr>
              <a:t>A man named Jack, who was notorious as a drunkard and a trickster, tricked Satan into climbing a tree. Jack then carved an image of the cross into the tree’s trunk, trapping the devil up the tree. Jack made a deal with the devil that, if he would never tempt him again, he would promise to let him down the tree.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E7D4935C-68BC-C2BC-75D7-FD27C5C3FB36}"/>
              </a:ext>
            </a:extLst>
          </p:cNvPr>
          <p:cNvSpPr>
            <a:spLocks noGrp="1" noChangeArrowheads="1"/>
          </p:cNvSpPr>
          <p:nvPr>
            <p:ph type="body" idx="1"/>
          </p:nvPr>
        </p:nvSpPr>
        <p:spPr>
          <a:xfrm>
            <a:off x="457200" y="228600"/>
            <a:ext cx="8229600" cy="5105400"/>
          </a:xfrm>
        </p:spPr>
        <p:txBody>
          <a:bodyPr/>
          <a:lstStyle/>
          <a:p>
            <a:pPr>
              <a:buFontTx/>
              <a:buNone/>
            </a:pPr>
            <a:r>
              <a:rPr lang="en-US" altLang="en-US" sz="4000">
                <a:latin typeface="Blackadder ITC" panose="04020505051007020D02" pitchFamily="82" charset="0"/>
              </a:rPr>
              <a:t>According to the folk tale, after Jack died, he was denied entrance to heaven because of his evil ways, but he was also denied access to hell because he had tricked the devil. Instead, the devil gave him a single ember to light his way through the frigid darkness. The ember was  placed inside a hollowed out turnip to keep it glowing longer.</a:t>
            </a:r>
          </a:p>
        </p:txBody>
      </p:sp>
      <p:pic>
        <p:nvPicPr>
          <p:cNvPr id="21508" name="Picture 4">
            <a:extLst>
              <a:ext uri="{FF2B5EF4-FFF2-40B4-BE49-F238E27FC236}">
                <a16:creationId xmlns:a16="http://schemas.microsoft.com/office/drawing/2014/main" id="{9BFB314B-3840-56BB-5036-382A2389A3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648200"/>
            <a:ext cx="2438400" cy="1887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3BA554C-5A68-ADB6-1587-50B642D16242}"/>
              </a:ext>
            </a:extLst>
          </p:cNvPr>
          <p:cNvSpPr>
            <a:spLocks noGrp="1" noChangeArrowheads="1"/>
          </p:cNvSpPr>
          <p:nvPr>
            <p:ph type="title"/>
          </p:nvPr>
        </p:nvSpPr>
        <p:spPr>
          <a:xfrm>
            <a:off x="381000" y="2438400"/>
            <a:ext cx="8229600" cy="4144963"/>
          </a:xfrm>
        </p:spPr>
        <p:txBody>
          <a:bodyPr/>
          <a:lstStyle/>
          <a:p>
            <a:r>
              <a:rPr lang="en-US" altLang="en-US">
                <a:latin typeface="Gaelic" pitchFamily="2" charset="0"/>
              </a:rPr>
              <a:t>The Irish used turnips as their “Jack’s lanterns” originally. But when the immigrants came to America, they found pumpkins were far more plentiful than turnips.</a:t>
            </a:r>
          </a:p>
        </p:txBody>
      </p:sp>
      <p:pic>
        <p:nvPicPr>
          <p:cNvPr id="23556" name="Picture 4">
            <a:extLst>
              <a:ext uri="{FF2B5EF4-FFF2-40B4-BE49-F238E27FC236}">
                <a16:creationId xmlns:a16="http://schemas.microsoft.com/office/drawing/2014/main" id="{027D7437-0861-0BBA-CADB-FA6B631F23F9}"/>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67000" y="277813"/>
            <a:ext cx="3352800" cy="22494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1E9C871-9E91-E242-985A-486FA5F65A0C}"/>
              </a:ext>
            </a:extLst>
          </p:cNvPr>
          <p:cNvSpPr>
            <a:spLocks noGrp="1" noChangeArrowheads="1"/>
          </p:cNvSpPr>
          <p:nvPr>
            <p:ph type="title"/>
          </p:nvPr>
        </p:nvSpPr>
        <p:spPr>
          <a:xfrm>
            <a:off x="152400" y="1981200"/>
            <a:ext cx="8991600" cy="4449763"/>
          </a:xfrm>
        </p:spPr>
        <p:txBody>
          <a:bodyPr/>
          <a:lstStyle/>
          <a:p>
            <a:r>
              <a:rPr lang="en-US" altLang="en-US" sz="5400">
                <a:latin typeface="Blood Of Dracula" pitchFamily="2" charset="0"/>
              </a:rPr>
              <a:t>The Celts believed all laws of space and time were suspended during this time, allowing the spirit world to intermingle with the living.</a:t>
            </a:r>
          </a:p>
        </p:txBody>
      </p:sp>
      <p:pic>
        <p:nvPicPr>
          <p:cNvPr id="30730" name="Picture 10">
            <a:extLst>
              <a:ext uri="{FF2B5EF4-FFF2-40B4-BE49-F238E27FC236}">
                <a16:creationId xmlns:a16="http://schemas.microsoft.com/office/drawing/2014/main" id="{6371F99A-22DF-FA0A-5D42-6459FAF6DF7C}"/>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04800" y="152400"/>
            <a:ext cx="2362200" cy="1919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3DFD7F0-FDC7-FF02-E7BD-3ABF485B7C6D}"/>
              </a:ext>
            </a:extLst>
          </p:cNvPr>
          <p:cNvSpPr>
            <a:spLocks noGrp="1" noChangeArrowheads="1"/>
          </p:cNvSpPr>
          <p:nvPr>
            <p:ph type="title"/>
          </p:nvPr>
        </p:nvSpPr>
        <p:spPr>
          <a:xfrm>
            <a:off x="228600" y="2971800"/>
            <a:ext cx="8382000" cy="2925763"/>
          </a:xfrm>
        </p:spPr>
        <p:txBody>
          <a:bodyPr/>
          <a:lstStyle/>
          <a:p>
            <a:r>
              <a:rPr lang="en-US" altLang="en-US" sz="6000">
                <a:latin typeface="Blood Of Dracula" pitchFamily="2" charset="0"/>
              </a:rPr>
              <a:t>A cup of candy corn has fewer calories than a cup of raisins.</a:t>
            </a:r>
            <a:r>
              <a:rPr lang="en-US" altLang="en-US" sz="4000"/>
              <a:t> </a:t>
            </a:r>
          </a:p>
        </p:txBody>
      </p:sp>
      <p:pic>
        <p:nvPicPr>
          <p:cNvPr id="36868" name="Picture 4">
            <a:extLst>
              <a:ext uri="{FF2B5EF4-FFF2-40B4-BE49-F238E27FC236}">
                <a16:creationId xmlns:a16="http://schemas.microsoft.com/office/drawing/2014/main" id="{77C1EAE7-3D21-FB61-4806-EEB6D6E74E8F}"/>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rot="14760375">
            <a:off x="6228557" y="553243"/>
            <a:ext cx="1987550" cy="22526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7C3F0EA-7E24-0B1C-75D3-FA85419E44CC}"/>
              </a:ext>
            </a:extLst>
          </p:cNvPr>
          <p:cNvSpPr>
            <a:spLocks noGrp="1" noChangeArrowheads="1"/>
          </p:cNvSpPr>
          <p:nvPr>
            <p:ph type="title"/>
          </p:nvPr>
        </p:nvSpPr>
        <p:spPr>
          <a:xfrm>
            <a:off x="685800" y="274638"/>
            <a:ext cx="8001000" cy="5897562"/>
          </a:xfrm>
        </p:spPr>
        <p:txBody>
          <a:bodyPr/>
          <a:lstStyle/>
          <a:p>
            <a:r>
              <a:rPr lang="en-US" altLang="en-US" sz="6600">
                <a:latin typeface="T4C Beaulieux" pitchFamily="2" charset="0"/>
              </a:rPr>
              <a:t>"Phasmophobia" is the fear of ghosts. </a:t>
            </a:r>
            <a:br>
              <a:rPr lang="en-US" altLang="en-US" sz="6600">
                <a:latin typeface="T4C Beaulieux" pitchFamily="2" charset="0"/>
              </a:rPr>
            </a:br>
            <a:r>
              <a:rPr lang="en-US" altLang="en-US" sz="6600">
                <a:latin typeface="T4C Beaulieux" pitchFamily="2" charset="0"/>
              </a:rPr>
              <a:t>"Samhainophobia" is the morbid fear of Halloween.</a:t>
            </a:r>
            <a:r>
              <a:rPr lang="en-US" altLang="en-US"/>
              <a:t> </a:t>
            </a:r>
          </a:p>
        </p:txBody>
      </p:sp>
      <p:pic>
        <p:nvPicPr>
          <p:cNvPr id="38916" name="Picture 4">
            <a:extLst>
              <a:ext uri="{FF2B5EF4-FFF2-40B4-BE49-F238E27FC236}">
                <a16:creationId xmlns:a16="http://schemas.microsoft.com/office/drawing/2014/main" id="{BA7A27B8-6ADC-C570-2128-8D9458583504}"/>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335838" y="4876800"/>
            <a:ext cx="1808162" cy="1755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81D38A8-55B0-D445-9084-C689966F1347}"/>
              </a:ext>
            </a:extLst>
          </p:cNvPr>
          <p:cNvSpPr>
            <a:spLocks noGrp="1" noChangeArrowheads="1"/>
          </p:cNvSpPr>
          <p:nvPr>
            <p:ph type="title"/>
          </p:nvPr>
        </p:nvSpPr>
        <p:spPr>
          <a:xfrm>
            <a:off x="0" y="1295400"/>
            <a:ext cx="9144000" cy="2849563"/>
          </a:xfrm>
        </p:spPr>
        <p:txBody>
          <a:bodyPr/>
          <a:lstStyle/>
          <a:p>
            <a:r>
              <a:rPr lang="en-US" altLang="en-US" sz="14600">
                <a:latin typeface="Blood Of Dracula" pitchFamily="2" charset="0"/>
              </a:rPr>
              <a:t>Halloween</a:t>
            </a:r>
          </a:p>
        </p:txBody>
      </p:sp>
      <p:pic>
        <p:nvPicPr>
          <p:cNvPr id="26628" name="Picture 4">
            <a:extLst>
              <a:ext uri="{FF2B5EF4-FFF2-40B4-BE49-F238E27FC236}">
                <a16:creationId xmlns:a16="http://schemas.microsoft.com/office/drawing/2014/main" id="{A62C418F-5002-CCD2-5142-B76B8C6851F3}"/>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362200" y="3505200"/>
            <a:ext cx="4343400" cy="288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506DDCC4-31F9-9B9A-5ACF-6C894D86CDE8}"/>
              </a:ext>
            </a:extLst>
          </p:cNvPr>
          <p:cNvSpPr>
            <a:spLocks noGrp="1" noChangeArrowheads="1"/>
          </p:cNvSpPr>
          <p:nvPr>
            <p:ph type="title"/>
          </p:nvPr>
        </p:nvSpPr>
        <p:spPr>
          <a:xfrm>
            <a:off x="4572000" y="2057400"/>
            <a:ext cx="3962400" cy="4144963"/>
          </a:xfrm>
        </p:spPr>
        <p:txBody>
          <a:bodyPr/>
          <a:lstStyle/>
          <a:p>
            <a:pPr algn="l"/>
            <a:r>
              <a:rPr lang="en-US" altLang="en-US" sz="6600">
                <a:latin typeface="Blood Of Dracula" pitchFamily="2" charset="0"/>
              </a:rPr>
              <a:t>festivities, as do 67 percent of adults.</a:t>
            </a:r>
          </a:p>
        </p:txBody>
      </p:sp>
      <p:pic>
        <p:nvPicPr>
          <p:cNvPr id="40966" name="Picture 6">
            <a:extLst>
              <a:ext uri="{FF2B5EF4-FFF2-40B4-BE49-F238E27FC236}">
                <a16:creationId xmlns:a16="http://schemas.microsoft.com/office/drawing/2014/main" id="{752A4C79-A02B-CF90-0C69-17A2B7F97052}"/>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28600" y="2476500"/>
            <a:ext cx="4343400"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69" name="Text Box 9">
            <a:extLst>
              <a:ext uri="{FF2B5EF4-FFF2-40B4-BE49-F238E27FC236}">
                <a16:creationId xmlns:a16="http://schemas.microsoft.com/office/drawing/2014/main" id="{FC69B3FF-A3D4-3657-0B7B-541B09E0D686}"/>
              </a:ext>
            </a:extLst>
          </p:cNvPr>
          <p:cNvSpPr txBox="1">
            <a:spLocks noChangeArrowheads="1"/>
          </p:cNvSpPr>
          <p:nvPr/>
        </p:nvSpPr>
        <p:spPr bwMode="auto">
          <a:xfrm>
            <a:off x="381000" y="0"/>
            <a:ext cx="8763000" cy="311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6600">
                <a:solidFill>
                  <a:schemeClr val="tx2"/>
                </a:solidFill>
              </a:rPr>
              <a:t>Eighty-two percent of children take part in Halloween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048FA542-1CE9-6BAD-AF69-576B57BA3626}"/>
              </a:ext>
            </a:extLst>
          </p:cNvPr>
          <p:cNvSpPr>
            <a:spLocks noGrp="1" noChangeArrowheads="1"/>
          </p:cNvSpPr>
          <p:nvPr>
            <p:ph type="body" idx="1"/>
          </p:nvPr>
        </p:nvSpPr>
        <p:spPr/>
        <p:txBody>
          <a:bodyPr/>
          <a:lstStyle/>
          <a:p>
            <a:pPr algn="ctr">
              <a:buFontTx/>
              <a:buNone/>
            </a:pPr>
            <a:r>
              <a:rPr lang="en-US" altLang="en-US"/>
              <a:t>This bulletin board has been submitted by:</a:t>
            </a:r>
          </a:p>
          <a:p>
            <a:pPr algn="ctr">
              <a:buFontTx/>
              <a:buNone/>
            </a:pPr>
            <a:endParaRPr lang="en-US" altLang="en-US"/>
          </a:p>
          <a:p>
            <a:pPr algn="ctr">
              <a:buFontTx/>
              <a:buNone/>
            </a:pPr>
            <a:r>
              <a:rPr lang="en-US" altLang="en-US"/>
              <a:t> Darcy Klasna, </a:t>
            </a:r>
          </a:p>
          <a:p>
            <a:pPr algn="ctr">
              <a:buFontTx/>
              <a:buNone/>
            </a:pPr>
            <a:r>
              <a:rPr lang="en-US" altLang="en-US"/>
              <a:t>Resident Assistant, </a:t>
            </a:r>
          </a:p>
          <a:p>
            <a:pPr algn="ctr">
              <a:buFontTx/>
              <a:buNone/>
            </a:pPr>
            <a:r>
              <a:rPr lang="en-US" altLang="en-US"/>
              <a:t>Montana State University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a:extLst>
              <a:ext uri="{FF2B5EF4-FFF2-40B4-BE49-F238E27FC236}">
                <a16:creationId xmlns:a16="http://schemas.microsoft.com/office/drawing/2014/main" id="{4249A36D-C0BD-6D1A-B01D-9B36EB796493}"/>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endParaRPr lang="en-GB" altLang="en-US" sz="2400">
              <a:cs typeface="Arial" panose="020B0604020202020204" pitchFamily="34" charset="0"/>
            </a:endParaRPr>
          </a:p>
          <a:p>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935918B-206C-D0FB-D790-802741B3B0D0}"/>
              </a:ext>
            </a:extLst>
          </p:cNvPr>
          <p:cNvSpPr>
            <a:spLocks noGrp="1" noChangeArrowheads="1"/>
          </p:cNvSpPr>
          <p:nvPr>
            <p:ph type="ctrTitle"/>
          </p:nvPr>
        </p:nvSpPr>
        <p:spPr>
          <a:xfrm>
            <a:off x="228600" y="457200"/>
            <a:ext cx="8610600" cy="5791200"/>
          </a:xfrm>
          <a:noFill/>
        </p:spPr>
        <p:txBody>
          <a:bodyPr anchor="ctr"/>
          <a:lstStyle/>
          <a:p>
            <a:r>
              <a:rPr lang="en-US" altLang="en-US" sz="4800">
                <a:latin typeface="Blackadder ITC" panose="04020505051007020D02" pitchFamily="82" charset="0"/>
              </a:rPr>
              <a:t>Halloween actually has its origins in the Catholic Church. It comes from a contracted corruption of All Hallows Eve. November 1</a:t>
            </a:r>
            <a:r>
              <a:rPr lang="en-US" altLang="en-US" sz="4800" baseline="30000">
                <a:latin typeface="Blackadder ITC" panose="04020505051007020D02" pitchFamily="82" charset="0"/>
              </a:rPr>
              <a:t>st</a:t>
            </a:r>
            <a:r>
              <a:rPr lang="en-US" altLang="en-US" sz="4800">
                <a:latin typeface="Blackadder ITC" panose="04020505051007020D02" pitchFamily="82" charset="0"/>
              </a:rPr>
              <a:t>, All Hallows Day (or All Saints Day) is a Catholic day of observance in honor of saints.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a:extLst>
              <a:ext uri="{FF2B5EF4-FFF2-40B4-BE49-F238E27FC236}">
                <a16:creationId xmlns:a16="http://schemas.microsoft.com/office/drawing/2014/main" id="{A37862B6-373A-EA4B-4044-6D9670C92447}"/>
              </a:ext>
            </a:extLst>
          </p:cNvPr>
          <p:cNvSpPr>
            <a:spLocks noGrp="1" noChangeArrowheads="1"/>
          </p:cNvSpPr>
          <p:nvPr>
            <p:ph type="ctrTitle"/>
          </p:nvPr>
        </p:nvSpPr>
        <p:spPr>
          <a:xfrm>
            <a:off x="609600" y="533400"/>
            <a:ext cx="7848600" cy="3581400"/>
          </a:xfrm>
        </p:spPr>
        <p:txBody>
          <a:bodyPr anchor="ctr"/>
          <a:lstStyle/>
          <a:p>
            <a:r>
              <a:rPr lang="en-US" altLang="en-US" sz="4800">
                <a:latin typeface="Blood Of Dracula" pitchFamily="2" charset="0"/>
              </a:rPr>
              <a:t>In Mexico, they celebrate El Dia de los Muertos or the Day of the Dead starting the evening of October 31</a:t>
            </a:r>
            <a:r>
              <a:rPr lang="en-US" altLang="en-US" sz="4800" baseline="30000">
                <a:latin typeface="Blood Of Dracula" pitchFamily="2" charset="0"/>
              </a:rPr>
              <a:t>st</a:t>
            </a:r>
            <a:r>
              <a:rPr lang="en-US" altLang="en-US" sz="4800">
                <a:latin typeface="Blood Of Dracula" pitchFamily="2" charset="0"/>
              </a:rPr>
              <a:t>.</a:t>
            </a:r>
          </a:p>
        </p:txBody>
      </p:sp>
      <p:pic>
        <p:nvPicPr>
          <p:cNvPr id="3079" name="Picture 7">
            <a:extLst>
              <a:ext uri="{FF2B5EF4-FFF2-40B4-BE49-F238E27FC236}">
                <a16:creationId xmlns:a16="http://schemas.microsoft.com/office/drawing/2014/main" id="{2D240C2F-6F59-08CC-8EF6-A4F5301390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886200"/>
            <a:ext cx="2324100" cy="269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D03F0A0A-98C1-C612-0ED6-8CB0AFDBFEB8}"/>
              </a:ext>
            </a:extLst>
          </p:cNvPr>
          <p:cNvSpPr>
            <a:spLocks noGrp="1" noChangeArrowheads="1"/>
          </p:cNvSpPr>
          <p:nvPr>
            <p:ph type="ctrTitle"/>
          </p:nvPr>
        </p:nvSpPr>
        <p:spPr>
          <a:xfrm>
            <a:off x="685800" y="2743200"/>
            <a:ext cx="7848600" cy="3505200"/>
          </a:xfrm>
        </p:spPr>
        <p:txBody>
          <a:bodyPr anchor="ctr"/>
          <a:lstStyle/>
          <a:p>
            <a:r>
              <a:rPr lang="en-US" altLang="en-US" sz="4800">
                <a:latin typeface="Gaelic" pitchFamily="2" charset="0"/>
              </a:rPr>
              <a:t>The custom of Halloween was brought to America in the 1840s by Irish immigrants fleeing their country’s potato famine.</a:t>
            </a:r>
          </a:p>
        </p:txBody>
      </p:sp>
      <p:pic>
        <p:nvPicPr>
          <p:cNvPr id="6151" name="Picture 7">
            <a:extLst>
              <a:ext uri="{FF2B5EF4-FFF2-40B4-BE49-F238E27FC236}">
                <a16:creationId xmlns:a16="http://schemas.microsoft.com/office/drawing/2014/main" id="{89529319-94DB-9461-E84F-738ECEF041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533400"/>
            <a:ext cx="3886200" cy="2185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B13D7F3-D572-1F83-C357-67AA2DD84ABC}"/>
              </a:ext>
            </a:extLst>
          </p:cNvPr>
          <p:cNvSpPr>
            <a:spLocks noGrp="1" noChangeArrowheads="1"/>
          </p:cNvSpPr>
          <p:nvPr>
            <p:ph type="title"/>
          </p:nvPr>
        </p:nvSpPr>
        <p:spPr>
          <a:xfrm>
            <a:off x="533400" y="274638"/>
            <a:ext cx="8153400" cy="4144962"/>
          </a:xfrm>
        </p:spPr>
        <p:txBody>
          <a:bodyPr/>
          <a:lstStyle/>
          <a:p>
            <a:r>
              <a:rPr lang="en-US" altLang="en-US" sz="5400">
                <a:latin typeface="Blackadder ITC" panose="04020505051007020D02" pitchFamily="82" charset="0"/>
              </a:rPr>
              <a:t>On November 2</a:t>
            </a:r>
            <a:r>
              <a:rPr lang="en-US" altLang="en-US" sz="5400" baseline="30000">
                <a:latin typeface="Blackadder ITC" panose="04020505051007020D02" pitchFamily="82" charset="0"/>
              </a:rPr>
              <a:t>nd</a:t>
            </a:r>
            <a:r>
              <a:rPr lang="en-US" altLang="en-US" sz="5400">
                <a:latin typeface="Blackadder ITC" panose="04020505051007020D02" pitchFamily="82" charset="0"/>
              </a:rPr>
              <a:t>, All Souls Day, early Christians would walk from village to village begging for “soul cakes.” This is one origin of trick-or-treating.</a:t>
            </a:r>
          </a:p>
        </p:txBody>
      </p:sp>
      <p:pic>
        <p:nvPicPr>
          <p:cNvPr id="8196" name="Picture 4">
            <a:extLst>
              <a:ext uri="{FF2B5EF4-FFF2-40B4-BE49-F238E27FC236}">
                <a16:creationId xmlns:a16="http://schemas.microsoft.com/office/drawing/2014/main" id="{A1DFF7C9-1471-F0A1-C801-AB8175B36626}"/>
              </a:ext>
            </a:extLst>
          </p:cNvPr>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584950" y="3657600"/>
            <a:ext cx="2208213" cy="2571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0" name="Picture 8">
            <a:extLst>
              <a:ext uri="{FF2B5EF4-FFF2-40B4-BE49-F238E27FC236}">
                <a16:creationId xmlns:a16="http://schemas.microsoft.com/office/drawing/2014/main" id="{B216D4E0-26E2-C8FF-85A4-5AA434061B95}"/>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304800" y="3657600"/>
            <a:ext cx="2819400" cy="2587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D2F2FAC-0F60-4EE7-0134-D994E7E80E2C}"/>
              </a:ext>
            </a:extLst>
          </p:cNvPr>
          <p:cNvSpPr>
            <a:spLocks noGrp="1" noChangeArrowheads="1"/>
          </p:cNvSpPr>
          <p:nvPr>
            <p:ph type="title"/>
          </p:nvPr>
        </p:nvSpPr>
        <p:spPr>
          <a:xfrm>
            <a:off x="457200" y="274638"/>
            <a:ext cx="8229600" cy="6126162"/>
          </a:xfrm>
        </p:spPr>
        <p:txBody>
          <a:bodyPr/>
          <a:lstStyle/>
          <a:p>
            <a:r>
              <a:rPr lang="en-US" altLang="en-US" sz="4800">
                <a:latin typeface="Lucida Blackletter" pitchFamily="2" charset="0"/>
              </a:rPr>
              <a:t>The Celtic festival of Samhain is the basis for Halloween. Samhain, All Hallowtide, the feast of the dead in Pagan and Christian times, signalizing the close of harvest and the initiation of the winter season.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EFB5EE8-78AE-203C-9922-C68C2CF307E9}"/>
              </a:ext>
            </a:extLst>
          </p:cNvPr>
          <p:cNvSpPr>
            <a:spLocks noGrp="1" noChangeArrowheads="1"/>
          </p:cNvSpPr>
          <p:nvPr>
            <p:ph type="title"/>
          </p:nvPr>
        </p:nvSpPr>
        <p:spPr>
          <a:xfrm>
            <a:off x="609600" y="274638"/>
            <a:ext cx="8077200" cy="3535362"/>
          </a:xfrm>
        </p:spPr>
        <p:txBody>
          <a:bodyPr/>
          <a:lstStyle/>
          <a:p>
            <a:r>
              <a:rPr lang="en-US" altLang="en-US" sz="4800">
                <a:latin typeface="Blackadder ITC" panose="04020505051007020D02" pitchFamily="82" charset="0"/>
              </a:rPr>
              <a:t>The day itself did not grow out of evil practices. It grew out of the rituals of the Celts celebrating a new year, and out of Medieval prayer rituals of Europeans.</a:t>
            </a:r>
          </a:p>
        </p:txBody>
      </p:sp>
      <p:pic>
        <p:nvPicPr>
          <p:cNvPr id="10244" name="Picture 4">
            <a:extLst>
              <a:ext uri="{FF2B5EF4-FFF2-40B4-BE49-F238E27FC236}">
                <a16:creationId xmlns:a16="http://schemas.microsoft.com/office/drawing/2014/main" id="{508A8200-354E-529B-A19A-320FF241E584}"/>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78450" y="2362200"/>
            <a:ext cx="30353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4D11230-B213-F0D0-0EF5-F8CF0CEB4EBB}"/>
              </a:ext>
            </a:extLst>
          </p:cNvPr>
          <p:cNvSpPr>
            <a:spLocks noGrp="1" noChangeArrowheads="1"/>
          </p:cNvSpPr>
          <p:nvPr>
            <p:ph type="title"/>
          </p:nvPr>
        </p:nvSpPr>
        <p:spPr>
          <a:xfrm>
            <a:off x="304800" y="274638"/>
            <a:ext cx="8382000" cy="5897562"/>
          </a:xfrm>
        </p:spPr>
        <p:txBody>
          <a:bodyPr/>
          <a:lstStyle/>
          <a:p>
            <a:r>
              <a:rPr lang="en-US" altLang="en-US" sz="5400">
                <a:latin typeface="Cezanne" pitchFamily="2" charset="0"/>
              </a:rPr>
              <a:t>In the 1800’s, people started to have Halloween parties. Part of the celebrations included costumes, fortune telling, and games such as bobbing for apples.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653</Words>
  <Application>Microsoft Office PowerPoint</Application>
  <PresentationFormat>On-screen Show (4:3)</PresentationFormat>
  <Paragraphs>55</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Blood Of Dracula</vt:lpstr>
      <vt:lpstr>Blackadder ITC</vt:lpstr>
      <vt:lpstr>Gaelic</vt:lpstr>
      <vt:lpstr>Lucida Blackletter</vt:lpstr>
      <vt:lpstr>Cezanne</vt:lpstr>
      <vt:lpstr>T4C Beaulieux</vt:lpstr>
      <vt:lpstr>Default Design</vt:lpstr>
      <vt:lpstr>Facts of</vt:lpstr>
      <vt:lpstr>Halloween</vt:lpstr>
      <vt:lpstr>Halloween actually has its origins in the Catholic Church. It comes from a contracted corruption of All Hallows Eve. November 1st, All Hallows Day (or All Saints Day) is a Catholic day of observance in honor of saints.</vt:lpstr>
      <vt:lpstr>In Mexico, they celebrate El Dia de los Muertos or the Day of the Dead starting the evening of October 31st.</vt:lpstr>
      <vt:lpstr>The custom of Halloween was brought to America in the 1840s by Irish immigrants fleeing their country’s potato famine.</vt:lpstr>
      <vt:lpstr>On November 2nd, All Souls Day, early Christians would walk from village to village begging for “soul cakes.” This is one origin of trick-or-treating.</vt:lpstr>
      <vt:lpstr>The Celtic festival of Samhain is the basis for Halloween. Samhain, All Hallowtide, the feast of the dead in Pagan and Christian times, signalizing the close of harvest and the initiation of the winter season.</vt:lpstr>
      <vt:lpstr>The day itself did not grow out of evil practices. It grew out of the rituals of the Celts celebrating a new year, and out of Medieval prayer rituals of Europeans.</vt:lpstr>
      <vt:lpstr>In the 1800’s, people started to have Halloween parties. Part of the celebrations included costumes, fortune telling, and games such as bobbing for apples.</vt:lpstr>
      <vt:lpstr>At the turn of the century, cities were overcrowded and Halloween marked the time to let off steam by playing practical jokes. By the 1930’s, things had gotten out of hand and serious damage was being done on Halloween. Trick or treating was promoted as an alternative to vandalism.</vt:lpstr>
      <vt:lpstr>The Celts believed the souls of the dead visited the earth every October 31st.</vt:lpstr>
      <vt:lpstr>Other Names</vt:lpstr>
      <vt:lpstr>All Hallows Eve  Samhain  All Hallowtide  The Feast of the Dead</vt:lpstr>
      <vt:lpstr>The Legend of the Jack-O-Lantern</vt:lpstr>
      <vt:lpstr>PowerPoint Presentation</vt:lpstr>
      <vt:lpstr>The Irish used turnips as their “Jack’s lanterns” originally. But when the immigrants came to America, they found pumpkins were far more plentiful than turnips.</vt:lpstr>
      <vt:lpstr>The Celts believed all laws of space and time were suspended during this time, allowing the spirit world to intermingle with the living.</vt:lpstr>
      <vt:lpstr>A cup of candy corn has fewer calories than a cup of raisins. </vt:lpstr>
      <vt:lpstr>"Phasmophobia" is the fear of ghosts.  "Samhainophobia" is the morbid fear of Halloween. </vt:lpstr>
      <vt:lpstr>festivities, as do 67 percent of adults.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Halloween actually has its origins in the Catholic Church. It comes from a contracted corruption of All Hallows Eve. November 1st, All Hallows Day (or All Saints Day) is a Catholic day of observance in honor of saints.</dc:title>
  <dc:creator>VOC</dc:creator>
  <cp:lastModifiedBy>Nayan GRIFFITHS</cp:lastModifiedBy>
  <cp:revision>12</cp:revision>
  <dcterms:created xsi:type="dcterms:W3CDTF">2003-10-21T21:04:57Z</dcterms:created>
  <dcterms:modified xsi:type="dcterms:W3CDTF">2023-06-06T10:26:32Z</dcterms:modified>
</cp:coreProperties>
</file>