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5" r:id="rId1"/>
  </p:sldMasterIdLst>
  <p:sldIdLst>
    <p:sldId id="256" r:id="rId2"/>
    <p:sldId id="257" r:id="rId3"/>
    <p:sldId id="265" r:id="rId4"/>
    <p:sldId id="258" r:id="rId5"/>
    <p:sldId id="266" r:id="rId6"/>
    <p:sldId id="260" r:id="rId7"/>
    <p:sldId id="267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1" autoAdjust="0"/>
    <p:restoredTop sz="94676" autoAdjust="0"/>
  </p:normalViewPr>
  <p:slideViewPr>
    <p:cSldViewPr>
      <p:cViewPr varScale="1">
        <p:scale>
          <a:sx n="129" d="100"/>
          <a:sy n="129" d="100"/>
        </p:scale>
        <p:origin x="306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>
            <a:extLst>
              <a:ext uri="{FF2B5EF4-FFF2-40B4-BE49-F238E27FC236}">
                <a16:creationId xmlns:a16="http://schemas.microsoft.com/office/drawing/2014/main" id="{FA9580FA-DD78-A35C-2179-00DC4FD6BD5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21507" name="Group 3">
              <a:extLst>
                <a:ext uri="{FF2B5EF4-FFF2-40B4-BE49-F238E27FC236}">
                  <a16:creationId xmlns:a16="http://schemas.microsoft.com/office/drawing/2014/main" id="{C1613182-DAC9-7EA1-5940-741FA6D291B4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15207">
              <a:off x="3690" y="234"/>
              <a:ext cx="1857" cy="3625"/>
              <a:chOff x="3010" y="778"/>
              <a:chExt cx="1857" cy="3625"/>
            </a:xfrm>
          </p:grpSpPr>
          <p:sp>
            <p:nvSpPr>
              <p:cNvPr id="21508" name="Freeform 4">
                <a:extLst>
                  <a:ext uri="{FF2B5EF4-FFF2-40B4-BE49-F238E27FC236}">
                    <a16:creationId xmlns:a16="http://schemas.microsoft.com/office/drawing/2014/main" id="{E1CE7717-FAC5-7717-8C7C-55C90D3FFE5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534" y="778"/>
                <a:ext cx="1333" cy="1485"/>
              </a:xfrm>
              <a:custGeom>
                <a:avLst/>
                <a:gdLst>
                  <a:gd name="T0" fmla="*/ 16 w 596"/>
                  <a:gd name="T1" fmla="*/ 370 h 666"/>
                  <a:gd name="T2" fmla="*/ 6 w 596"/>
                  <a:gd name="T3" fmla="*/ 341 h 666"/>
                  <a:gd name="T4" fmla="*/ 0 w 596"/>
                  <a:gd name="T5" fmla="*/ 289 h 666"/>
                  <a:gd name="T6" fmla="*/ 4 w 596"/>
                  <a:gd name="T7" fmla="*/ 222 h 666"/>
                  <a:gd name="T8" fmla="*/ 25 w 596"/>
                  <a:gd name="T9" fmla="*/ 151 h 666"/>
                  <a:gd name="T10" fmla="*/ 69 w 596"/>
                  <a:gd name="T11" fmla="*/ 84 h 666"/>
                  <a:gd name="T12" fmla="*/ 142 w 596"/>
                  <a:gd name="T13" fmla="*/ 31 h 666"/>
                  <a:gd name="T14" fmla="*/ 247 w 596"/>
                  <a:gd name="T15" fmla="*/ 2 h 666"/>
                  <a:gd name="T16" fmla="*/ 380 w 596"/>
                  <a:gd name="T17" fmla="*/ 9 h 666"/>
                  <a:gd name="T18" fmla="*/ 484 w 596"/>
                  <a:gd name="T19" fmla="*/ 68 h 666"/>
                  <a:gd name="T20" fmla="*/ 554 w 596"/>
                  <a:gd name="T21" fmla="*/ 165 h 666"/>
                  <a:gd name="T22" fmla="*/ 591 w 596"/>
                  <a:gd name="T23" fmla="*/ 284 h 666"/>
                  <a:gd name="T24" fmla="*/ 595 w 596"/>
                  <a:gd name="T25" fmla="*/ 409 h 666"/>
                  <a:gd name="T26" fmla="*/ 566 w 596"/>
                  <a:gd name="T27" fmla="*/ 525 h 666"/>
                  <a:gd name="T28" fmla="*/ 507 w 596"/>
                  <a:gd name="T29" fmla="*/ 615 h 666"/>
                  <a:gd name="T30" fmla="*/ 417 w 596"/>
                  <a:gd name="T31" fmla="*/ 663 h 666"/>
                  <a:gd name="T32" fmla="*/ 389 w 596"/>
                  <a:gd name="T33" fmla="*/ 659 h 666"/>
                  <a:gd name="T34" fmla="*/ 441 w 596"/>
                  <a:gd name="T35" fmla="*/ 617 h 666"/>
                  <a:gd name="T36" fmla="*/ 482 w 596"/>
                  <a:gd name="T37" fmla="*/ 544 h 666"/>
                  <a:gd name="T38" fmla="*/ 509 w 596"/>
                  <a:gd name="T39" fmla="*/ 454 h 666"/>
                  <a:gd name="T40" fmla="*/ 520 w 596"/>
                  <a:gd name="T41" fmla="*/ 355 h 666"/>
                  <a:gd name="T42" fmla="*/ 514 w 596"/>
                  <a:gd name="T43" fmla="*/ 258 h 666"/>
                  <a:gd name="T44" fmla="*/ 485 w 596"/>
                  <a:gd name="T45" fmla="*/ 174 h 666"/>
                  <a:gd name="T46" fmla="*/ 433 w 596"/>
                  <a:gd name="T47" fmla="*/ 112 h 666"/>
                  <a:gd name="T48" fmla="*/ 341 w 596"/>
                  <a:gd name="T49" fmla="*/ 75 h 666"/>
                  <a:gd name="T50" fmla="*/ 246 w 596"/>
                  <a:gd name="T51" fmla="*/ 61 h 666"/>
                  <a:gd name="T52" fmla="*/ 174 w 596"/>
                  <a:gd name="T53" fmla="*/ 71 h 666"/>
                  <a:gd name="T54" fmla="*/ 121 w 596"/>
                  <a:gd name="T55" fmla="*/ 101 h 666"/>
                  <a:gd name="T56" fmla="*/ 84 w 596"/>
                  <a:gd name="T57" fmla="*/ 149 h 666"/>
                  <a:gd name="T58" fmla="*/ 57 w 596"/>
                  <a:gd name="T59" fmla="*/ 206 h 666"/>
                  <a:gd name="T60" fmla="*/ 40 w 596"/>
                  <a:gd name="T61" fmla="*/ 272 h 666"/>
                  <a:gd name="T62" fmla="*/ 28 w 596"/>
                  <a:gd name="T63" fmla="*/ 339 h 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09" name="Freeform 5">
                <a:extLst>
                  <a:ext uri="{FF2B5EF4-FFF2-40B4-BE49-F238E27FC236}">
                    <a16:creationId xmlns:a16="http://schemas.microsoft.com/office/drawing/2014/main" id="{FBDA30F5-4A5E-8FBE-6A18-E7581018B07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4029" y="1802"/>
                <a:ext cx="571" cy="531"/>
              </a:xfrm>
              <a:custGeom>
                <a:avLst/>
                <a:gdLst>
                  <a:gd name="T0" fmla="*/ 0 w 257"/>
                  <a:gd name="T1" fmla="*/ 0 h 237"/>
                  <a:gd name="T2" fmla="*/ 0 w 257"/>
                  <a:gd name="T3" fmla="*/ 25 h 237"/>
                  <a:gd name="T4" fmla="*/ 3 w 257"/>
                  <a:gd name="T5" fmla="*/ 50 h 237"/>
                  <a:gd name="T6" fmla="*/ 6 w 257"/>
                  <a:gd name="T7" fmla="*/ 75 h 237"/>
                  <a:gd name="T8" fmla="*/ 11 w 257"/>
                  <a:gd name="T9" fmla="*/ 98 h 237"/>
                  <a:gd name="T10" fmla="*/ 18 w 257"/>
                  <a:gd name="T11" fmla="*/ 119 h 237"/>
                  <a:gd name="T12" fmla="*/ 27 w 257"/>
                  <a:gd name="T13" fmla="*/ 141 h 237"/>
                  <a:gd name="T14" fmla="*/ 38 w 257"/>
                  <a:gd name="T15" fmla="*/ 161 h 237"/>
                  <a:gd name="T16" fmla="*/ 51 w 257"/>
                  <a:gd name="T17" fmla="*/ 178 h 237"/>
                  <a:gd name="T18" fmla="*/ 67 w 257"/>
                  <a:gd name="T19" fmla="*/ 194 h 237"/>
                  <a:gd name="T20" fmla="*/ 86 w 257"/>
                  <a:gd name="T21" fmla="*/ 208 h 237"/>
                  <a:gd name="T22" fmla="*/ 106 w 257"/>
                  <a:gd name="T23" fmla="*/ 219 h 237"/>
                  <a:gd name="T24" fmla="*/ 131 w 257"/>
                  <a:gd name="T25" fmla="*/ 228 h 237"/>
                  <a:gd name="T26" fmla="*/ 158 w 257"/>
                  <a:gd name="T27" fmla="*/ 234 h 237"/>
                  <a:gd name="T28" fmla="*/ 188 w 257"/>
                  <a:gd name="T29" fmla="*/ 237 h 237"/>
                  <a:gd name="T30" fmla="*/ 220 w 257"/>
                  <a:gd name="T31" fmla="*/ 236 h 237"/>
                  <a:gd name="T32" fmla="*/ 257 w 257"/>
                  <a:gd name="T33" fmla="*/ 232 h 237"/>
                  <a:gd name="T34" fmla="*/ 224 w 257"/>
                  <a:gd name="T35" fmla="*/ 227 h 237"/>
                  <a:gd name="T36" fmla="*/ 195 w 257"/>
                  <a:gd name="T37" fmla="*/ 220 h 237"/>
                  <a:gd name="T38" fmla="*/ 170 w 257"/>
                  <a:gd name="T39" fmla="*/ 212 h 237"/>
                  <a:gd name="T40" fmla="*/ 148 w 257"/>
                  <a:gd name="T41" fmla="*/ 204 h 237"/>
                  <a:gd name="T42" fmla="*/ 128 w 257"/>
                  <a:gd name="T43" fmla="*/ 193 h 237"/>
                  <a:gd name="T44" fmla="*/ 112 w 257"/>
                  <a:gd name="T45" fmla="*/ 182 h 237"/>
                  <a:gd name="T46" fmla="*/ 97 w 257"/>
                  <a:gd name="T47" fmla="*/ 169 h 237"/>
                  <a:gd name="T48" fmla="*/ 84 w 257"/>
                  <a:gd name="T49" fmla="*/ 155 h 237"/>
                  <a:gd name="T50" fmla="*/ 72 w 257"/>
                  <a:gd name="T51" fmla="*/ 141 h 237"/>
                  <a:gd name="T52" fmla="*/ 61 w 257"/>
                  <a:gd name="T53" fmla="*/ 125 h 237"/>
                  <a:gd name="T54" fmla="*/ 52 w 257"/>
                  <a:gd name="T55" fmla="*/ 107 h 237"/>
                  <a:gd name="T56" fmla="*/ 43 w 257"/>
                  <a:gd name="T57" fmla="*/ 88 h 237"/>
                  <a:gd name="T58" fmla="*/ 33 w 257"/>
                  <a:gd name="T59" fmla="*/ 69 h 237"/>
                  <a:gd name="T60" fmla="*/ 23 w 257"/>
                  <a:gd name="T61" fmla="*/ 47 h 237"/>
                  <a:gd name="T62" fmla="*/ 12 w 257"/>
                  <a:gd name="T63" fmla="*/ 24 h 237"/>
                  <a:gd name="T64" fmla="*/ 0 w 257"/>
                  <a:gd name="T65" fmla="*/ 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0" name="Freeform 6">
                <a:extLst>
                  <a:ext uri="{FF2B5EF4-FFF2-40B4-BE49-F238E27FC236}">
                    <a16:creationId xmlns:a16="http://schemas.microsoft.com/office/drawing/2014/main" id="{11480DA4-9CD0-A0FE-D987-EBAB4262E2D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639" y="2167"/>
                <a:ext cx="277" cy="249"/>
              </a:xfrm>
              <a:custGeom>
                <a:avLst/>
                <a:gdLst>
                  <a:gd name="T0" fmla="*/ 77 w 124"/>
                  <a:gd name="T1" fmla="*/ 0 h 110"/>
                  <a:gd name="T2" fmla="*/ 124 w 124"/>
                  <a:gd name="T3" fmla="*/ 108 h 110"/>
                  <a:gd name="T4" fmla="*/ 120 w 124"/>
                  <a:gd name="T5" fmla="*/ 107 h 110"/>
                  <a:gd name="T6" fmla="*/ 107 w 124"/>
                  <a:gd name="T7" fmla="*/ 105 h 110"/>
                  <a:gd name="T8" fmla="*/ 89 w 124"/>
                  <a:gd name="T9" fmla="*/ 101 h 110"/>
                  <a:gd name="T10" fmla="*/ 68 w 124"/>
                  <a:gd name="T11" fmla="*/ 99 h 110"/>
                  <a:gd name="T12" fmla="*/ 45 w 124"/>
                  <a:gd name="T13" fmla="*/ 97 h 110"/>
                  <a:gd name="T14" fmla="*/ 25 w 124"/>
                  <a:gd name="T15" fmla="*/ 98 h 110"/>
                  <a:gd name="T16" fmla="*/ 9 w 124"/>
                  <a:gd name="T17" fmla="*/ 102 h 110"/>
                  <a:gd name="T18" fmla="*/ 0 w 124"/>
                  <a:gd name="T19" fmla="*/ 110 h 110"/>
                  <a:gd name="T20" fmla="*/ 4 w 124"/>
                  <a:gd name="T21" fmla="*/ 98 h 110"/>
                  <a:gd name="T22" fmla="*/ 8 w 124"/>
                  <a:gd name="T23" fmla="*/ 89 h 110"/>
                  <a:gd name="T24" fmla="*/ 16 w 124"/>
                  <a:gd name="T25" fmla="*/ 82 h 110"/>
                  <a:gd name="T26" fmla="*/ 25 w 124"/>
                  <a:gd name="T27" fmla="*/ 76 h 110"/>
                  <a:gd name="T28" fmla="*/ 36 w 124"/>
                  <a:gd name="T29" fmla="*/ 72 h 110"/>
                  <a:gd name="T30" fmla="*/ 47 w 124"/>
                  <a:gd name="T31" fmla="*/ 71 h 110"/>
                  <a:gd name="T32" fmla="*/ 59 w 124"/>
                  <a:gd name="T33" fmla="*/ 71 h 110"/>
                  <a:gd name="T34" fmla="*/ 72 w 124"/>
                  <a:gd name="T35" fmla="*/ 74 h 110"/>
                  <a:gd name="T36" fmla="*/ 73 w 124"/>
                  <a:gd name="T37" fmla="*/ 71 h 110"/>
                  <a:gd name="T38" fmla="*/ 70 w 124"/>
                  <a:gd name="T39" fmla="*/ 56 h 110"/>
                  <a:gd name="T40" fmla="*/ 67 w 124"/>
                  <a:gd name="T41" fmla="*/ 38 h 110"/>
                  <a:gd name="T42" fmla="*/ 65 w 124"/>
                  <a:gd name="T43" fmla="*/ 30 h 110"/>
                  <a:gd name="T44" fmla="*/ 63 w 124"/>
                  <a:gd name="T45" fmla="*/ 30 h 110"/>
                  <a:gd name="T46" fmla="*/ 61 w 124"/>
                  <a:gd name="T47" fmla="*/ 29 h 110"/>
                  <a:gd name="T48" fmla="*/ 59 w 124"/>
                  <a:gd name="T49" fmla="*/ 26 h 110"/>
                  <a:gd name="T50" fmla="*/ 57 w 124"/>
                  <a:gd name="T51" fmla="*/ 23 h 110"/>
                  <a:gd name="T52" fmla="*/ 57 w 124"/>
                  <a:gd name="T53" fmla="*/ 19 h 110"/>
                  <a:gd name="T54" fmla="*/ 59 w 124"/>
                  <a:gd name="T55" fmla="*/ 14 h 110"/>
                  <a:gd name="T56" fmla="*/ 66 w 124"/>
                  <a:gd name="T57" fmla="*/ 8 h 110"/>
                  <a:gd name="T58" fmla="*/ 77 w 124"/>
                  <a:gd name="T5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1" name="Freeform 7">
                <a:extLst>
                  <a:ext uri="{FF2B5EF4-FFF2-40B4-BE49-F238E27FC236}">
                    <a16:creationId xmlns:a16="http://schemas.microsoft.com/office/drawing/2014/main" id="{8A94B827-20D9-C38C-A0DA-176E4D032F37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979" y="977"/>
                <a:ext cx="245" cy="347"/>
              </a:xfrm>
              <a:custGeom>
                <a:avLst/>
                <a:gdLst>
                  <a:gd name="T0" fmla="*/ 0 w 109"/>
                  <a:gd name="T1" fmla="*/ 0 h 156"/>
                  <a:gd name="T2" fmla="*/ 5 w 109"/>
                  <a:gd name="T3" fmla="*/ 1 h 156"/>
                  <a:gd name="T4" fmla="*/ 18 w 109"/>
                  <a:gd name="T5" fmla="*/ 5 h 156"/>
                  <a:gd name="T6" fmla="*/ 37 w 109"/>
                  <a:gd name="T7" fmla="*/ 12 h 156"/>
                  <a:gd name="T8" fmla="*/ 58 w 109"/>
                  <a:gd name="T9" fmla="*/ 24 h 156"/>
                  <a:gd name="T10" fmla="*/ 78 w 109"/>
                  <a:gd name="T11" fmla="*/ 44 h 156"/>
                  <a:gd name="T12" fmla="*/ 96 w 109"/>
                  <a:gd name="T13" fmla="*/ 71 h 156"/>
                  <a:gd name="T14" fmla="*/ 107 w 109"/>
                  <a:gd name="T15" fmla="*/ 108 h 156"/>
                  <a:gd name="T16" fmla="*/ 109 w 109"/>
                  <a:gd name="T17" fmla="*/ 156 h 156"/>
                  <a:gd name="T18" fmla="*/ 105 w 109"/>
                  <a:gd name="T19" fmla="*/ 156 h 156"/>
                  <a:gd name="T20" fmla="*/ 99 w 109"/>
                  <a:gd name="T21" fmla="*/ 156 h 156"/>
                  <a:gd name="T22" fmla="*/ 93 w 109"/>
                  <a:gd name="T23" fmla="*/ 156 h 156"/>
                  <a:gd name="T24" fmla="*/ 87 w 109"/>
                  <a:gd name="T25" fmla="*/ 154 h 156"/>
                  <a:gd name="T26" fmla="*/ 81 w 109"/>
                  <a:gd name="T27" fmla="*/ 153 h 156"/>
                  <a:gd name="T28" fmla="*/ 74 w 109"/>
                  <a:gd name="T29" fmla="*/ 150 h 156"/>
                  <a:gd name="T30" fmla="*/ 66 w 109"/>
                  <a:gd name="T31" fmla="*/ 145 h 156"/>
                  <a:gd name="T32" fmla="*/ 58 w 109"/>
                  <a:gd name="T33" fmla="*/ 139 h 156"/>
                  <a:gd name="T34" fmla="*/ 53 w 109"/>
                  <a:gd name="T35" fmla="*/ 126 h 156"/>
                  <a:gd name="T36" fmla="*/ 53 w 109"/>
                  <a:gd name="T37" fmla="*/ 111 h 156"/>
                  <a:gd name="T38" fmla="*/ 56 w 109"/>
                  <a:gd name="T39" fmla="*/ 96 h 156"/>
                  <a:gd name="T40" fmla="*/ 59 w 109"/>
                  <a:gd name="T41" fmla="*/ 80 h 156"/>
                  <a:gd name="T42" fmla="*/ 56 w 109"/>
                  <a:gd name="T43" fmla="*/ 62 h 156"/>
                  <a:gd name="T44" fmla="*/ 48 w 109"/>
                  <a:gd name="T45" fmla="*/ 43 h 156"/>
                  <a:gd name="T46" fmla="*/ 31 w 109"/>
                  <a:gd name="T47" fmla="*/ 23 h 156"/>
                  <a:gd name="T48" fmla="*/ 0 w 109"/>
                  <a:gd name="T49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2" name="Freeform 8">
                <a:extLst>
                  <a:ext uri="{FF2B5EF4-FFF2-40B4-BE49-F238E27FC236}">
                    <a16:creationId xmlns:a16="http://schemas.microsoft.com/office/drawing/2014/main" id="{FF4A5759-5672-4E79-0098-FF196ADDBE5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845" y="2207"/>
                <a:ext cx="103" cy="209"/>
              </a:xfrm>
              <a:custGeom>
                <a:avLst/>
                <a:gdLst>
                  <a:gd name="T0" fmla="*/ 31 w 46"/>
                  <a:gd name="T1" fmla="*/ 0 h 94"/>
                  <a:gd name="T2" fmla="*/ 20 w 46"/>
                  <a:gd name="T3" fmla="*/ 38 h 94"/>
                  <a:gd name="T4" fmla="*/ 15 w 46"/>
                  <a:gd name="T5" fmla="*/ 62 h 94"/>
                  <a:gd name="T6" fmla="*/ 11 w 46"/>
                  <a:gd name="T7" fmla="*/ 79 h 94"/>
                  <a:gd name="T8" fmla="*/ 0 w 46"/>
                  <a:gd name="T9" fmla="*/ 94 h 94"/>
                  <a:gd name="T10" fmla="*/ 12 w 46"/>
                  <a:gd name="T11" fmla="*/ 88 h 94"/>
                  <a:gd name="T12" fmla="*/ 23 w 46"/>
                  <a:gd name="T13" fmla="*/ 80 h 94"/>
                  <a:gd name="T14" fmla="*/ 32 w 46"/>
                  <a:gd name="T15" fmla="*/ 69 h 94"/>
                  <a:gd name="T16" fmla="*/ 40 w 46"/>
                  <a:gd name="T17" fmla="*/ 57 h 94"/>
                  <a:gd name="T18" fmla="*/ 45 w 46"/>
                  <a:gd name="T19" fmla="*/ 44 h 94"/>
                  <a:gd name="T20" fmla="*/ 46 w 46"/>
                  <a:gd name="T21" fmla="*/ 30 h 94"/>
                  <a:gd name="T22" fmla="*/ 42 w 46"/>
                  <a:gd name="T23" fmla="*/ 15 h 94"/>
                  <a:gd name="T24" fmla="*/ 31 w 46"/>
                  <a:gd name="T25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3" name="Freeform 9">
                <a:extLst>
                  <a:ext uri="{FF2B5EF4-FFF2-40B4-BE49-F238E27FC236}">
                    <a16:creationId xmlns:a16="http://schemas.microsoft.com/office/drawing/2014/main" id="{00F0E467-DC62-4372-EB67-5B086CAEAB8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895" y="1325"/>
                <a:ext cx="120" cy="90"/>
              </a:xfrm>
              <a:custGeom>
                <a:avLst/>
                <a:gdLst>
                  <a:gd name="T0" fmla="*/ 0 w 54"/>
                  <a:gd name="T1" fmla="*/ 0 h 40"/>
                  <a:gd name="T2" fmla="*/ 1 w 54"/>
                  <a:gd name="T3" fmla="*/ 1 h 40"/>
                  <a:gd name="T4" fmla="*/ 6 w 54"/>
                  <a:gd name="T5" fmla="*/ 3 h 40"/>
                  <a:gd name="T6" fmla="*/ 13 w 54"/>
                  <a:gd name="T7" fmla="*/ 8 h 40"/>
                  <a:gd name="T8" fmla="*/ 21 w 54"/>
                  <a:gd name="T9" fmla="*/ 12 h 40"/>
                  <a:gd name="T10" fmla="*/ 29 w 54"/>
                  <a:gd name="T11" fmla="*/ 15 h 40"/>
                  <a:gd name="T12" fmla="*/ 38 w 54"/>
                  <a:gd name="T13" fmla="*/ 17 h 40"/>
                  <a:gd name="T14" fmla="*/ 46 w 54"/>
                  <a:gd name="T15" fmla="*/ 18 h 40"/>
                  <a:gd name="T16" fmla="*/ 54 w 54"/>
                  <a:gd name="T17" fmla="*/ 16 h 40"/>
                  <a:gd name="T18" fmla="*/ 53 w 54"/>
                  <a:gd name="T19" fmla="*/ 25 h 40"/>
                  <a:gd name="T20" fmla="*/ 50 w 54"/>
                  <a:gd name="T21" fmla="*/ 33 h 40"/>
                  <a:gd name="T22" fmla="*/ 44 w 54"/>
                  <a:gd name="T23" fmla="*/ 38 h 40"/>
                  <a:gd name="T24" fmla="*/ 37 w 54"/>
                  <a:gd name="T25" fmla="*/ 40 h 40"/>
                  <a:gd name="T26" fmla="*/ 28 w 54"/>
                  <a:gd name="T27" fmla="*/ 39 h 40"/>
                  <a:gd name="T28" fmla="*/ 19 w 54"/>
                  <a:gd name="T29" fmla="*/ 32 h 40"/>
                  <a:gd name="T30" fmla="*/ 10 w 54"/>
                  <a:gd name="T31" fmla="*/ 20 h 40"/>
                  <a:gd name="T32" fmla="*/ 0 w 54"/>
                  <a:gd name="T3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4" name="Freeform 10">
                <a:extLst>
                  <a:ext uri="{FF2B5EF4-FFF2-40B4-BE49-F238E27FC236}">
                    <a16:creationId xmlns:a16="http://schemas.microsoft.com/office/drawing/2014/main" id="{64CB4705-B7D5-B021-D92C-8EF075E89CA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12185230" flipV="1">
                <a:off x="3010" y="2344"/>
                <a:ext cx="330" cy="2059"/>
              </a:xfrm>
              <a:custGeom>
                <a:avLst/>
                <a:gdLst>
                  <a:gd name="T0" fmla="*/ 0 w 149"/>
                  <a:gd name="T1" fmla="*/ 0 h 704"/>
                  <a:gd name="T2" fmla="*/ 6 w 149"/>
                  <a:gd name="T3" fmla="*/ 6 h 704"/>
                  <a:gd name="T4" fmla="*/ 16 w 149"/>
                  <a:gd name="T5" fmla="*/ 14 h 704"/>
                  <a:gd name="T6" fmla="*/ 28 w 149"/>
                  <a:gd name="T7" fmla="*/ 24 h 704"/>
                  <a:gd name="T8" fmla="*/ 41 w 149"/>
                  <a:gd name="T9" fmla="*/ 37 h 704"/>
                  <a:gd name="T10" fmla="*/ 58 w 149"/>
                  <a:gd name="T11" fmla="*/ 53 h 704"/>
                  <a:gd name="T12" fmla="*/ 73 w 149"/>
                  <a:gd name="T13" fmla="*/ 70 h 704"/>
                  <a:gd name="T14" fmla="*/ 88 w 149"/>
                  <a:gd name="T15" fmla="*/ 90 h 704"/>
                  <a:gd name="T16" fmla="*/ 100 w 149"/>
                  <a:gd name="T17" fmla="*/ 113 h 704"/>
                  <a:gd name="T18" fmla="*/ 112 w 149"/>
                  <a:gd name="T19" fmla="*/ 137 h 704"/>
                  <a:gd name="T20" fmla="*/ 120 w 149"/>
                  <a:gd name="T21" fmla="*/ 165 h 704"/>
                  <a:gd name="T22" fmla="*/ 124 w 149"/>
                  <a:gd name="T23" fmla="*/ 196 h 704"/>
                  <a:gd name="T24" fmla="*/ 126 w 149"/>
                  <a:gd name="T25" fmla="*/ 228 h 704"/>
                  <a:gd name="T26" fmla="*/ 120 w 149"/>
                  <a:gd name="T27" fmla="*/ 264 h 704"/>
                  <a:gd name="T28" fmla="*/ 109 w 149"/>
                  <a:gd name="T29" fmla="*/ 302 h 704"/>
                  <a:gd name="T30" fmla="*/ 92 w 149"/>
                  <a:gd name="T31" fmla="*/ 342 h 704"/>
                  <a:gd name="T32" fmla="*/ 67 w 149"/>
                  <a:gd name="T33" fmla="*/ 386 h 704"/>
                  <a:gd name="T34" fmla="*/ 39 w 149"/>
                  <a:gd name="T35" fmla="*/ 436 h 704"/>
                  <a:gd name="T36" fmla="*/ 21 w 149"/>
                  <a:gd name="T37" fmla="*/ 482 h 704"/>
                  <a:gd name="T38" fmla="*/ 10 w 149"/>
                  <a:gd name="T39" fmla="*/ 525 h 704"/>
                  <a:gd name="T40" fmla="*/ 6 w 149"/>
                  <a:gd name="T41" fmla="*/ 566 h 704"/>
                  <a:gd name="T42" fmla="*/ 6 w 149"/>
                  <a:gd name="T43" fmla="*/ 605 h 704"/>
                  <a:gd name="T44" fmla="*/ 8 w 149"/>
                  <a:gd name="T45" fmla="*/ 641 h 704"/>
                  <a:gd name="T46" fmla="*/ 12 w 149"/>
                  <a:gd name="T47" fmla="*/ 673 h 704"/>
                  <a:gd name="T48" fmla="*/ 14 w 149"/>
                  <a:gd name="T49" fmla="*/ 704 h 704"/>
                  <a:gd name="T50" fmla="*/ 41 w 149"/>
                  <a:gd name="T51" fmla="*/ 688 h 704"/>
                  <a:gd name="T52" fmla="*/ 39 w 149"/>
                  <a:gd name="T53" fmla="*/ 680 h 704"/>
                  <a:gd name="T54" fmla="*/ 36 w 149"/>
                  <a:gd name="T55" fmla="*/ 657 h 704"/>
                  <a:gd name="T56" fmla="*/ 33 w 149"/>
                  <a:gd name="T57" fmla="*/ 622 h 704"/>
                  <a:gd name="T58" fmla="*/ 35 w 149"/>
                  <a:gd name="T59" fmla="*/ 575 h 704"/>
                  <a:gd name="T60" fmla="*/ 41 w 149"/>
                  <a:gd name="T61" fmla="*/ 519 h 704"/>
                  <a:gd name="T62" fmla="*/ 58 w 149"/>
                  <a:gd name="T63" fmla="*/ 455 h 704"/>
                  <a:gd name="T64" fmla="*/ 86 w 149"/>
                  <a:gd name="T65" fmla="*/ 386 h 704"/>
                  <a:gd name="T66" fmla="*/ 129 w 149"/>
                  <a:gd name="T67" fmla="*/ 313 h 704"/>
                  <a:gd name="T68" fmla="*/ 143 w 149"/>
                  <a:gd name="T69" fmla="*/ 279 h 704"/>
                  <a:gd name="T70" fmla="*/ 149 w 149"/>
                  <a:gd name="T71" fmla="*/ 235 h 704"/>
                  <a:gd name="T72" fmla="*/ 144 w 149"/>
                  <a:gd name="T73" fmla="*/ 184 h 704"/>
                  <a:gd name="T74" fmla="*/ 131 w 149"/>
                  <a:gd name="T75" fmla="*/ 134 h 704"/>
                  <a:gd name="T76" fmla="*/ 109 w 149"/>
                  <a:gd name="T77" fmla="*/ 85 h 704"/>
                  <a:gd name="T78" fmla="*/ 81 w 149"/>
                  <a:gd name="T79" fmla="*/ 44 h 704"/>
                  <a:gd name="T80" fmla="*/ 44 w 149"/>
                  <a:gd name="T81" fmla="*/ 14 h 704"/>
                  <a:gd name="T82" fmla="*/ 0 w 149"/>
                  <a:gd name="T83" fmla="*/ 0 h 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1515" name="Freeform 11">
              <a:extLst>
                <a:ext uri="{FF2B5EF4-FFF2-40B4-BE49-F238E27FC236}">
                  <a16:creationId xmlns:a16="http://schemas.microsoft.com/office/drawing/2014/main" id="{51AB0EC9-1AB1-0695-9AB0-5119457A50A8}"/>
                </a:ext>
              </a:extLst>
            </p:cNvPr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>
                <a:gd name="T0" fmla="*/ 94 w 128"/>
                <a:gd name="T1" fmla="*/ 0 h 217"/>
                <a:gd name="T2" fmla="*/ 105 w 128"/>
                <a:gd name="T3" fmla="*/ 9 h 217"/>
                <a:gd name="T4" fmla="*/ 115 w 128"/>
                <a:gd name="T5" fmla="*/ 27 h 217"/>
                <a:gd name="T6" fmla="*/ 123 w 128"/>
                <a:gd name="T7" fmla="*/ 50 h 217"/>
                <a:gd name="T8" fmla="*/ 128 w 128"/>
                <a:gd name="T9" fmla="*/ 78 h 217"/>
                <a:gd name="T10" fmla="*/ 127 w 128"/>
                <a:gd name="T11" fmla="*/ 111 h 217"/>
                <a:gd name="T12" fmla="*/ 116 w 128"/>
                <a:gd name="T13" fmla="*/ 145 h 217"/>
                <a:gd name="T14" fmla="*/ 94 w 128"/>
                <a:gd name="T15" fmla="*/ 181 h 217"/>
                <a:gd name="T16" fmla="*/ 60 w 128"/>
                <a:gd name="T17" fmla="*/ 217 h 217"/>
                <a:gd name="T18" fmla="*/ 49 w 128"/>
                <a:gd name="T19" fmla="*/ 213 h 217"/>
                <a:gd name="T20" fmla="*/ 38 w 128"/>
                <a:gd name="T21" fmla="*/ 210 h 217"/>
                <a:gd name="T22" fmla="*/ 26 w 128"/>
                <a:gd name="T23" fmla="*/ 205 h 217"/>
                <a:gd name="T24" fmla="*/ 16 w 128"/>
                <a:gd name="T25" fmla="*/ 201 h 217"/>
                <a:gd name="T26" fmla="*/ 8 w 128"/>
                <a:gd name="T27" fmla="*/ 196 h 217"/>
                <a:gd name="T28" fmla="*/ 2 w 128"/>
                <a:gd name="T29" fmla="*/ 190 h 217"/>
                <a:gd name="T30" fmla="*/ 0 w 128"/>
                <a:gd name="T31" fmla="*/ 183 h 217"/>
                <a:gd name="T32" fmla="*/ 1 w 128"/>
                <a:gd name="T33" fmla="*/ 178 h 217"/>
                <a:gd name="T34" fmla="*/ 13 w 128"/>
                <a:gd name="T35" fmla="*/ 171 h 217"/>
                <a:gd name="T36" fmla="*/ 29 w 128"/>
                <a:gd name="T37" fmla="*/ 161 h 217"/>
                <a:gd name="T38" fmla="*/ 46 w 128"/>
                <a:gd name="T39" fmla="*/ 150 h 217"/>
                <a:gd name="T40" fmla="*/ 63 w 128"/>
                <a:gd name="T41" fmla="*/ 134 h 217"/>
                <a:gd name="T42" fmla="*/ 79 w 128"/>
                <a:gd name="T43" fmla="*/ 112 h 217"/>
                <a:gd name="T44" fmla="*/ 91 w 128"/>
                <a:gd name="T45" fmla="*/ 83 h 217"/>
                <a:gd name="T46" fmla="*/ 97 w 128"/>
                <a:gd name="T47" fmla="*/ 46 h 217"/>
                <a:gd name="T48" fmla="*/ 94 w 128"/>
                <a:gd name="T4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16" name="Freeform 12">
              <a:extLst>
                <a:ext uri="{FF2B5EF4-FFF2-40B4-BE49-F238E27FC236}">
                  <a16:creationId xmlns:a16="http://schemas.microsoft.com/office/drawing/2014/main" id="{D2B457DA-27EF-80CF-5D96-2A69FE21F67C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>
                <a:gd name="T0" fmla="*/ 891 w 1259"/>
                <a:gd name="T1" fmla="*/ 1532 h 1532"/>
                <a:gd name="T2" fmla="*/ 954 w 1259"/>
                <a:gd name="T3" fmla="*/ 1452 h 1532"/>
                <a:gd name="T4" fmla="*/ 1032 w 1259"/>
                <a:gd name="T5" fmla="*/ 1338 h 1532"/>
                <a:gd name="T6" fmla="*/ 1115 w 1259"/>
                <a:gd name="T7" fmla="*/ 1188 h 1532"/>
                <a:gd name="T8" fmla="*/ 1194 w 1259"/>
                <a:gd name="T9" fmla="*/ 1023 h 1532"/>
                <a:gd name="T10" fmla="*/ 1244 w 1259"/>
                <a:gd name="T11" fmla="*/ 841 h 1532"/>
                <a:gd name="T12" fmla="*/ 1259 w 1259"/>
                <a:gd name="T13" fmla="*/ 647 h 1532"/>
                <a:gd name="T14" fmla="*/ 1230 w 1259"/>
                <a:gd name="T15" fmla="*/ 463 h 1532"/>
                <a:gd name="T16" fmla="*/ 1140 w 1259"/>
                <a:gd name="T17" fmla="*/ 294 h 1532"/>
                <a:gd name="T18" fmla="*/ 1043 w 1259"/>
                <a:gd name="T19" fmla="*/ 190 h 1532"/>
                <a:gd name="T20" fmla="*/ 961 w 1259"/>
                <a:gd name="T21" fmla="*/ 109 h 1532"/>
                <a:gd name="T22" fmla="*/ 894 w 1259"/>
                <a:gd name="T23" fmla="*/ 65 h 1532"/>
                <a:gd name="T24" fmla="*/ 786 w 1259"/>
                <a:gd name="T25" fmla="*/ 18 h 1532"/>
                <a:gd name="T26" fmla="*/ 642 w 1259"/>
                <a:gd name="T27" fmla="*/ 0 h 1532"/>
                <a:gd name="T28" fmla="*/ 440 w 1259"/>
                <a:gd name="T29" fmla="*/ 23 h 1532"/>
                <a:gd name="T30" fmla="*/ 366 w 1259"/>
                <a:gd name="T31" fmla="*/ 44 h 1532"/>
                <a:gd name="T32" fmla="*/ 292 w 1259"/>
                <a:gd name="T33" fmla="*/ 58 h 1532"/>
                <a:gd name="T34" fmla="*/ 229 w 1259"/>
                <a:gd name="T35" fmla="*/ 79 h 1532"/>
                <a:gd name="T36" fmla="*/ 178 w 1259"/>
                <a:gd name="T37" fmla="*/ 103 h 1532"/>
                <a:gd name="T38" fmla="*/ 127 w 1259"/>
                <a:gd name="T39" fmla="*/ 127 h 1532"/>
                <a:gd name="T40" fmla="*/ 82 w 1259"/>
                <a:gd name="T41" fmla="*/ 158 h 1532"/>
                <a:gd name="T42" fmla="*/ 41 w 1259"/>
                <a:gd name="T43" fmla="*/ 197 h 1532"/>
                <a:gd name="T44" fmla="*/ 0 w 1259"/>
                <a:gd name="T45" fmla="*/ 243 h 1532"/>
                <a:gd name="T46" fmla="*/ 76 w 1259"/>
                <a:gd name="T47" fmla="*/ 215 h 1532"/>
                <a:gd name="T48" fmla="*/ 144 w 1259"/>
                <a:gd name="T49" fmla="*/ 194 h 1532"/>
                <a:gd name="T50" fmla="*/ 212 w 1259"/>
                <a:gd name="T51" fmla="*/ 179 h 1532"/>
                <a:gd name="T52" fmla="*/ 280 w 1259"/>
                <a:gd name="T53" fmla="*/ 164 h 1532"/>
                <a:gd name="T54" fmla="*/ 336 w 1259"/>
                <a:gd name="T55" fmla="*/ 149 h 1532"/>
                <a:gd name="T56" fmla="*/ 397 w 1259"/>
                <a:gd name="T57" fmla="*/ 149 h 1532"/>
                <a:gd name="T58" fmla="*/ 458 w 1259"/>
                <a:gd name="T59" fmla="*/ 141 h 1532"/>
                <a:gd name="T60" fmla="*/ 511 w 1259"/>
                <a:gd name="T61" fmla="*/ 146 h 1532"/>
                <a:gd name="T62" fmla="*/ 565 w 1259"/>
                <a:gd name="T63" fmla="*/ 152 h 1532"/>
                <a:gd name="T64" fmla="*/ 618 w 1259"/>
                <a:gd name="T65" fmla="*/ 166 h 1532"/>
                <a:gd name="T66" fmla="*/ 669 w 1259"/>
                <a:gd name="T67" fmla="*/ 186 h 1532"/>
                <a:gd name="T68" fmla="*/ 715 w 1259"/>
                <a:gd name="T69" fmla="*/ 205 h 1532"/>
                <a:gd name="T70" fmla="*/ 760 w 1259"/>
                <a:gd name="T71" fmla="*/ 239 h 1532"/>
                <a:gd name="T72" fmla="*/ 811 w 1259"/>
                <a:gd name="T73" fmla="*/ 267 h 1532"/>
                <a:gd name="T74" fmla="*/ 855 w 1259"/>
                <a:gd name="T75" fmla="*/ 307 h 1532"/>
                <a:gd name="T76" fmla="*/ 899 w 1259"/>
                <a:gd name="T77" fmla="*/ 348 h 1532"/>
                <a:gd name="T78" fmla="*/ 971 w 1259"/>
                <a:gd name="T79" fmla="*/ 464 h 1532"/>
                <a:gd name="T80" fmla="*/ 1016 w 1259"/>
                <a:gd name="T81" fmla="*/ 606 h 1532"/>
                <a:gd name="T82" fmla="*/ 1027 w 1259"/>
                <a:gd name="T83" fmla="*/ 774 h 1532"/>
                <a:gd name="T84" fmla="*/ 1022 w 1259"/>
                <a:gd name="T85" fmla="*/ 939 h 1532"/>
                <a:gd name="T86" fmla="*/ 1002 w 1259"/>
                <a:gd name="T87" fmla="*/ 1117 h 1532"/>
                <a:gd name="T88" fmla="*/ 966 w 1259"/>
                <a:gd name="T89" fmla="*/ 1279 h 1532"/>
                <a:gd name="T90" fmla="*/ 933 w 1259"/>
                <a:gd name="T91" fmla="*/ 1421 h 1532"/>
                <a:gd name="T92" fmla="*/ 891 w 1259"/>
                <a:gd name="T93" fmla="*/ 1532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17" name="Freeform 13">
              <a:extLst>
                <a:ext uri="{FF2B5EF4-FFF2-40B4-BE49-F238E27FC236}">
                  <a16:creationId xmlns:a16="http://schemas.microsoft.com/office/drawing/2014/main" id="{F496F5EA-0123-3EB5-AF4F-44A9EE175C04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>
                <a:gd name="T0" fmla="*/ 0 w 801"/>
                <a:gd name="T1" fmla="*/ 0 h 459"/>
                <a:gd name="T2" fmla="*/ 37 w 801"/>
                <a:gd name="T3" fmla="*/ 69 h 459"/>
                <a:gd name="T4" fmla="*/ 68 w 801"/>
                <a:gd name="T5" fmla="*/ 132 h 459"/>
                <a:gd name="T6" fmla="*/ 110 w 801"/>
                <a:gd name="T7" fmla="*/ 188 h 459"/>
                <a:gd name="T8" fmla="*/ 149 w 801"/>
                <a:gd name="T9" fmla="*/ 229 h 459"/>
                <a:gd name="T10" fmla="*/ 192 w 801"/>
                <a:gd name="T11" fmla="*/ 278 h 459"/>
                <a:gd name="T12" fmla="*/ 250 w 801"/>
                <a:gd name="T13" fmla="*/ 314 h 459"/>
                <a:gd name="T14" fmla="*/ 308 w 801"/>
                <a:gd name="T15" fmla="*/ 336 h 459"/>
                <a:gd name="T16" fmla="*/ 365 w 801"/>
                <a:gd name="T17" fmla="*/ 365 h 459"/>
                <a:gd name="T18" fmla="*/ 430 w 801"/>
                <a:gd name="T19" fmla="*/ 381 h 459"/>
                <a:gd name="T20" fmla="*/ 501 w 801"/>
                <a:gd name="T21" fmla="*/ 390 h 459"/>
                <a:gd name="T22" fmla="*/ 573 w 801"/>
                <a:gd name="T23" fmla="*/ 392 h 459"/>
                <a:gd name="T24" fmla="*/ 646 w 801"/>
                <a:gd name="T25" fmla="*/ 381 h 459"/>
                <a:gd name="T26" fmla="*/ 726 w 801"/>
                <a:gd name="T27" fmla="*/ 362 h 459"/>
                <a:gd name="T28" fmla="*/ 801 w 801"/>
                <a:gd name="T29" fmla="*/ 335 h 459"/>
                <a:gd name="T30" fmla="*/ 731 w 801"/>
                <a:gd name="T31" fmla="*/ 377 h 459"/>
                <a:gd name="T32" fmla="*/ 662 w 801"/>
                <a:gd name="T33" fmla="*/ 404 h 459"/>
                <a:gd name="T34" fmla="*/ 594 w 801"/>
                <a:gd name="T35" fmla="*/ 432 h 459"/>
                <a:gd name="T36" fmla="*/ 532 w 801"/>
                <a:gd name="T37" fmla="*/ 445 h 459"/>
                <a:gd name="T38" fmla="*/ 471 w 801"/>
                <a:gd name="T39" fmla="*/ 459 h 459"/>
                <a:gd name="T40" fmla="*/ 411 w 801"/>
                <a:gd name="T41" fmla="*/ 458 h 459"/>
                <a:gd name="T42" fmla="*/ 350 w 801"/>
                <a:gd name="T43" fmla="*/ 458 h 459"/>
                <a:gd name="T44" fmla="*/ 291 w 801"/>
                <a:gd name="T45" fmla="*/ 450 h 459"/>
                <a:gd name="T46" fmla="*/ 244 w 801"/>
                <a:gd name="T47" fmla="*/ 436 h 459"/>
                <a:gd name="T48" fmla="*/ 192 w 801"/>
                <a:gd name="T49" fmla="*/ 415 h 459"/>
                <a:gd name="T50" fmla="*/ 145 w 801"/>
                <a:gd name="T51" fmla="*/ 394 h 459"/>
                <a:gd name="T52" fmla="*/ 100 w 801"/>
                <a:gd name="T53" fmla="*/ 373 h 459"/>
                <a:gd name="T54" fmla="*/ 60 w 801"/>
                <a:gd name="T55" fmla="*/ 347 h 459"/>
                <a:gd name="T56" fmla="*/ 0 w 801"/>
                <a:gd name="T57" fmla="*/ 294 h 459"/>
                <a:gd name="T58" fmla="*/ 0 w 801"/>
                <a:gd name="T59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18" name="Freeform 14">
              <a:extLst>
                <a:ext uri="{FF2B5EF4-FFF2-40B4-BE49-F238E27FC236}">
                  <a16:creationId xmlns:a16="http://schemas.microsoft.com/office/drawing/2014/main" id="{D3900BC9-2CFC-6B14-D555-8E94E92C7E59}"/>
                </a:ext>
              </a:extLst>
            </p:cNvPr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>
                <a:gd name="T0" fmla="*/ 75 w 117"/>
                <a:gd name="T1" fmla="*/ 0 h 132"/>
                <a:gd name="T2" fmla="*/ 0 w 117"/>
                <a:gd name="T3" fmla="*/ 25 h 132"/>
                <a:gd name="T4" fmla="*/ 3 w 117"/>
                <a:gd name="T5" fmla="*/ 26 h 132"/>
                <a:gd name="T6" fmla="*/ 14 w 117"/>
                <a:gd name="T7" fmla="*/ 29 h 132"/>
                <a:gd name="T8" fmla="*/ 29 w 117"/>
                <a:gd name="T9" fmla="*/ 36 h 132"/>
                <a:gd name="T10" fmla="*/ 46 w 117"/>
                <a:gd name="T11" fmla="*/ 47 h 132"/>
                <a:gd name="T12" fmla="*/ 66 w 117"/>
                <a:gd name="T13" fmla="*/ 62 h 132"/>
                <a:gd name="T14" fmla="*/ 84 w 117"/>
                <a:gd name="T15" fmla="*/ 80 h 132"/>
                <a:gd name="T16" fmla="*/ 102 w 117"/>
                <a:gd name="T17" fmla="*/ 103 h 132"/>
                <a:gd name="T18" fmla="*/ 116 w 117"/>
                <a:gd name="T19" fmla="*/ 132 h 132"/>
                <a:gd name="T20" fmla="*/ 117 w 117"/>
                <a:gd name="T21" fmla="*/ 120 h 132"/>
                <a:gd name="T22" fmla="*/ 115 w 117"/>
                <a:gd name="T23" fmla="*/ 107 h 132"/>
                <a:gd name="T24" fmla="*/ 108 w 117"/>
                <a:gd name="T25" fmla="*/ 90 h 132"/>
                <a:gd name="T26" fmla="*/ 99 w 117"/>
                <a:gd name="T27" fmla="*/ 74 h 132"/>
                <a:gd name="T28" fmla="*/ 89 w 117"/>
                <a:gd name="T29" fmla="*/ 58 h 132"/>
                <a:gd name="T30" fmla="*/ 78 w 117"/>
                <a:gd name="T31" fmla="*/ 45 h 132"/>
                <a:gd name="T32" fmla="*/ 67 w 117"/>
                <a:gd name="T33" fmla="*/ 36 h 132"/>
                <a:gd name="T34" fmla="*/ 58 w 117"/>
                <a:gd name="T35" fmla="*/ 32 h 132"/>
                <a:gd name="T36" fmla="*/ 69 w 117"/>
                <a:gd name="T37" fmla="*/ 29 h 132"/>
                <a:gd name="T38" fmla="*/ 79 w 117"/>
                <a:gd name="T39" fmla="*/ 28 h 132"/>
                <a:gd name="T40" fmla="*/ 89 w 117"/>
                <a:gd name="T41" fmla="*/ 26 h 132"/>
                <a:gd name="T42" fmla="*/ 98 w 117"/>
                <a:gd name="T43" fmla="*/ 25 h 132"/>
                <a:gd name="T44" fmla="*/ 105 w 117"/>
                <a:gd name="T45" fmla="*/ 24 h 132"/>
                <a:gd name="T46" fmla="*/ 109 w 117"/>
                <a:gd name="T47" fmla="*/ 22 h 132"/>
                <a:gd name="T48" fmla="*/ 113 w 117"/>
                <a:gd name="T49" fmla="*/ 21 h 132"/>
                <a:gd name="T50" fmla="*/ 114 w 117"/>
                <a:gd name="T51" fmla="*/ 21 h 132"/>
                <a:gd name="T52" fmla="*/ 75 w 117"/>
                <a:gd name="T5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19" name="Freeform 15">
              <a:extLst>
                <a:ext uri="{FF2B5EF4-FFF2-40B4-BE49-F238E27FC236}">
                  <a16:creationId xmlns:a16="http://schemas.microsoft.com/office/drawing/2014/main" id="{761F78B6-77DD-FDFA-46DE-59FD6A35C730}"/>
                </a:ext>
              </a:extLst>
            </p:cNvPr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>
                <a:gd name="T0" fmla="*/ 29 w 29"/>
                <a:gd name="T1" fmla="*/ 0 h 77"/>
                <a:gd name="T2" fmla="*/ 23 w 29"/>
                <a:gd name="T3" fmla="*/ 0 h 77"/>
                <a:gd name="T4" fmla="*/ 16 w 29"/>
                <a:gd name="T5" fmla="*/ 4 h 77"/>
                <a:gd name="T6" fmla="*/ 9 w 29"/>
                <a:gd name="T7" fmla="*/ 9 h 77"/>
                <a:gd name="T8" fmla="*/ 4 w 29"/>
                <a:gd name="T9" fmla="*/ 19 h 77"/>
                <a:gd name="T10" fmla="*/ 1 w 29"/>
                <a:gd name="T11" fmla="*/ 30 h 77"/>
                <a:gd name="T12" fmla="*/ 0 w 29"/>
                <a:gd name="T13" fmla="*/ 44 h 77"/>
                <a:gd name="T14" fmla="*/ 3 w 29"/>
                <a:gd name="T15" fmla="*/ 60 h 77"/>
                <a:gd name="T16" fmla="*/ 11 w 29"/>
                <a:gd name="T17" fmla="*/ 77 h 77"/>
                <a:gd name="T18" fmla="*/ 15 w 29"/>
                <a:gd name="T19" fmla="*/ 53 h 77"/>
                <a:gd name="T20" fmla="*/ 19 w 29"/>
                <a:gd name="T21" fmla="*/ 37 h 77"/>
                <a:gd name="T22" fmla="*/ 23 w 29"/>
                <a:gd name="T23" fmla="*/ 22 h 77"/>
                <a:gd name="T24" fmla="*/ 29 w 29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20" name="Freeform 16">
              <a:extLst>
                <a:ext uri="{FF2B5EF4-FFF2-40B4-BE49-F238E27FC236}">
                  <a16:creationId xmlns:a16="http://schemas.microsoft.com/office/drawing/2014/main" id="{7EF81EF4-FC6D-8CC6-1491-11A441D51849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>
                <a:gd name="T0" fmla="*/ 784 w 1108"/>
                <a:gd name="T1" fmla="*/ 1047 h 1047"/>
                <a:gd name="T2" fmla="*/ 692 w 1108"/>
                <a:gd name="T3" fmla="*/ 1011 h 1047"/>
                <a:gd name="T4" fmla="*/ 607 w 1108"/>
                <a:gd name="T5" fmla="*/ 945 h 1047"/>
                <a:gd name="T6" fmla="*/ 517 w 1108"/>
                <a:gd name="T7" fmla="*/ 861 h 1047"/>
                <a:gd name="T8" fmla="*/ 432 w 1108"/>
                <a:gd name="T9" fmla="*/ 776 h 1047"/>
                <a:gd name="T10" fmla="*/ 350 w 1108"/>
                <a:gd name="T11" fmla="*/ 677 h 1047"/>
                <a:gd name="T12" fmla="*/ 266 w 1108"/>
                <a:gd name="T13" fmla="*/ 563 h 1047"/>
                <a:gd name="T14" fmla="*/ 188 w 1108"/>
                <a:gd name="T15" fmla="*/ 447 h 1047"/>
                <a:gd name="T16" fmla="*/ 122 w 1108"/>
                <a:gd name="T17" fmla="*/ 325 h 1047"/>
                <a:gd name="T18" fmla="*/ 65 w 1108"/>
                <a:gd name="T19" fmla="*/ 211 h 1047"/>
                <a:gd name="T20" fmla="*/ 21 w 1108"/>
                <a:gd name="T21" fmla="*/ 101 h 1047"/>
                <a:gd name="T22" fmla="*/ 0 w 1108"/>
                <a:gd name="T23" fmla="*/ 0 h 1047"/>
                <a:gd name="T24" fmla="*/ 109 w 1108"/>
                <a:gd name="T25" fmla="*/ 217 h 1047"/>
                <a:gd name="T26" fmla="*/ 209 w 1108"/>
                <a:gd name="T27" fmla="*/ 378 h 1047"/>
                <a:gd name="T28" fmla="*/ 294 w 1108"/>
                <a:gd name="T29" fmla="*/ 500 h 1047"/>
                <a:gd name="T30" fmla="*/ 373 w 1108"/>
                <a:gd name="T31" fmla="*/ 590 h 1047"/>
                <a:gd name="T32" fmla="*/ 441 w 1108"/>
                <a:gd name="T33" fmla="*/ 661 h 1047"/>
                <a:gd name="T34" fmla="*/ 506 w 1108"/>
                <a:gd name="T35" fmla="*/ 713 h 1047"/>
                <a:gd name="T36" fmla="*/ 564 w 1108"/>
                <a:gd name="T37" fmla="*/ 754 h 1047"/>
                <a:gd name="T38" fmla="*/ 620 w 1108"/>
                <a:gd name="T39" fmla="*/ 801 h 1047"/>
                <a:gd name="T40" fmla="*/ 754 w 1108"/>
                <a:gd name="T41" fmla="*/ 899 h 1047"/>
                <a:gd name="T42" fmla="*/ 925 w 1108"/>
                <a:gd name="T43" fmla="*/ 977 h 1047"/>
                <a:gd name="T44" fmla="*/ 1108 w 1108"/>
                <a:gd name="T45" fmla="*/ 1047 h 1047"/>
                <a:gd name="T46" fmla="*/ 784 w 1108"/>
                <a:gd name="T47" fmla="*/ 1047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21521" name="Group 17">
              <a:extLst>
                <a:ext uri="{FF2B5EF4-FFF2-40B4-BE49-F238E27FC236}">
                  <a16:creationId xmlns:a16="http://schemas.microsoft.com/office/drawing/2014/main" id="{28BE1EF6-78D7-C5F6-A50E-F75598AB49D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3220060">
              <a:off x="2631" y="754"/>
              <a:ext cx="569" cy="637"/>
              <a:chOff x="1727" y="866"/>
              <a:chExt cx="129" cy="157"/>
            </a:xfrm>
          </p:grpSpPr>
          <p:sp>
            <p:nvSpPr>
              <p:cNvPr id="21522" name="Freeform 18">
                <a:extLst>
                  <a:ext uri="{FF2B5EF4-FFF2-40B4-BE49-F238E27FC236}">
                    <a16:creationId xmlns:a16="http://schemas.microsoft.com/office/drawing/2014/main" id="{299FBC34-40CB-887A-3B18-40F31D9B830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23" name="Freeform 19">
                <a:extLst>
                  <a:ext uri="{FF2B5EF4-FFF2-40B4-BE49-F238E27FC236}">
                    <a16:creationId xmlns:a16="http://schemas.microsoft.com/office/drawing/2014/main" id="{236D4A83-2AB2-A8F9-57F8-EFE464554A1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24" name="Freeform 20">
                <a:extLst>
                  <a:ext uri="{FF2B5EF4-FFF2-40B4-BE49-F238E27FC236}">
                    <a16:creationId xmlns:a16="http://schemas.microsoft.com/office/drawing/2014/main" id="{F9D107F2-8A62-E3B0-0625-F7FB024F421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1525" name="Group 21">
              <a:extLst>
                <a:ext uri="{FF2B5EF4-FFF2-40B4-BE49-F238E27FC236}">
                  <a16:creationId xmlns:a16="http://schemas.microsoft.com/office/drawing/2014/main" id="{571B94F8-EDD4-817A-5727-BFECC9CE4CC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6691250">
              <a:off x="3637" y="132"/>
              <a:ext cx="356" cy="607"/>
              <a:chOff x="1727" y="866"/>
              <a:chExt cx="129" cy="157"/>
            </a:xfrm>
          </p:grpSpPr>
          <p:sp>
            <p:nvSpPr>
              <p:cNvPr id="21526" name="Freeform 22">
                <a:extLst>
                  <a:ext uri="{FF2B5EF4-FFF2-40B4-BE49-F238E27FC236}">
                    <a16:creationId xmlns:a16="http://schemas.microsoft.com/office/drawing/2014/main" id="{01758B83-F8A0-2A1A-73D5-C7438AC239B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27" name="Freeform 23">
                <a:extLst>
                  <a:ext uri="{FF2B5EF4-FFF2-40B4-BE49-F238E27FC236}">
                    <a16:creationId xmlns:a16="http://schemas.microsoft.com/office/drawing/2014/main" id="{B167005A-D36F-E384-9A23-B4B277A71507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28" name="Freeform 24">
                <a:extLst>
                  <a:ext uri="{FF2B5EF4-FFF2-40B4-BE49-F238E27FC236}">
                    <a16:creationId xmlns:a16="http://schemas.microsoft.com/office/drawing/2014/main" id="{34981A60-9358-9845-C112-C4C1AA7FF67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1529" name="Group 25">
              <a:extLst>
                <a:ext uri="{FF2B5EF4-FFF2-40B4-BE49-F238E27FC236}">
                  <a16:creationId xmlns:a16="http://schemas.microsoft.com/office/drawing/2014/main" id="{088DF491-3F06-B918-5F6A-B1330B4B86F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13075160">
              <a:off x="668" y="3321"/>
              <a:ext cx="501" cy="502"/>
              <a:chOff x="1727" y="866"/>
              <a:chExt cx="129" cy="157"/>
            </a:xfrm>
          </p:grpSpPr>
          <p:sp>
            <p:nvSpPr>
              <p:cNvPr id="21530" name="Freeform 26">
                <a:extLst>
                  <a:ext uri="{FF2B5EF4-FFF2-40B4-BE49-F238E27FC236}">
                    <a16:creationId xmlns:a16="http://schemas.microsoft.com/office/drawing/2014/main" id="{00F5B6A8-E9B0-C722-A79F-B96E6369523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31" name="Freeform 27">
                <a:extLst>
                  <a:ext uri="{FF2B5EF4-FFF2-40B4-BE49-F238E27FC236}">
                    <a16:creationId xmlns:a16="http://schemas.microsoft.com/office/drawing/2014/main" id="{E2965123-D2F6-71CC-F3AC-977E7810160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32" name="Freeform 28">
                <a:extLst>
                  <a:ext uri="{FF2B5EF4-FFF2-40B4-BE49-F238E27FC236}">
                    <a16:creationId xmlns:a16="http://schemas.microsoft.com/office/drawing/2014/main" id="{85E1B8FB-D12C-8F8E-95D8-9BBA1629FE8D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1533" name="Group 29">
              <a:extLst>
                <a:ext uri="{FF2B5EF4-FFF2-40B4-BE49-F238E27FC236}">
                  <a16:creationId xmlns:a16="http://schemas.microsoft.com/office/drawing/2014/main" id="{16EE1F88-FFA4-ED01-822A-DFDAE3BCC23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4106450" flipH="1">
              <a:off x="393" y="262"/>
              <a:ext cx="709" cy="892"/>
              <a:chOff x="1727" y="866"/>
              <a:chExt cx="129" cy="157"/>
            </a:xfrm>
          </p:grpSpPr>
          <p:sp>
            <p:nvSpPr>
              <p:cNvPr id="21534" name="Freeform 30">
                <a:extLst>
                  <a:ext uri="{FF2B5EF4-FFF2-40B4-BE49-F238E27FC236}">
                    <a16:creationId xmlns:a16="http://schemas.microsoft.com/office/drawing/2014/main" id="{68101418-4943-AF98-5719-C456BBEB56A7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35" name="Freeform 31">
                <a:extLst>
                  <a:ext uri="{FF2B5EF4-FFF2-40B4-BE49-F238E27FC236}">
                    <a16:creationId xmlns:a16="http://schemas.microsoft.com/office/drawing/2014/main" id="{91438B3C-C367-29CA-A791-64A43970455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36" name="Freeform 32">
                <a:extLst>
                  <a:ext uri="{FF2B5EF4-FFF2-40B4-BE49-F238E27FC236}">
                    <a16:creationId xmlns:a16="http://schemas.microsoft.com/office/drawing/2014/main" id="{2E3ADA2D-BFDF-98A1-CF00-AD042EB5D48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1537" name="Group 33">
              <a:extLst>
                <a:ext uri="{FF2B5EF4-FFF2-40B4-BE49-F238E27FC236}">
                  <a16:creationId xmlns:a16="http://schemas.microsoft.com/office/drawing/2014/main" id="{8695EA3C-B2FA-ED51-FFFA-20902A624B6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10015322" flipH="1">
              <a:off x="4625" y="2382"/>
              <a:ext cx="709" cy="892"/>
              <a:chOff x="1727" y="866"/>
              <a:chExt cx="129" cy="157"/>
            </a:xfrm>
          </p:grpSpPr>
          <p:sp>
            <p:nvSpPr>
              <p:cNvPr id="21538" name="Freeform 34">
                <a:extLst>
                  <a:ext uri="{FF2B5EF4-FFF2-40B4-BE49-F238E27FC236}">
                    <a16:creationId xmlns:a16="http://schemas.microsoft.com/office/drawing/2014/main" id="{465D9D3F-3244-4C89-0175-EE845AC375E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39" name="Freeform 35">
                <a:extLst>
                  <a:ext uri="{FF2B5EF4-FFF2-40B4-BE49-F238E27FC236}">
                    <a16:creationId xmlns:a16="http://schemas.microsoft.com/office/drawing/2014/main" id="{94DC4183-B24E-4E48-55F5-C089FA5CD1D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40" name="Freeform 36">
                <a:extLst>
                  <a:ext uri="{FF2B5EF4-FFF2-40B4-BE49-F238E27FC236}">
                    <a16:creationId xmlns:a16="http://schemas.microsoft.com/office/drawing/2014/main" id="{AE07F3D4-F5AC-2BC8-F946-9E39A7A209F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1541" name="Freeform 37">
              <a:extLst>
                <a:ext uri="{FF2B5EF4-FFF2-40B4-BE49-F238E27FC236}">
                  <a16:creationId xmlns:a16="http://schemas.microsoft.com/office/drawing/2014/main" id="{4233A841-3E27-931C-4C85-D233816B0251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>
                <a:gd name="T0" fmla="*/ 0 w 862"/>
                <a:gd name="T1" fmla="*/ 0 h 886"/>
                <a:gd name="T2" fmla="*/ 6 w 862"/>
                <a:gd name="T3" fmla="*/ 107 h 886"/>
                <a:gd name="T4" fmla="*/ 37 w 862"/>
                <a:gd name="T5" fmla="*/ 262 h 886"/>
                <a:gd name="T6" fmla="*/ 83 w 862"/>
                <a:gd name="T7" fmla="*/ 410 h 886"/>
                <a:gd name="T8" fmla="*/ 149 w 862"/>
                <a:gd name="T9" fmla="*/ 546 h 886"/>
                <a:gd name="T10" fmla="*/ 237 w 862"/>
                <a:gd name="T11" fmla="*/ 666 h 886"/>
                <a:gd name="T12" fmla="*/ 338 w 862"/>
                <a:gd name="T13" fmla="*/ 764 h 886"/>
                <a:gd name="T14" fmla="*/ 450 w 862"/>
                <a:gd name="T15" fmla="*/ 838 h 886"/>
                <a:gd name="T16" fmla="*/ 579 w 862"/>
                <a:gd name="T17" fmla="*/ 879 h 886"/>
                <a:gd name="T18" fmla="*/ 714 w 862"/>
                <a:gd name="T19" fmla="*/ 886 h 886"/>
                <a:gd name="T20" fmla="*/ 862 w 862"/>
                <a:gd name="T21" fmla="*/ 851 h 886"/>
                <a:gd name="T22" fmla="*/ 784 w 862"/>
                <a:gd name="T23" fmla="*/ 856 h 886"/>
                <a:gd name="T24" fmla="*/ 700 w 862"/>
                <a:gd name="T25" fmla="*/ 835 h 886"/>
                <a:gd name="T26" fmla="*/ 621 w 862"/>
                <a:gd name="T27" fmla="*/ 794 h 886"/>
                <a:gd name="T28" fmla="*/ 542 w 862"/>
                <a:gd name="T29" fmla="*/ 728 h 886"/>
                <a:gd name="T30" fmla="*/ 466 w 862"/>
                <a:gd name="T31" fmla="*/ 649 h 886"/>
                <a:gd name="T32" fmla="*/ 397 w 862"/>
                <a:gd name="T33" fmla="*/ 557 h 886"/>
                <a:gd name="T34" fmla="*/ 334 w 862"/>
                <a:gd name="T35" fmla="*/ 454 h 886"/>
                <a:gd name="T36" fmla="*/ 279 w 862"/>
                <a:gd name="T37" fmla="*/ 339 h 886"/>
                <a:gd name="T38" fmla="*/ 238 w 862"/>
                <a:gd name="T39" fmla="*/ 225 h 886"/>
                <a:gd name="T40" fmla="*/ 205 w 862"/>
                <a:gd name="T41" fmla="*/ 105 h 886"/>
                <a:gd name="T42" fmla="*/ 184 w 862"/>
                <a:gd name="T43" fmla="*/ 3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42" name="Freeform 38">
              <a:extLst>
                <a:ext uri="{FF2B5EF4-FFF2-40B4-BE49-F238E27FC236}">
                  <a16:creationId xmlns:a16="http://schemas.microsoft.com/office/drawing/2014/main" id="{6572D08D-CCE0-1D57-79F9-5BDCFBE84BAA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5 h 237"/>
                <a:gd name="T4" fmla="*/ 3 w 257"/>
                <a:gd name="T5" fmla="*/ 50 h 237"/>
                <a:gd name="T6" fmla="*/ 6 w 257"/>
                <a:gd name="T7" fmla="*/ 75 h 237"/>
                <a:gd name="T8" fmla="*/ 11 w 257"/>
                <a:gd name="T9" fmla="*/ 98 h 237"/>
                <a:gd name="T10" fmla="*/ 18 w 257"/>
                <a:gd name="T11" fmla="*/ 119 h 237"/>
                <a:gd name="T12" fmla="*/ 27 w 257"/>
                <a:gd name="T13" fmla="*/ 141 h 237"/>
                <a:gd name="T14" fmla="*/ 38 w 257"/>
                <a:gd name="T15" fmla="*/ 161 h 237"/>
                <a:gd name="T16" fmla="*/ 51 w 257"/>
                <a:gd name="T17" fmla="*/ 178 h 237"/>
                <a:gd name="T18" fmla="*/ 67 w 257"/>
                <a:gd name="T19" fmla="*/ 194 h 237"/>
                <a:gd name="T20" fmla="*/ 86 w 257"/>
                <a:gd name="T21" fmla="*/ 208 h 237"/>
                <a:gd name="T22" fmla="*/ 106 w 257"/>
                <a:gd name="T23" fmla="*/ 219 h 237"/>
                <a:gd name="T24" fmla="*/ 131 w 257"/>
                <a:gd name="T25" fmla="*/ 228 h 237"/>
                <a:gd name="T26" fmla="*/ 158 w 257"/>
                <a:gd name="T27" fmla="*/ 234 h 237"/>
                <a:gd name="T28" fmla="*/ 188 w 257"/>
                <a:gd name="T29" fmla="*/ 237 h 237"/>
                <a:gd name="T30" fmla="*/ 220 w 257"/>
                <a:gd name="T31" fmla="*/ 236 h 237"/>
                <a:gd name="T32" fmla="*/ 257 w 257"/>
                <a:gd name="T33" fmla="*/ 232 h 237"/>
                <a:gd name="T34" fmla="*/ 224 w 257"/>
                <a:gd name="T35" fmla="*/ 227 h 237"/>
                <a:gd name="T36" fmla="*/ 195 w 257"/>
                <a:gd name="T37" fmla="*/ 220 h 237"/>
                <a:gd name="T38" fmla="*/ 170 w 257"/>
                <a:gd name="T39" fmla="*/ 212 h 237"/>
                <a:gd name="T40" fmla="*/ 148 w 257"/>
                <a:gd name="T41" fmla="*/ 204 h 237"/>
                <a:gd name="T42" fmla="*/ 128 w 257"/>
                <a:gd name="T43" fmla="*/ 193 h 237"/>
                <a:gd name="T44" fmla="*/ 112 w 257"/>
                <a:gd name="T45" fmla="*/ 182 h 237"/>
                <a:gd name="T46" fmla="*/ 97 w 257"/>
                <a:gd name="T47" fmla="*/ 169 h 237"/>
                <a:gd name="T48" fmla="*/ 84 w 257"/>
                <a:gd name="T49" fmla="*/ 155 h 237"/>
                <a:gd name="T50" fmla="*/ 72 w 257"/>
                <a:gd name="T51" fmla="*/ 141 h 237"/>
                <a:gd name="T52" fmla="*/ 61 w 257"/>
                <a:gd name="T53" fmla="*/ 125 h 237"/>
                <a:gd name="T54" fmla="*/ 52 w 257"/>
                <a:gd name="T55" fmla="*/ 107 h 237"/>
                <a:gd name="T56" fmla="*/ 43 w 257"/>
                <a:gd name="T57" fmla="*/ 88 h 237"/>
                <a:gd name="T58" fmla="*/ 33 w 257"/>
                <a:gd name="T59" fmla="*/ 69 h 237"/>
                <a:gd name="T60" fmla="*/ 23 w 257"/>
                <a:gd name="T61" fmla="*/ 47 h 237"/>
                <a:gd name="T62" fmla="*/ 12 w 257"/>
                <a:gd name="T63" fmla="*/ 24 h 237"/>
                <a:gd name="T64" fmla="*/ 0 w 257"/>
                <a:gd name="T65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43" name="Freeform 39">
              <a:extLst>
                <a:ext uri="{FF2B5EF4-FFF2-40B4-BE49-F238E27FC236}">
                  <a16:creationId xmlns:a16="http://schemas.microsoft.com/office/drawing/2014/main" id="{4064335F-6574-8C8C-99A7-EA210A781963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>
                <a:gd name="T0" fmla="*/ 77 w 124"/>
                <a:gd name="T1" fmla="*/ 0 h 110"/>
                <a:gd name="T2" fmla="*/ 124 w 124"/>
                <a:gd name="T3" fmla="*/ 108 h 110"/>
                <a:gd name="T4" fmla="*/ 120 w 124"/>
                <a:gd name="T5" fmla="*/ 107 h 110"/>
                <a:gd name="T6" fmla="*/ 107 w 124"/>
                <a:gd name="T7" fmla="*/ 105 h 110"/>
                <a:gd name="T8" fmla="*/ 89 w 124"/>
                <a:gd name="T9" fmla="*/ 101 h 110"/>
                <a:gd name="T10" fmla="*/ 68 w 124"/>
                <a:gd name="T11" fmla="*/ 99 h 110"/>
                <a:gd name="T12" fmla="*/ 45 w 124"/>
                <a:gd name="T13" fmla="*/ 97 h 110"/>
                <a:gd name="T14" fmla="*/ 25 w 124"/>
                <a:gd name="T15" fmla="*/ 98 h 110"/>
                <a:gd name="T16" fmla="*/ 9 w 124"/>
                <a:gd name="T17" fmla="*/ 102 h 110"/>
                <a:gd name="T18" fmla="*/ 0 w 124"/>
                <a:gd name="T19" fmla="*/ 110 h 110"/>
                <a:gd name="T20" fmla="*/ 4 w 124"/>
                <a:gd name="T21" fmla="*/ 98 h 110"/>
                <a:gd name="T22" fmla="*/ 8 w 124"/>
                <a:gd name="T23" fmla="*/ 89 h 110"/>
                <a:gd name="T24" fmla="*/ 16 w 124"/>
                <a:gd name="T25" fmla="*/ 82 h 110"/>
                <a:gd name="T26" fmla="*/ 25 w 124"/>
                <a:gd name="T27" fmla="*/ 76 h 110"/>
                <a:gd name="T28" fmla="*/ 36 w 124"/>
                <a:gd name="T29" fmla="*/ 72 h 110"/>
                <a:gd name="T30" fmla="*/ 47 w 124"/>
                <a:gd name="T31" fmla="*/ 71 h 110"/>
                <a:gd name="T32" fmla="*/ 59 w 124"/>
                <a:gd name="T33" fmla="*/ 71 h 110"/>
                <a:gd name="T34" fmla="*/ 72 w 124"/>
                <a:gd name="T35" fmla="*/ 74 h 110"/>
                <a:gd name="T36" fmla="*/ 73 w 124"/>
                <a:gd name="T37" fmla="*/ 71 h 110"/>
                <a:gd name="T38" fmla="*/ 70 w 124"/>
                <a:gd name="T39" fmla="*/ 56 h 110"/>
                <a:gd name="T40" fmla="*/ 67 w 124"/>
                <a:gd name="T41" fmla="*/ 38 h 110"/>
                <a:gd name="T42" fmla="*/ 65 w 124"/>
                <a:gd name="T43" fmla="*/ 30 h 110"/>
                <a:gd name="T44" fmla="*/ 63 w 124"/>
                <a:gd name="T45" fmla="*/ 30 h 110"/>
                <a:gd name="T46" fmla="*/ 61 w 124"/>
                <a:gd name="T47" fmla="*/ 29 h 110"/>
                <a:gd name="T48" fmla="*/ 59 w 124"/>
                <a:gd name="T49" fmla="*/ 26 h 110"/>
                <a:gd name="T50" fmla="*/ 57 w 124"/>
                <a:gd name="T51" fmla="*/ 23 h 110"/>
                <a:gd name="T52" fmla="*/ 57 w 124"/>
                <a:gd name="T53" fmla="*/ 19 h 110"/>
                <a:gd name="T54" fmla="*/ 59 w 124"/>
                <a:gd name="T55" fmla="*/ 14 h 110"/>
                <a:gd name="T56" fmla="*/ 66 w 124"/>
                <a:gd name="T57" fmla="*/ 8 h 110"/>
                <a:gd name="T58" fmla="*/ 77 w 124"/>
                <a:gd name="T5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44" name="Freeform 40">
              <a:extLst>
                <a:ext uri="{FF2B5EF4-FFF2-40B4-BE49-F238E27FC236}">
                  <a16:creationId xmlns:a16="http://schemas.microsoft.com/office/drawing/2014/main" id="{720CC43D-F105-C4CD-5023-C0F755F8ACBB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>
                <a:gd name="T0" fmla="*/ 31 w 46"/>
                <a:gd name="T1" fmla="*/ 0 h 94"/>
                <a:gd name="T2" fmla="*/ 20 w 46"/>
                <a:gd name="T3" fmla="*/ 38 h 94"/>
                <a:gd name="T4" fmla="*/ 15 w 46"/>
                <a:gd name="T5" fmla="*/ 62 h 94"/>
                <a:gd name="T6" fmla="*/ 11 w 46"/>
                <a:gd name="T7" fmla="*/ 79 h 94"/>
                <a:gd name="T8" fmla="*/ 0 w 46"/>
                <a:gd name="T9" fmla="*/ 94 h 94"/>
                <a:gd name="T10" fmla="*/ 12 w 46"/>
                <a:gd name="T11" fmla="*/ 88 h 94"/>
                <a:gd name="T12" fmla="*/ 23 w 46"/>
                <a:gd name="T13" fmla="*/ 80 h 94"/>
                <a:gd name="T14" fmla="*/ 32 w 46"/>
                <a:gd name="T15" fmla="*/ 69 h 94"/>
                <a:gd name="T16" fmla="*/ 40 w 46"/>
                <a:gd name="T17" fmla="*/ 57 h 94"/>
                <a:gd name="T18" fmla="*/ 45 w 46"/>
                <a:gd name="T19" fmla="*/ 44 h 94"/>
                <a:gd name="T20" fmla="*/ 46 w 46"/>
                <a:gd name="T21" fmla="*/ 30 h 94"/>
                <a:gd name="T22" fmla="*/ 42 w 46"/>
                <a:gd name="T23" fmla="*/ 15 h 94"/>
                <a:gd name="T24" fmla="*/ 31 w 46"/>
                <a:gd name="T2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45" name="Freeform 41">
              <a:extLst>
                <a:ext uri="{FF2B5EF4-FFF2-40B4-BE49-F238E27FC236}">
                  <a16:creationId xmlns:a16="http://schemas.microsoft.com/office/drawing/2014/main" id="{3A6928AC-94B2-5702-491B-687A5A6A1CD4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>
                <a:gd name="T0" fmla="*/ 124 w 124"/>
                <a:gd name="T1" fmla="*/ 0 h 121"/>
                <a:gd name="T2" fmla="*/ 113 w 124"/>
                <a:gd name="T3" fmla="*/ 9 h 121"/>
                <a:gd name="T4" fmla="*/ 99 w 124"/>
                <a:gd name="T5" fmla="*/ 25 h 121"/>
                <a:gd name="T6" fmla="*/ 81 w 124"/>
                <a:gd name="T7" fmla="*/ 41 h 121"/>
                <a:gd name="T8" fmla="*/ 63 w 124"/>
                <a:gd name="T9" fmla="*/ 54 h 121"/>
                <a:gd name="T10" fmla="*/ 41 w 124"/>
                <a:gd name="T11" fmla="*/ 66 h 121"/>
                <a:gd name="T12" fmla="*/ 22 w 124"/>
                <a:gd name="T13" fmla="*/ 74 h 121"/>
                <a:gd name="T14" fmla="*/ 0 w 124"/>
                <a:gd name="T15" fmla="*/ 75 h 121"/>
                <a:gd name="T16" fmla="*/ 10 w 124"/>
                <a:gd name="T17" fmla="*/ 96 h 121"/>
                <a:gd name="T18" fmla="*/ 23 w 124"/>
                <a:gd name="T19" fmla="*/ 113 h 121"/>
                <a:gd name="T20" fmla="*/ 41 w 124"/>
                <a:gd name="T21" fmla="*/ 121 h 121"/>
                <a:gd name="T22" fmla="*/ 60 w 124"/>
                <a:gd name="T23" fmla="*/ 121 h 121"/>
                <a:gd name="T24" fmla="*/ 83 w 124"/>
                <a:gd name="T25" fmla="*/ 111 h 121"/>
                <a:gd name="T26" fmla="*/ 101 w 124"/>
                <a:gd name="T27" fmla="*/ 88 h 121"/>
                <a:gd name="T28" fmla="*/ 116 w 124"/>
                <a:gd name="T29" fmla="*/ 53 h 121"/>
                <a:gd name="T30" fmla="*/ 124 w 124"/>
                <a:gd name="T3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46" name="Freeform 42">
              <a:extLst>
                <a:ext uri="{FF2B5EF4-FFF2-40B4-BE49-F238E27FC236}">
                  <a16:creationId xmlns:a16="http://schemas.microsoft.com/office/drawing/2014/main" id="{6BA19469-15D4-286A-4ACA-31522B2E51B4}"/>
                </a:ext>
              </a:extLst>
            </p:cNvPr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>
                <a:gd name="T0" fmla="*/ 0 w 149"/>
                <a:gd name="T1" fmla="*/ 0 h 704"/>
                <a:gd name="T2" fmla="*/ 6 w 149"/>
                <a:gd name="T3" fmla="*/ 6 h 704"/>
                <a:gd name="T4" fmla="*/ 16 w 149"/>
                <a:gd name="T5" fmla="*/ 14 h 704"/>
                <a:gd name="T6" fmla="*/ 28 w 149"/>
                <a:gd name="T7" fmla="*/ 24 h 704"/>
                <a:gd name="T8" fmla="*/ 41 w 149"/>
                <a:gd name="T9" fmla="*/ 37 h 704"/>
                <a:gd name="T10" fmla="*/ 58 w 149"/>
                <a:gd name="T11" fmla="*/ 53 h 704"/>
                <a:gd name="T12" fmla="*/ 73 w 149"/>
                <a:gd name="T13" fmla="*/ 70 h 704"/>
                <a:gd name="T14" fmla="*/ 88 w 149"/>
                <a:gd name="T15" fmla="*/ 90 h 704"/>
                <a:gd name="T16" fmla="*/ 100 w 149"/>
                <a:gd name="T17" fmla="*/ 113 h 704"/>
                <a:gd name="T18" fmla="*/ 112 w 149"/>
                <a:gd name="T19" fmla="*/ 137 h 704"/>
                <a:gd name="T20" fmla="*/ 120 w 149"/>
                <a:gd name="T21" fmla="*/ 165 h 704"/>
                <a:gd name="T22" fmla="*/ 124 w 149"/>
                <a:gd name="T23" fmla="*/ 196 h 704"/>
                <a:gd name="T24" fmla="*/ 126 w 149"/>
                <a:gd name="T25" fmla="*/ 228 h 704"/>
                <a:gd name="T26" fmla="*/ 120 w 149"/>
                <a:gd name="T27" fmla="*/ 264 h 704"/>
                <a:gd name="T28" fmla="*/ 109 w 149"/>
                <a:gd name="T29" fmla="*/ 302 h 704"/>
                <a:gd name="T30" fmla="*/ 92 w 149"/>
                <a:gd name="T31" fmla="*/ 342 h 704"/>
                <a:gd name="T32" fmla="*/ 67 w 149"/>
                <a:gd name="T33" fmla="*/ 386 h 704"/>
                <a:gd name="T34" fmla="*/ 39 w 149"/>
                <a:gd name="T35" fmla="*/ 436 h 704"/>
                <a:gd name="T36" fmla="*/ 21 w 149"/>
                <a:gd name="T37" fmla="*/ 482 h 704"/>
                <a:gd name="T38" fmla="*/ 10 w 149"/>
                <a:gd name="T39" fmla="*/ 525 h 704"/>
                <a:gd name="T40" fmla="*/ 6 w 149"/>
                <a:gd name="T41" fmla="*/ 566 h 704"/>
                <a:gd name="T42" fmla="*/ 6 w 149"/>
                <a:gd name="T43" fmla="*/ 605 h 704"/>
                <a:gd name="T44" fmla="*/ 8 w 149"/>
                <a:gd name="T45" fmla="*/ 641 h 704"/>
                <a:gd name="T46" fmla="*/ 12 w 149"/>
                <a:gd name="T47" fmla="*/ 673 h 704"/>
                <a:gd name="T48" fmla="*/ 14 w 149"/>
                <a:gd name="T49" fmla="*/ 704 h 704"/>
                <a:gd name="T50" fmla="*/ 41 w 149"/>
                <a:gd name="T51" fmla="*/ 688 h 704"/>
                <a:gd name="T52" fmla="*/ 39 w 149"/>
                <a:gd name="T53" fmla="*/ 680 h 704"/>
                <a:gd name="T54" fmla="*/ 36 w 149"/>
                <a:gd name="T55" fmla="*/ 657 h 704"/>
                <a:gd name="T56" fmla="*/ 33 w 149"/>
                <a:gd name="T57" fmla="*/ 622 h 704"/>
                <a:gd name="T58" fmla="*/ 35 w 149"/>
                <a:gd name="T59" fmla="*/ 575 h 704"/>
                <a:gd name="T60" fmla="*/ 41 w 149"/>
                <a:gd name="T61" fmla="*/ 519 h 704"/>
                <a:gd name="T62" fmla="*/ 58 w 149"/>
                <a:gd name="T63" fmla="*/ 455 h 704"/>
                <a:gd name="T64" fmla="*/ 86 w 149"/>
                <a:gd name="T65" fmla="*/ 386 h 704"/>
                <a:gd name="T66" fmla="*/ 129 w 149"/>
                <a:gd name="T67" fmla="*/ 313 h 704"/>
                <a:gd name="T68" fmla="*/ 143 w 149"/>
                <a:gd name="T69" fmla="*/ 279 h 704"/>
                <a:gd name="T70" fmla="*/ 149 w 149"/>
                <a:gd name="T71" fmla="*/ 235 h 704"/>
                <a:gd name="T72" fmla="*/ 144 w 149"/>
                <a:gd name="T73" fmla="*/ 184 h 704"/>
                <a:gd name="T74" fmla="*/ 131 w 149"/>
                <a:gd name="T75" fmla="*/ 134 h 704"/>
                <a:gd name="T76" fmla="*/ 109 w 149"/>
                <a:gd name="T77" fmla="*/ 85 h 704"/>
                <a:gd name="T78" fmla="*/ 81 w 149"/>
                <a:gd name="T79" fmla="*/ 44 h 704"/>
                <a:gd name="T80" fmla="*/ 44 w 149"/>
                <a:gd name="T81" fmla="*/ 14 h 704"/>
                <a:gd name="T82" fmla="*/ 0 w 149"/>
                <a:gd name="T83" fmla="*/ 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47" name="Freeform 43">
              <a:extLst>
                <a:ext uri="{FF2B5EF4-FFF2-40B4-BE49-F238E27FC236}">
                  <a16:creationId xmlns:a16="http://schemas.microsoft.com/office/drawing/2014/main" id="{8046F49F-5993-D8AD-F983-25237C6B068E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>
                <a:gd name="T0" fmla="*/ 0 w 36"/>
                <a:gd name="T1" fmla="*/ 0 h 132"/>
                <a:gd name="T2" fmla="*/ 36 w 36"/>
                <a:gd name="T3" fmla="*/ 12 h 132"/>
                <a:gd name="T4" fmla="*/ 0 w 36"/>
                <a:gd name="T5" fmla="*/ 132 h 132"/>
                <a:gd name="T6" fmla="*/ 0 w 36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1548" name="Rectangle 44">
            <a:extLst>
              <a:ext uri="{FF2B5EF4-FFF2-40B4-BE49-F238E27FC236}">
                <a16:creationId xmlns:a16="http://schemas.microsoft.com/office/drawing/2014/main" id="{2285D88C-1CFA-8923-0867-85A831616B4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1549" name="Rectangle 45">
            <a:extLst>
              <a:ext uri="{FF2B5EF4-FFF2-40B4-BE49-F238E27FC236}">
                <a16:creationId xmlns:a16="http://schemas.microsoft.com/office/drawing/2014/main" id="{20E18D30-758C-D039-F30A-2F2ACCA1B6C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1550" name="Rectangle 46">
            <a:extLst>
              <a:ext uri="{FF2B5EF4-FFF2-40B4-BE49-F238E27FC236}">
                <a16:creationId xmlns:a16="http://schemas.microsoft.com/office/drawing/2014/main" id="{D85EE1A0-7EDE-AC36-7063-BD7737945B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AE284AD-8F47-411B-A23F-3C4CD5C190E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1551" name="Rectangle 47">
            <a:extLst>
              <a:ext uri="{FF2B5EF4-FFF2-40B4-BE49-F238E27FC236}">
                <a16:creationId xmlns:a16="http://schemas.microsoft.com/office/drawing/2014/main" id="{F3110124-5C5B-5B6F-2827-F4D1585EA32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45791" dir="3378596" algn="ctr" rotWithShape="0">
                    <a:srgbClr val="993366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5200" b="1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1552" name="Rectangle 48">
            <a:extLst>
              <a:ext uri="{FF2B5EF4-FFF2-40B4-BE49-F238E27FC236}">
                <a16:creationId xmlns:a16="http://schemas.microsoft.com/office/drawing/2014/main" id="{9B513B0E-A0E7-9CDC-166D-A6A214BB269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</p:spTree>
  </p:cSld>
  <p:clrMapOvr>
    <a:masterClrMapping/>
  </p:clrMapOvr>
  <p:transition>
    <p:wipe dir="d"/>
    <p:sndAc>
      <p:stSnd>
        <p:snd r:embed="rId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1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21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51" grpId="0"/>
      <p:bldP spid="21552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99C4D-D05A-F274-AC14-B2AE0E023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97AD2-6D4D-D0EC-B7CA-CD40868DE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9BF64-11DE-DFA4-202B-2E13E0786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4D6DA-F313-66B1-FB47-E7228960F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AD40B1-4FDC-03C7-A36E-8878B3ABC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CA5CA7-F476-47FD-9E72-26EA940F8A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671368"/>
      </p:ext>
    </p:extLst>
  </p:cSld>
  <p:clrMapOvr>
    <a:masterClrMapping/>
  </p:clrMapOvr>
  <p:transition>
    <p:wipe dir="d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AE1EA-EA80-9A7A-A297-3F322EFE7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A97BE-25BB-5E48-3D1A-6772488EE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99A2F-DCD4-3869-B482-6415DBA28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FF4A5-7899-76C5-0B4E-35ED8D3EC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32A56-B628-1490-8BC8-588209A42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FA475-2DF8-4DCA-BCE0-3A057AF66B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0785804"/>
      </p:ext>
    </p:extLst>
  </p:cSld>
  <p:clrMapOvr>
    <a:masterClrMapping/>
  </p:clrMapOvr>
  <p:transition>
    <p:wipe dir="d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3E982-B086-54DB-A1B6-7BE7CD6A5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A2327-E62E-19F8-93AB-3B33EA1341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A4790D-FCFA-15A3-2463-D1D30DCDA5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55DF66-2D53-F263-D464-0BE2C2624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F03C8-D2E5-6630-D10A-BC74ED52B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C6DEEA-7DDC-97D2-888E-24C6B3673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6CEC13-0A89-44FC-9862-A5B604BB7E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5379266"/>
      </p:ext>
    </p:extLst>
  </p:cSld>
  <p:clrMapOvr>
    <a:masterClrMapping/>
  </p:clrMapOvr>
  <p:transition>
    <p:wipe dir="d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164B7-6BCC-FEB8-1AFC-A91C0D4F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EBE03-DCB7-3913-950C-6FCEFF4F80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C12BC9-9C04-6CA7-B7F1-1E6013623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6696A6-3D27-AAF6-C881-328D06D17D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4ADDB3-C33F-94F1-9252-4B23FB94BF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F80D27-5A4E-B725-FC30-F3F4B2F4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2FE1FD-1CF3-F738-BCB9-B7B605BB4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71B90C-E02A-6908-87C4-3293AD611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A62E2-57CE-44AF-BA17-0C7252D870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6719533"/>
      </p:ext>
    </p:extLst>
  </p:cSld>
  <p:clrMapOvr>
    <a:masterClrMapping/>
  </p:clrMapOvr>
  <p:transition>
    <p:wipe dir="d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5D77F-AB1A-FC14-F7DE-DCA49D0DC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AD946A-242B-4B43-0D64-D6DE1C55D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0B1075-E485-0311-BC80-ED28D0F0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EE41AB-3328-204F-A17B-4DA397760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51C6F-CCFB-432D-AC89-6C460DE297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6211326"/>
      </p:ext>
    </p:extLst>
  </p:cSld>
  <p:clrMapOvr>
    <a:masterClrMapping/>
  </p:clrMapOvr>
  <p:transition>
    <p:wipe dir="d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481E17-7ABE-5DA3-5EB7-E0CECF55A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CC2E56-9A2D-F20E-2252-78A6DD198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D9594-7B1D-81C7-E3DA-DD0DE82AB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19DF70-6D81-40EC-BAC0-FECB99ECD1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7157074"/>
      </p:ext>
    </p:extLst>
  </p:cSld>
  <p:clrMapOvr>
    <a:masterClrMapping/>
  </p:clrMapOvr>
  <p:transition>
    <p:wipe dir="d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D8767-6DBA-09E2-4CF3-374DADF26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751C2-952B-87BA-08CD-D76ABB22E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DB3B9-7A31-8101-B836-71F24DE4F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78F3C-EADD-9931-2375-A789F66B4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24263-2147-0841-243F-DFCB508B1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9883E-4BCD-3781-49CD-7A903332A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D6A7EA-D692-45D4-81FC-02A843E83E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4560441"/>
      </p:ext>
    </p:extLst>
  </p:cSld>
  <p:clrMapOvr>
    <a:masterClrMapping/>
  </p:clrMapOvr>
  <p:transition>
    <p:wipe dir="d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B340D-83EF-45CE-0118-7017A5677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5B7FC5-739C-65E6-E06D-14830AA7B8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51F0B-5289-3CBD-F0FD-24F9D0C02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D84FF3-53BB-D426-0FA4-28F39E78C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F97E0B-13EC-8A94-30A0-27F371992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4C1758-D9C3-AA9C-CE53-04532D9D2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567CCC-C98A-436C-8E93-4BAB9BF819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3041605"/>
      </p:ext>
    </p:extLst>
  </p:cSld>
  <p:clrMapOvr>
    <a:masterClrMapping/>
  </p:clrMapOvr>
  <p:transition>
    <p:wipe dir="d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012FB-A8F9-F7F4-E776-85E9BEC21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296DD7-29AD-695A-6331-E4B348E1C6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266FB-30B3-EE8C-870A-B6376A5C1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64E8E-7E0A-15D9-2EDF-CEDBDD0E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3259D4-B2F0-FF98-C294-2D5BDBA2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61E44F-A658-4C23-A934-C76E4AD42B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8711693"/>
      </p:ext>
    </p:extLst>
  </p:cSld>
  <p:clrMapOvr>
    <a:masterClrMapping/>
  </p:clrMapOvr>
  <p:transition>
    <p:wipe dir="d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8E0585-4CA1-390D-1EB0-C36B384FF6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9C29C9-E42E-4C28-4702-65681A72E7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5143B-B158-8379-6CEE-65AFDA8F7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3144D-6537-A0C4-06CE-9073C70A1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574A4-8324-9F36-11DA-6D9796A61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36E391-7759-4BDB-A528-69A5234DB7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4955446"/>
      </p:ext>
    </p:extLst>
  </p:cSld>
  <p:clrMapOvr>
    <a:masterClrMapping/>
  </p:clrMapOvr>
  <p:transition>
    <p:wipe dir="d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>
            <a:extLst>
              <a:ext uri="{FF2B5EF4-FFF2-40B4-BE49-F238E27FC236}">
                <a16:creationId xmlns:a16="http://schemas.microsoft.com/office/drawing/2014/main" id="{05F3BF99-589D-9115-E896-FE216474CA42}"/>
              </a:ext>
            </a:extLst>
          </p:cNvPr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20483" name="Freeform 3">
              <a:extLst>
                <a:ext uri="{FF2B5EF4-FFF2-40B4-BE49-F238E27FC236}">
                  <a16:creationId xmlns:a16="http://schemas.microsoft.com/office/drawing/2014/main" id="{4CB2F34C-1B42-6BA6-C584-3810B64BA500}"/>
                </a:ext>
              </a:extLst>
            </p:cNvPr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>
                <a:gd name="T0" fmla="*/ 5 w 472"/>
                <a:gd name="T1" fmla="*/ 32 h 802"/>
                <a:gd name="T2" fmla="*/ 189 w 472"/>
                <a:gd name="T3" fmla="*/ 26 h 802"/>
                <a:gd name="T4" fmla="*/ 309 w 472"/>
                <a:gd name="T5" fmla="*/ 66 h 802"/>
                <a:gd name="T6" fmla="*/ 357 w 472"/>
                <a:gd name="T7" fmla="*/ 98 h 802"/>
                <a:gd name="T8" fmla="*/ 413 w 472"/>
                <a:gd name="T9" fmla="*/ 162 h 802"/>
                <a:gd name="T10" fmla="*/ 437 w 472"/>
                <a:gd name="T11" fmla="*/ 250 h 802"/>
                <a:gd name="T12" fmla="*/ 397 w 472"/>
                <a:gd name="T13" fmla="*/ 530 h 802"/>
                <a:gd name="T14" fmla="*/ 341 w 472"/>
                <a:gd name="T15" fmla="*/ 634 h 802"/>
                <a:gd name="T16" fmla="*/ 173 w 472"/>
                <a:gd name="T17" fmla="*/ 714 h 802"/>
                <a:gd name="T18" fmla="*/ 77 w 472"/>
                <a:gd name="T19" fmla="*/ 730 h 802"/>
                <a:gd name="T20" fmla="*/ 69 w 472"/>
                <a:gd name="T21" fmla="*/ 802 h 802"/>
                <a:gd name="T22" fmla="*/ 7 w 472"/>
                <a:gd name="T23" fmla="*/ 788 h 802"/>
                <a:gd name="T24" fmla="*/ 5 w 472"/>
                <a:gd name="T25" fmla="*/ 751 h 802"/>
                <a:gd name="T26" fmla="*/ 37 w 472"/>
                <a:gd name="T27" fmla="*/ 722 h 802"/>
                <a:gd name="T28" fmla="*/ 5 w 472"/>
                <a:gd name="T29" fmla="*/ 670 h 802"/>
                <a:gd name="T30" fmla="*/ 5 w 472"/>
                <a:gd name="T31" fmla="*/ 3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20484" name="Group 4">
              <a:extLst>
                <a:ext uri="{FF2B5EF4-FFF2-40B4-BE49-F238E27FC236}">
                  <a16:creationId xmlns:a16="http://schemas.microsoft.com/office/drawing/2014/main" id="{517FFE72-AE4D-1FA7-811B-DB6545AAE399}"/>
                </a:ext>
              </a:extLst>
            </p:cNvPr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20485" name="Freeform 5">
                <a:extLst>
                  <a:ext uri="{FF2B5EF4-FFF2-40B4-BE49-F238E27FC236}">
                    <a16:creationId xmlns:a16="http://schemas.microsoft.com/office/drawing/2014/main" id="{95E4229C-CC4E-7900-5AA3-242323ABBD4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86" name="Freeform 6">
                <a:extLst>
                  <a:ext uri="{FF2B5EF4-FFF2-40B4-BE49-F238E27FC236}">
                    <a16:creationId xmlns:a16="http://schemas.microsoft.com/office/drawing/2014/main" id="{DAF5C63C-1268-7862-EA4D-14CD2E7CC62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87" name="Freeform 7">
                <a:extLst>
                  <a:ext uri="{FF2B5EF4-FFF2-40B4-BE49-F238E27FC236}">
                    <a16:creationId xmlns:a16="http://schemas.microsoft.com/office/drawing/2014/main" id="{ECA1951B-04A4-083A-8B70-D68C1010216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0488" name="Freeform 8">
              <a:extLst>
                <a:ext uri="{FF2B5EF4-FFF2-40B4-BE49-F238E27FC236}">
                  <a16:creationId xmlns:a16="http://schemas.microsoft.com/office/drawing/2014/main" id="{0346F74F-1DB1-790F-1B8C-AF904F3AB889}"/>
                </a:ext>
              </a:extLst>
            </p:cNvPr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>
                <a:gd name="T0" fmla="*/ 14 w 710"/>
                <a:gd name="T1" fmla="*/ 416 h 768"/>
                <a:gd name="T2" fmla="*/ 14 w 710"/>
                <a:gd name="T3" fmla="*/ 272 h 768"/>
                <a:gd name="T4" fmla="*/ 102 w 710"/>
                <a:gd name="T5" fmla="*/ 144 h 768"/>
                <a:gd name="T6" fmla="*/ 150 w 710"/>
                <a:gd name="T7" fmla="*/ 96 h 768"/>
                <a:gd name="T8" fmla="*/ 198 w 710"/>
                <a:gd name="T9" fmla="*/ 64 h 768"/>
                <a:gd name="T10" fmla="*/ 350 w 710"/>
                <a:gd name="T11" fmla="*/ 0 h 768"/>
                <a:gd name="T12" fmla="*/ 534 w 710"/>
                <a:gd name="T13" fmla="*/ 8 h 768"/>
                <a:gd name="T14" fmla="*/ 662 w 710"/>
                <a:gd name="T15" fmla="*/ 96 h 768"/>
                <a:gd name="T16" fmla="*/ 710 w 710"/>
                <a:gd name="T17" fmla="*/ 200 h 768"/>
                <a:gd name="T18" fmla="*/ 702 w 710"/>
                <a:gd name="T19" fmla="*/ 400 h 768"/>
                <a:gd name="T20" fmla="*/ 678 w 710"/>
                <a:gd name="T21" fmla="*/ 448 h 768"/>
                <a:gd name="T22" fmla="*/ 550 w 710"/>
                <a:gd name="T23" fmla="*/ 632 h 768"/>
                <a:gd name="T24" fmla="*/ 518 w 710"/>
                <a:gd name="T25" fmla="*/ 656 h 768"/>
                <a:gd name="T26" fmla="*/ 470 w 710"/>
                <a:gd name="T27" fmla="*/ 664 h 768"/>
                <a:gd name="T28" fmla="*/ 518 w 710"/>
                <a:gd name="T29" fmla="*/ 680 h 768"/>
                <a:gd name="T30" fmla="*/ 566 w 710"/>
                <a:gd name="T31" fmla="*/ 696 h 768"/>
                <a:gd name="T32" fmla="*/ 574 w 710"/>
                <a:gd name="T33" fmla="*/ 720 h 768"/>
                <a:gd name="T34" fmla="*/ 526 w 710"/>
                <a:gd name="T35" fmla="*/ 736 h 768"/>
                <a:gd name="T36" fmla="*/ 502 w 710"/>
                <a:gd name="T37" fmla="*/ 752 h 768"/>
                <a:gd name="T38" fmla="*/ 454 w 710"/>
                <a:gd name="T39" fmla="*/ 768 h 768"/>
                <a:gd name="T40" fmla="*/ 438 w 710"/>
                <a:gd name="T41" fmla="*/ 712 h 768"/>
                <a:gd name="T42" fmla="*/ 246 w 710"/>
                <a:gd name="T43" fmla="*/ 688 h 768"/>
                <a:gd name="T44" fmla="*/ 134 w 710"/>
                <a:gd name="T45" fmla="*/ 648 h 768"/>
                <a:gd name="T46" fmla="*/ 110 w 710"/>
                <a:gd name="T47" fmla="*/ 624 h 768"/>
                <a:gd name="T48" fmla="*/ 78 w 710"/>
                <a:gd name="T49" fmla="*/ 576 h 768"/>
                <a:gd name="T50" fmla="*/ 54 w 710"/>
                <a:gd name="T51" fmla="*/ 464 h 768"/>
                <a:gd name="T52" fmla="*/ 30 w 710"/>
                <a:gd name="T53" fmla="*/ 408 h 768"/>
                <a:gd name="T54" fmla="*/ 22 w 710"/>
                <a:gd name="T55" fmla="*/ 384 h 768"/>
                <a:gd name="T56" fmla="*/ 14 w 710"/>
                <a:gd name="T57" fmla="*/ 416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20489" name="Group 9">
              <a:extLst>
                <a:ext uri="{FF2B5EF4-FFF2-40B4-BE49-F238E27FC236}">
                  <a16:creationId xmlns:a16="http://schemas.microsoft.com/office/drawing/2014/main" id="{4D333858-B74C-BA8A-A72C-B96B62299E51}"/>
                </a:ext>
              </a:extLst>
            </p:cNvPr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20490" name="Freeform 10">
                <a:extLst>
                  <a:ext uri="{FF2B5EF4-FFF2-40B4-BE49-F238E27FC236}">
                    <a16:creationId xmlns:a16="http://schemas.microsoft.com/office/drawing/2014/main" id="{F32B5D63-9BAB-8318-577F-AD0274AEFA41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>
                  <a:gd name="T0" fmla="*/ 46 w 217"/>
                  <a:gd name="T1" fmla="*/ 210 h 210"/>
                  <a:gd name="T2" fmla="*/ 37 w 217"/>
                  <a:gd name="T3" fmla="*/ 198 h 210"/>
                  <a:gd name="T4" fmla="*/ 26 w 217"/>
                  <a:gd name="T5" fmla="*/ 181 h 210"/>
                  <a:gd name="T6" fmla="*/ 15 w 217"/>
                  <a:gd name="T7" fmla="*/ 159 h 210"/>
                  <a:gd name="T8" fmla="*/ 5 w 217"/>
                  <a:gd name="T9" fmla="*/ 135 h 210"/>
                  <a:gd name="T10" fmla="*/ 0 w 217"/>
                  <a:gd name="T11" fmla="*/ 109 h 210"/>
                  <a:gd name="T12" fmla="*/ 1 w 217"/>
                  <a:gd name="T13" fmla="*/ 82 h 210"/>
                  <a:gd name="T14" fmla="*/ 9 w 217"/>
                  <a:gd name="T15" fmla="*/ 57 h 210"/>
                  <a:gd name="T16" fmla="*/ 27 w 217"/>
                  <a:gd name="T17" fmla="*/ 35 h 210"/>
                  <a:gd name="T18" fmla="*/ 45 w 217"/>
                  <a:gd name="T19" fmla="*/ 22 h 210"/>
                  <a:gd name="T20" fmla="*/ 60 w 217"/>
                  <a:gd name="T21" fmla="*/ 12 h 210"/>
                  <a:gd name="T22" fmla="*/ 72 w 217"/>
                  <a:gd name="T23" fmla="*/ 7 h 210"/>
                  <a:gd name="T24" fmla="*/ 81 w 217"/>
                  <a:gd name="T25" fmla="*/ 5 h 210"/>
                  <a:gd name="T26" fmla="*/ 88 w 217"/>
                  <a:gd name="T27" fmla="*/ 5 h 210"/>
                  <a:gd name="T28" fmla="*/ 104 w 217"/>
                  <a:gd name="T29" fmla="*/ 0 h 210"/>
                  <a:gd name="T30" fmla="*/ 148 w 217"/>
                  <a:gd name="T31" fmla="*/ 8 h 210"/>
                  <a:gd name="T32" fmla="*/ 160 w 217"/>
                  <a:gd name="T33" fmla="*/ 12 h 210"/>
                  <a:gd name="T34" fmla="*/ 172 w 217"/>
                  <a:gd name="T35" fmla="*/ 15 h 210"/>
                  <a:gd name="T36" fmla="*/ 182 w 217"/>
                  <a:gd name="T37" fmla="*/ 19 h 210"/>
                  <a:gd name="T38" fmla="*/ 190 w 217"/>
                  <a:gd name="T39" fmla="*/ 23 h 210"/>
                  <a:gd name="T40" fmla="*/ 198 w 217"/>
                  <a:gd name="T41" fmla="*/ 27 h 210"/>
                  <a:gd name="T42" fmla="*/ 205 w 217"/>
                  <a:gd name="T43" fmla="*/ 32 h 210"/>
                  <a:gd name="T44" fmla="*/ 211 w 217"/>
                  <a:gd name="T45" fmla="*/ 38 h 210"/>
                  <a:gd name="T46" fmla="*/ 217 w 217"/>
                  <a:gd name="T47" fmla="*/ 45 h 210"/>
                  <a:gd name="T48" fmla="*/ 205 w 217"/>
                  <a:gd name="T49" fmla="*/ 40 h 210"/>
                  <a:gd name="T50" fmla="*/ 194 w 217"/>
                  <a:gd name="T51" fmla="*/ 36 h 210"/>
                  <a:gd name="T52" fmla="*/ 183 w 217"/>
                  <a:gd name="T53" fmla="*/ 33 h 210"/>
                  <a:gd name="T54" fmla="*/ 172 w 217"/>
                  <a:gd name="T55" fmla="*/ 30 h 210"/>
                  <a:gd name="T56" fmla="*/ 163 w 217"/>
                  <a:gd name="T57" fmla="*/ 27 h 210"/>
                  <a:gd name="T58" fmla="*/ 153 w 217"/>
                  <a:gd name="T59" fmla="*/ 26 h 210"/>
                  <a:gd name="T60" fmla="*/ 143 w 217"/>
                  <a:gd name="T61" fmla="*/ 24 h 210"/>
                  <a:gd name="T62" fmla="*/ 134 w 217"/>
                  <a:gd name="T63" fmla="*/ 24 h 210"/>
                  <a:gd name="T64" fmla="*/ 125 w 217"/>
                  <a:gd name="T65" fmla="*/ 24 h 210"/>
                  <a:gd name="T66" fmla="*/ 116 w 217"/>
                  <a:gd name="T67" fmla="*/ 25 h 210"/>
                  <a:gd name="T68" fmla="*/ 107 w 217"/>
                  <a:gd name="T69" fmla="*/ 27 h 210"/>
                  <a:gd name="T70" fmla="*/ 99 w 217"/>
                  <a:gd name="T71" fmla="*/ 29 h 210"/>
                  <a:gd name="T72" fmla="*/ 91 w 217"/>
                  <a:gd name="T73" fmla="*/ 33 h 210"/>
                  <a:gd name="T74" fmla="*/ 82 w 217"/>
                  <a:gd name="T75" fmla="*/ 36 h 210"/>
                  <a:gd name="T76" fmla="*/ 74 w 217"/>
                  <a:gd name="T77" fmla="*/ 41 h 210"/>
                  <a:gd name="T78" fmla="*/ 66 w 217"/>
                  <a:gd name="T79" fmla="*/ 46 h 210"/>
                  <a:gd name="T80" fmla="*/ 52 w 217"/>
                  <a:gd name="T81" fmla="*/ 61 h 210"/>
                  <a:gd name="T82" fmla="*/ 42 w 217"/>
                  <a:gd name="T83" fmla="*/ 80 h 210"/>
                  <a:gd name="T84" fmla="*/ 37 w 217"/>
                  <a:gd name="T85" fmla="*/ 103 h 210"/>
                  <a:gd name="T86" fmla="*/ 35 w 217"/>
                  <a:gd name="T87" fmla="*/ 126 h 210"/>
                  <a:gd name="T88" fmla="*/ 35 w 217"/>
                  <a:gd name="T89" fmla="*/ 151 h 210"/>
                  <a:gd name="T90" fmla="*/ 38 w 217"/>
                  <a:gd name="T91" fmla="*/ 174 h 210"/>
                  <a:gd name="T92" fmla="*/ 41 w 217"/>
                  <a:gd name="T93" fmla="*/ 194 h 210"/>
                  <a:gd name="T94" fmla="*/ 46 w 217"/>
                  <a:gd name="T95" fmla="*/ 21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91" name="Freeform 11">
                <a:extLst>
                  <a:ext uri="{FF2B5EF4-FFF2-40B4-BE49-F238E27FC236}">
                    <a16:creationId xmlns:a16="http://schemas.microsoft.com/office/drawing/2014/main" id="{949C651E-E255-CA43-A323-817894D2E9E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>
                  <a:gd name="T0" fmla="*/ 109 w 182"/>
                  <a:gd name="T1" fmla="*/ 0 h 213"/>
                  <a:gd name="T2" fmla="*/ 112 w 182"/>
                  <a:gd name="T3" fmla="*/ 2 h 213"/>
                  <a:gd name="T4" fmla="*/ 118 w 182"/>
                  <a:gd name="T5" fmla="*/ 8 h 213"/>
                  <a:gd name="T6" fmla="*/ 127 w 182"/>
                  <a:gd name="T7" fmla="*/ 18 h 213"/>
                  <a:gd name="T8" fmla="*/ 137 w 182"/>
                  <a:gd name="T9" fmla="*/ 33 h 213"/>
                  <a:gd name="T10" fmla="*/ 145 w 182"/>
                  <a:gd name="T11" fmla="*/ 52 h 213"/>
                  <a:gd name="T12" fmla="*/ 150 w 182"/>
                  <a:gd name="T13" fmla="*/ 76 h 213"/>
                  <a:gd name="T14" fmla="*/ 150 w 182"/>
                  <a:gd name="T15" fmla="*/ 105 h 213"/>
                  <a:gd name="T16" fmla="*/ 144 w 182"/>
                  <a:gd name="T17" fmla="*/ 139 h 213"/>
                  <a:gd name="T18" fmla="*/ 140 w 182"/>
                  <a:gd name="T19" fmla="*/ 149 h 213"/>
                  <a:gd name="T20" fmla="*/ 136 w 182"/>
                  <a:gd name="T21" fmla="*/ 157 h 213"/>
                  <a:gd name="T22" fmla="*/ 131 w 182"/>
                  <a:gd name="T23" fmla="*/ 165 h 213"/>
                  <a:gd name="T24" fmla="*/ 125 w 182"/>
                  <a:gd name="T25" fmla="*/ 173 h 213"/>
                  <a:gd name="T26" fmla="*/ 117 w 182"/>
                  <a:gd name="T27" fmla="*/ 180 h 213"/>
                  <a:gd name="T28" fmla="*/ 110 w 182"/>
                  <a:gd name="T29" fmla="*/ 185 h 213"/>
                  <a:gd name="T30" fmla="*/ 102 w 182"/>
                  <a:gd name="T31" fmla="*/ 191 h 213"/>
                  <a:gd name="T32" fmla="*/ 92 w 182"/>
                  <a:gd name="T33" fmla="*/ 195 h 213"/>
                  <a:gd name="T34" fmla="*/ 82 w 182"/>
                  <a:gd name="T35" fmla="*/ 197 h 213"/>
                  <a:gd name="T36" fmla="*/ 72 w 182"/>
                  <a:gd name="T37" fmla="*/ 200 h 213"/>
                  <a:gd name="T38" fmla="*/ 61 w 182"/>
                  <a:gd name="T39" fmla="*/ 201 h 213"/>
                  <a:gd name="T40" fmla="*/ 49 w 182"/>
                  <a:gd name="T41" fmla="*/ 201 h 213"/>
                  <a:gd name="T42" fmla="*/ 37 w 182"/>
                  <a:gd name="T43" fmla="*/ 200 h 213"/>
                  <a:gd name="T44" fmla="*/ 25 w 182"/>
                  <a:gd name="T45" fmla="*/ 197 h 213"/>
                  <a:gd name="T46" fmla="*/ 12 w 182"/>
                  <a:gd name="T47" fmla="*/ 193 h 213"/>
                  <a:gd name="T48" fmla="*/ 0 w 182"/>
                  <a:gd name="T49" fmla="*/ 188 h 213"/>
                  <a:gd name="T50" fmla="*/ 11 w 182"/>
                  <a:gd name="T51" fmla="*/ 195 h 213"/>
                  <a:gd name="T52" fmla="*/ 22 w 182"/>
                  <a:gd name="T53" fmla="*/ 200 h 213"/>
                  <a:gd name="T54" fmla="*/ 33 w 182"/>
                  <a:gd name="T55" fmla="*/ 205 h 213"/>
                  <a:gd name="T56" fmla="*/ 43 w 182"/>
                  <a:gd name="T57" fmla="*/ 208 h 213"/>
                  <a:gd name="T58" fmla="*/ 53 w 182"/>
                  <a:gd name="T59" fmla="*/ 211 h 213"/>
                  <a:gd name="T60" fmla="*/ 63 w 182"/>
                  <a:gd name="T61" fmla="*/ 212 h 213"/>
                  <a:gd name="T62" fmla="*/ 73 w 182"/>
                  <a:gd name="T63" fmla="*/ 213 h 213"/>
                  <a:gd name="T64" fmla="*/ 83 w 182"/>
                  <a:gd name="T65" fmla="*/ 213 h 213"/>
                  <a:gd name="T66" fmla="*/ 91 w 182"/>
                  <a:gd name="T67" fmla="*/ 212 h 213"/>
                  <a:gd name="T68" fmla="*/ 100 w 182"/>
                  <a:gd name="T69" fmla="*/ 210 h 213"/>
                  <a:gd name="T70" fmla="*/ 108 w 182"/>
                  <a:gd name="T71" fmla="*/ 208 h 213"/>
                  <a:gd name="T72" fmla="*/ 116 w 182"/>
                  <a:gd name="T73" fmla="*/ 206 h 213"/>
                  <a:gd name="T74" fmla="*/ 123 w 182"/>
                  <a:gd name="T75" fmla="*/ 203 h 213"/>
                  <a:gd name="T76" fmla="*/ 130 w 182"/>
                  <a:gd name="T77" fmla="*/ 199 h 213"/>
                  <a:gd name="T78" fmla="*/ 136 w 182"/>
                  <a:gd name="T79" fmla="*/ 195 h 213"/>
                  <a:gd name="T80" fmla="*/ 142 w 182"/>
                  <a:gd name="T81" fmla="*/ 191 h 213"/>
                  <a:gd name="T82" fmla="*/ 158 w 182"/>
                  <a:gd name="T83" fmla="*/ 176 h 213"/>
                  <a:gd name="T84" fmla="*/ 169 w 182"/>
                  <a:gd name="T85" fmla="*/ 161 h 213"/>
                  <a:gd name="T86" fmla="*/ 176 w 182"/>
                  <a:gd name="T87" fmla="*/ 144 h 213"/>
                  <a:gd name="T88" fmla="*/ 179 w 182"/>
                  <a:gd name="T89" fmla="*/ 128 h 213"/>
                  <a:gd name="T90" fmla="*/ 181 w 182"/>
                  <a:gd name="T91" fmla="*/ 111 h 213"/>
                  <a:gd name="T92" fmla="*/ 181 w 182"/>
                  <a:gd name="T93" fmla="*/ 95 h 213"/>
                  <a:gd name="T94" fmla="*/ 182 w 182"/>
                  <a:gd name="T95" fmla="*/ 79 h 213"/>
                  <a:gd name="T96" fmla="*/ 173 w 182"/>
                  <a:gd name="T97" fmla="*/ 46 h 213"/>
                  <a:gd name="T98" fmla="*/ 156 w 182"/>
                  <a:gd name="T99" fmla="*/ 21 h 213"/>
                  <a:gd name="T100" fmla="*/ 151 w 182"/>
                  <a:gd name="T101" fmla="*/ 18 h 213"/>
                  <a:gd name="T102" fmla="*/ 147 w 182"/>
                  <a:gd name="T103" fmla="*/ 15 h 213"/>
                  <a:gd name="T104" fmla="*/ 142 w 182"/>
                  <a:gd name="T105" fmla="*/ 13 h 213"/>
                  <a:gd name="T106" fmla="*/ 138 w 182"/>
                  <a:gd name="T107" fmla="*/ 11 h 213"/>
                  <a:gd name="T108" fmla="*/ 132 w 182"/>
                  <a:gd name="T109" fmla="*/ 9 h 213"/>
                  <a:gd name="T110" fmla="*/ 126 w 182"/>
                  <a:gd name="T111" fmla="*/ 6 h 213"/>
                  <a:gd name="T112" fmla="*/ 119 w 182"/>
                  <a:gd name="T113" fmla="*/ 3 h 213"/>
                  <a:gd name="T114" fmla="*/ 109 w 182"/>
                  <a:gd name="T11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92" name="Freeform 12">
                <a:extLst>
                  <a:ext uri="{FF2B5EF4-FFF2-40B4-BE49-F238E27FC236}">
                    <a16:creationId xmlns:a16="http://schemas.microsoft.com/office/drawing/2014/main" id="{200F4BA8-DEAA-2B9F-A93D-010A3F80C77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>
                  <a:gd name="T0" fmla="*/ 94 w 128"/>
                  <a:gd name="T1" fmla="*/ 0 h 217"/>
                  <a:gd name="T2" fmla="*/ 105 w 128"/>
                  <a:gd name="T3" fmla="*/ 9 h 217"/>
                  <a:gd name="T4" fmla="*/ 115 w 128"/>
                  <a:gd name="T5" fmla="*/ 27 h 217"/>
                  <a:gd name="T6" fmla="*/ 123 w 128"/>
                  <a:gd name="T7" fmla="*/ 50 h 217"/>
                  <a:gd name="T8" fmla="*/ 128 w 128"/>
                  <a:gd name="T9" fmla="*/ 78 h 217"/>
                  <a:gd name="T10" fmla="*/ 127 w 128"/>
                  <a:gd name="T11" fmla="*/ 111 h 217"/>
                  <a:gd name="T12" fmla="*/ 116 w 128"/>
                  <a:gd name="T13" fmla="*/ 145 h 217"/>
                  <a:gd name="T14" fmla="*/ 94 w 128"/>
                  <a:gd name="T15" fmla="*/ 181 h 217"/>
                  <a:gd name="T16" fmla="*/ 60 w 128"/>
                  <a:gd name="T17" fmla="*/ 217 h 217"/>
                  <a:gd name="T18" fmla="*/ 49 w 128"/>
                  <a:gd name="T19" fmla="*/ 213 h 217"/>
                  <a:gd name="T20" fmla="*/ 38 w 128"/>
                  <a:gd name="T21" fmla="*/ 210 h 217"/>
                  <a:gd name="T22" fmla="*/ 26 w 128"/>
                  <a:gd name="T23" fmla="*/ 205 h 217"/>
                  <a:gd name="T24" fmla="*/ 16 w 128"/>
                  <a:gd name="T25" fmla="*/ 201 h 217"/>
                  <a:gd name="T26" fmla="*/ 8 w 128"/>
                  <a:gd name="T27" fmla="*/ 196 h 217"/>
                  <a:gd name="T28" fmla="*/ 2 w 128"/>
                  <a:gd name="T29" fmla="*/ 190 h 217"/>
                  <a:gd name="T30" fmla="*/ 0 w 128"/>
                  <a:gd name="T31" fmla="*/ 183 h 217"/>
                  <a:gd name="T32" fmla="*/ 1 w 128"/>
                  <a:gd name="T33" fmla="*/ 178 h 217"/>
                  <a:gd name="T34" fmla="*/ 13 w 128"/>
                  <a:gd name="T35" fmla="*/ 171 h 217"/>
                  <a:gd name="T36" fmla="*/ 29 w 128"/>
                  <a:gd name="T37" fmla="*/ 161 h 217"/>
                  <a:gd name="T38" fmla="*/ 46 w 128"/>
                  <a:gd name="T39" fmla="*/ 150 h 217"/>
                  <a:gd name="T40" fmla="*/ 63 w 128"/>
                  <a:gd name="T41" fmla="*/ 134 h 217"/>
                  <a:gd name="T42" fmla="*/ 79 w 128"/>
                  <a:gd name="T43" fmla="*/ 112 h 217"/>
                  <a:gd name="T44" fmla="*/ 91 w 128"/>
                  <a:gd name="T45" fmla="*/ 83 h 217"/>
                  <a:gd name="T46" fmla="*/ 97 w 128"/>
                  <a:gd name="T47" fmla="*/ 46 h 217"/>
                  <a:gd name="T48" fmla="*/ 94 w 128"/>
                  <a:gd name="T49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93" name="Freeform 13">
                <a:extLst>
                  <a:ext uri="{FF2B5EF4-FFF2-40B4-BE49-F238E27FC236}">
                    <a16:creationId xmlns:a16="http://schemas.microsoft.com/office/drawing/2014/main" id="{69CE22BC-4EED-CFC0-0271-F7C5C43001C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>
                  <a:gd name="T0" fmla="*/ 75 w 117"/>
                  <a:gd name="T1" fmla="*/ 0 h 132"/>
                  <a:gd name="T2" fmla="*/ 0 w 117"/>
                  <a:gd name="T3" fmla="*/ 25 h 132"/>
                  <a:gd name="T4" fmla="*/ 3 w 117"/>
                  <a:gd name="T5" fmla="*/ 26 h 132"/>
                  <a:gd name="T6" fmla="*/ 14 w 117"/>
                  <a:gd name="T7" fmla="*/ 29 h 132"/>
                  <a:gd name="T8" fmla="*/ 29 w 117"/>
                  <a:gd name="T9" fmla="*/ 36 h 132"/>
                  <a:gd name="T10" fmla="*/ 46 w 117"/>
                  <a:gd name="T11" fmla="*/ 47 h 132"/>
                  <a:gd name="T12" fmla="*/ 66 w 117"/>
                  <a:gd name="T13" fmla="*/ 62 h 132"/>
                  <a:gd name="T14" fmla="*/ 84 w 117"/>
                  <a:gd name="T15" fmla="*/ 80 h 132"/>
                  <a:gd name="T16" fmla="*/ 102 w 117"/>
                  <a:gd name="T17" fmla="*/ 103 h 132"/>
                  <a:gd name="T18" fmla="*/ 116 w 117"/>
                  <a:gd name="T19" fmla="*/ 132 h 132"/>
                  <a:gd name="T20" fmla="*/ 117 w 117"/>
                  <a:gd name="T21" fmla="*/ 120 h 132"/>
                  <a:gd name="T22" fmla="*/ 115 w 117"/>
                  <a:gd name="T23" fmla="*/ 107 h 132"/>
                  <a:gd name="T24" fmla="*/ 108 w 117"/>
                  <a:gd name="T25" fmla="*/ 90 h 132"/>
                  <a:gd name="T26" fmla="*/ 99 w 117"/>
                  <a:gd name="T27" fmla="*/ 74 h 132"/>
                  <a:gd name="T28" fmla="*/ 89 w 117"/>
                  <a:gd name="T29" fmla="*/ 58 h 132"/>
                  <a:gd name="T30" fmla="*/ 78 w 117"/>
                  <a:gd name="T31" fmla="*/ 45 h 132"/>
                  <a:gd name="T32" fmla="*/ 67 w 117"/>
                  <a:gd name="T33" fmla="*/ 36 h 132"/>
                  <a:gd name="T34" fmla="*/ 58 w 117"/>
                  <a:gd name="T35" fmla="*/ 32 h 132"/>
                  <a:gd name="T36" fmla="*/ 69 w 117"/>
                  <a:gd name="T37" fmla="*/ 29 h 132"/>
                  <a:gd name="T38" fmla="*/ 79 w 117"/>
                  <a:gd name="T39" fmla="*/ 28 h 132"/>
                  <a:gd name="T40" fmla="*/ 89 w 117"/>
                  <a:gd name="T41" fmla="*/ 26 h 132"/>
                  <a:gd name="T42" fmla="*/ 98 w 117"/>
                  <a:gd name="T43" fmla="*/ 25 h 132"/>
                  <a:gd name="T44" fmla="*/ 105 w 117"/>
                  <a:gd name="T45" fmla="*/ 24 h 132"/>
                  <a:gd name="T46" fmla="*/ 109 w 117"/>
                  <a:gd name="T47" fmla="*/ 22 h 132"/>
                  <a:gd name="T48" fmla="*/ 113 w 117"/>
                  <a:gd name="T49" fmla="*/ 21 h 132"/>
                  <a:gd name="T50" fmla="*/ 114 w 117"/>
                  <a:gd name="T51" fmla="*/ 21 h 132"/>
                  <a:gd name="T52" fmla="*/ 75 w 117"/>
                  <a:gd name="T5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94" name="Freeform 14">
                <a:extLst>
                  <a:ext uri="{FF2B5EF4-FFF2-40B4-BE49-F238E27FC236}">
                    <a16:creationId xmlns:a16="http://schemas.microsoft.com/office/drawing/2014/main" id="{B9369AE5-BF34-4FC2-CDF2-45C90F3D5E9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373331" flipH="1">
                <a:off x="289" y="3135"/>
                <a:ext cx="21" cy="55"/>
              </a:xfrm>
              <a:custGeom>
                <a:avLst/>
                <a:gdLst>
                  <a:gd name="T0" fmla="*/ 29 w 29"/>
                  <a:gd name="T1" fmla="*/ 0 h 77"/>
                  <a:gd name="T2" fmla="*/ 23 w 29"/>
                  <a:gd name="T3" fmla="*/ 0 h 77"/>
                  <a:gd name="T4" fmla="*/ 16 w 29"/>
                  <a:gd name="T5" fmla="*/ 4 h 77"/>
                  <a:gd name="T6" fmla="*/ 9 w 29"/>
                  <a:gd name="T7" fmla="*/ 9 h 77"/>
                  <a:gd name="T8" fmla="*/ 4 w 29"/>
                  <a:gd name="T9" fmla="*/ 19 h 77"/>
                  <a:gd name="T10" fmla="*/ 1 w 29"/>
                  <a:gd name="T11" fmla="*/ 30 h 77"/>
                  <a:gd name="T12" fmla="*/ 0 w 29"/>
                  <a:gd name="T13" fmla="*/ 44 h 77"/>
                  <a:gd name="T14" fmla="*/ 3 w 29"/>
                  <a:gd name="T15" fmla="*/ 60 h 77"/>
                  <a:gd name="T16" fmla="*/ 11 w 29"/>
                  <a:gd name="T17" fmla="*/ 77 h 77"/>
                  <a:gd name="T18" fmla="*/ 15 w 29"/>
                  <a:gd name="T19" fmla="*/ 53 h 77"/>
                  <a:gd name="T20" fmla="*/ 19 w 29"/>
                  <a:gd name="T21" fmla="*/ 37 h 77"/>
                  <a:gd name="T22" fmla="*/ 23 w 29"/>
                  <a:gd name="T23" fmla="*/ 22 h 77"/>
                  <a:gd name="T24" fmla="*/ 29 w 29"/>
                  <a:gd name="T25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20495" name="Group 15">
                <a:extLst>
                  <a:ext uri="{FF2B5EF4-FFF2-40B4-BE49-F238E27FC236}">
                    <a16:creationId xmlns:a16="http://schemas.microsoft.com/office/drawing/2014/main" id="{EBC1A624-0831-9121-F76C-1FB45ED5938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20496" name="Freeform 16">
                  <a:extLst>
                    <a:ext uri="{FF2B5EF4-FFF2-40B4-BE49-F238E27FC236}">
                      <a16:creationId xmlns:a16="http://schemas.microsoft.com/office/drawing/2014/main" id="{12D689F7-8F46-589B-E44E-DAE09255F6ED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>
                    <a:gd name="T0" fmla="*/ 12 w 207"/>
                    <a:gd name="T1" fmla="*/ 44 h 564"/>
                    <a:gd name="T2" fmla="*/ 6 w 207"/>
                    <a:gd name="T3" fmla="*/ 72 h 564"/>
                    <a:gd name="T4" fmla="*/ 3 w 207"/>
                    <a:gd name="T5" fmla="*/ 99 h 564"/>
                    <a:gd name="T6" fmla="*/ 0 w 207"/>
                    <a:gd name="T7" fmla="*/ 125 h 564"/>
                    <a:gd name="T8" fmla="*/ 0 w 207"/>
                    <a:gd name="T9" fmla="*/ 151 h 564"/>
                    <a:gd name="T10" fmla="*/ 3 w 207"/>
                    <a:gd name="T11" fmla="*/ 180 h 564"/>
                    <a:gd name="T12" fmla="*/ 7 w 207"/>
                    <a:gd name="T13" fmla="*/ 211 h 564"/>
                    <a:gd name="T14" fmla="*/ 16 w 207"/>
                    <a:gd name="T15" fmla="*/ 247 h 564"/>
                    <a:gd name="T16" fmla="*/ 29 w 207"/>
                    <a:gd name="T17" fmla="*/ 287 h 564"/>
                    <a:gd name="T18" fmla="*/ 43 w 207"/>
                    <a:gd name="T19" fmla="*/ 325 h 564"/>
                    <a:gd name="T20" fmla="*/ 61 w 207"/>
                    <a:gd name="T21" fmla="*/ 364 h 564"/>
                    <a:gd name="T22" fmla="*/ 83 w 207"/>
                    <a:gd name="T23" fmla="*/ 406 h 564"/>
                    <a:gd name="T24" fmla="*/ 106 w 207"/>
                    <a:gd name="T25" fmla="*/ 446 h 564"/>
                    <a:gd name="T26" fmla="*/ 132 w 207"/>
                    <a:gd name="T27" fmla="*/ 483 h 564"/>
                    <a:gd name="T28" fmla="*/ 157 w 207"/>
                    <a:gd name="T29" fmla="*/ 516 h 564"/>
                    <a:gd name="T30" fmla="*/ 182 w 207"/>
                    <a:gd name="T31" fmla="*/ 544 h 564"/>
                    <a:gd name="T32" fmla="*/ 207 w 207"/>
                    <a:gd name="T33" fmla="*/ 564 h 564"/>
                    <a:gd name="T34" fmla="*/ 160 w 207"/>
                    <a:gd name="T35" fmla="*/ 501 h 564"/>
                    <a:gd name="T36" fmla="*/ 127 w 207"/>
                    <a:gd name="T37" fmla="*/ 448 h 564"/>
                    <a:gd name="T38" fmla="*/ 103 w 207"/>
                    <a:gd name="T39" fmla="*/ 405 h 564"/>
                    <a:gd name="T40" fmla="*/ 87 w 207"/>
                    <a:gd name="T41" fmla="*/ 368 h 564"/>
                    <a:gd name="T42" fmla="*/ 75 w 207"/>
                    <a:gd name="T43" fmla="*/ 337 h 564"/>
                    <a:gd name="T44" fmla="*/ 68 w 207"/>
                    <a:gd name="T45" fmla="*/ 309 h 564"/>
                    <a:gd name="T46" fmla="*/ 63 w 207"/>
                    <a:gd name="T47" fmla="*/ 285 h 564"/>
                    <a:gd name="T48" fmla="*/ 56 w 207"/>
                    <a:gd name="T49" fmla="*/ 261 h 564"/>
                    <a:gd name="T50" fmla="*/ 44 w 207"/>
                    <a:gd name="T51" fmla="*/ 205 h 564"/>
                    <a:gd name="T52" fmla="*/ 41 w 207"/>
                    <a:gd name="T53" fmla="*/ 140 h 564"/>
                    <a:gd name="T54" fmla="*/ 43 w 207"/>
                    <a:gd name="T55" fmla="*/ 68 h 564"/>
                    <a:gd name="T56" fmla="*/ 50 w 207"/>
                    <a:gd name="T57" fmla="*/ 0 h 564"/>
                    <a:gd name="T58" fmla="*/ 12 w 207"/>
                    <a:gd name="T59" fmla="*/ 44 h 5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0497" name="Freeform 17">
                  <a:extLst>
                    <a:ext uri="{FF2B5EF4-FFF2-40B4-BE49-F238E27FC236}">
                      <a16:creationId xmlns:a16="http://schemas.microsoft.com/office/drawing/2014/main" id="{BC4D4A56-ADDB-DB95-F7AE-61CA95D576BB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>
                    <a:gd name="T0" fmla="*/ 0 w 47"/>
                    <a:gd name="T1" fmla="*/ 19 h 232"/>
                    <a:gd name="T2" fmla="*/ 14 w 47"/>
                    <a:gd name="T3" fmla="*/ 55 h 232"/>
                    <a:gd name="T4" fmla="*/ 22 w 47"/>
                    <a:gd name="T5" fmla="*/ 101 h 232"/>
                    <a:gd name="T6" fmla="*/ 24 w 47"/>
                    <a:gd name="T7" fmla="*/ 159 h 232"/>
                    <a:gd name="T8" fmla="*/ 19 w 47"/>
                    <a:gd name="T9" fmla="*/ 232 h 232"/>
                    <a:gd name="T10" fmla="*/ 45 w 47"/>
                    <a:gd name="T11" fmla="*/ 217 h 232"/>
                    <a:gd name="T12" fmla="*/ 47 w 47"/>
                    <a:gd name="T13" fmla="*/ 178 h 232"/>
                    <a:gd name="T14" fmla="*/ 47 w 47"/>
                    <a:gd name="T15" fmla="*/ 140 h 232"/>
                    <a:gd name="T16" fmla="*/ 45 w 47"/>
                    <a:gd name="T17" fmla="*/ 103 h 232"/>
                    <a:gd name="T18" fmla="*/ 41 w 47"/>
                    <a:gd name="T19" fmla="*/ 71 h 232"/>
                    <a:gd name="T20" fmla="*/ 36 w 47"/>
                    <a:gd name="T21" fmla="*/ 52 h 232"/>
                    <a:gd name="T22" fmla="*/ 29 w 47"/>
                    <a:gd name="T23" fmla="*/ 34 h 232"/>
                    <a:gd name="T24" fmla="*/ 22 w 47"/>
                    <a:gd name="T25" fmla="*/ 17 h 232"/>
                    <a:gd name="T26" fmla="*/ 13 w 47"/>
                    <a:gd name="T27" fmla="*/ 0 h 232"/>
                    <a:gd name="T28" fmla="*/ 0 w 47"/>
                    <a:gd name="T29" fmla="*/ 19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0498" name="Freeform 18">
                  <a:extLst>
                    <a:ext uri="{FF2B5EF4-FFF2-40B4-BE49-F238E27FC236}">
                      <a16:creationId xmlns:a16="http://schemas.microsoft.com/office/drawing/2014/main" id="{7904F124-5CB6-717F-7D5B-04458CD8A7B4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 rot="4200091">
                  <a:off x="199" y="1720"/>
                  <a:ext cx="60" cy="27"/>
                </a:xfrm>
                <a:custGeom>
                  <a:avLst/>
                  <a:gdLst>
                    <a:gd name="T0" fmla="*/ 87 w 87"/>
                    <a:gd name="T1" fmla="*/ 22 h 40"/>
                    <a:gd name="T2" fmla="*/ 77 w 87"/>
                    <a:gd name="T3" fmla="*/ 17 h 40"/>
                    <a:gd name="T4" fmla="*/ 68 w 87"/>
                    <a:gd name="T5" fmla="*/ 12 h 40"/>
                    <a:gd name="T6" fmla="*/ 58 w 87"/>
                    <a:gd name="T7" fmla="*/ 7 h 40"/>
                    <a:gd name="T8" fmla="*/ 47 w 87"/>
                    <a:gd name="T9" fmla="*/ 5 h 40"/>
                    <a:gd name="T10" fmla="*/ 37 w 87"/>
                    <a:gd name="T11" fmla="*/ 3 h 40"/>
                    <a:gd name="T12" fmla="*/ 26 w 87"/>
                    <a:gd name="T13" fmla="*/ 2 h 40"/>
                    <a:gd name="T14" fmla="*/ 13 w 87"/>
                    <a:gd name="T15" fmla="*/ 0 h 40"/>
                    <a:gd name="T16" fmla="*/ 0 w 87"/>
                    <a:gd name="T17" fmla="*/ 2 h 40"/>
                    <a:gd name="T18" fmla="*/ 6 w 87"/>
                    <a:gd name="T19" fmla="*/ 6 h 40"/>
                    <a:gd name="T20" fmla="*/ 14 w 87"/>
                    <a:gd name="T21" fmla="*/ 10 h 40"/>
                    <a:gd name="T22" fmla="*/ 22 w 87"/>
                    <a:gd name="T23" fmla="*/ 14 h 40"/>
                    <a:gd name="T24" fmla="*/ 33 w 87"/>
                    <a:gd name="T25" fmla="*/ 18 h 40"/>
                    <a:gd name="T26" fmla="*/ 42 w 87"/>
                    <a:gd name="T27" fmla="*/ 22 h 40"/>
                    <a:gd name="T28" fmla="*/ 52 w 87"/>
                    <a:gd name="T29" fmla="*/ 27 h 40"/>
                    <a:gd name="T30" fmla="*/ 64 w 87"/>
                    <a:gd name="T31" fmla="*/ 33 h 40"/>
                    <a:gd name="T32" fmla="*/ 74 w 87"/>
                    <a:gd name="T33" fmla="*/ 40 h 40"/>
                    <a:gd name="T34" fmla="*/ 87 w 87"/>
                    <a:gd name="T35" fmla="*/ 2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0499" name="Group 19">
              <a:extLst>
                <a:ext uri="{FF2B5EF4-FFF2-40B4-BE49-F238E27FC236}">
                  <a16:creationId xmlns:a16="http://schemas.microsoft.com/office/drawing/2014/main" id="{460812D0-F976-AD75-44CC-CC4C4547BBF9}"/>
                </a:ext>
              </a:extLst>
            </p:cNvPr>
            <p:cNvGrpSpPr>
              <a:grpSpLocks/>
            </p:cNvGrpSpPr>
            <p:nvPr/>
          </p:nvGrpSpPr>
          <p:grpSpPr bwMode="auto">
            <a:xfrm rot="-15351438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20500" name="Freeform 20">
                <a:extLst>
                  <a:ext uri="{FF2B5EF4-FFF2-40B4-BE49-F238E27FC236}">
                    <a16:creationId xmlns:a16="http://schemas.microsoft.com/office/drawing/2014/main" id="{48B6E86F-C10C-5CED-92AC-919D54501AF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01" name="Freeform 21">
                <a:extLst>
                  <a:ext uri="{FF2B5EF4-FFF2-40B4-BE49-F238E27FC236}">
                    <a16:creationId xmlns:a16="http://schemas.microsoft.com/office/drawing/2014/main" id="{4C802313-306B-60DB-BA68-7802B922286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02" name="Freeform 22">
                <a:extLst>
                  <a:ext uri="{FF2B5EF4-FFF2-40B4-BE49-F238E27FC236}">
                    <a16:creationId xmlns:a16="http://schemas.microsoft.com/office/drawing/2014/main" id="{9EE52FD5-16D1-4672-09E5-483F5D898A01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0503" name="Group 23">
              <a:extLst>
                <a:ext uri="{FF2B5EF4-FFF2-40B4-BE49-F238E27FC236}">
                  <a16:creationId xmlns:a16="http://schemas.microsoft.com/office/drawing/2014/main" id="{B74D8C7D-2FC4-9087-22E4-B613626EEE78}"/>
                </a:ext>
              </a:extLst>
            </p:cNvPr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20504" name="Freeform 24">
                <a:extLst>
                  <a:ext uri="{FF2B5EF4-FFF2-40B4-BE49-F238E27FC236}">
                    <a16:creationId xmlns:a16="http://schemas.microsoft.com/office/drawing/2014/main" id="{4A52550B-E656-35C2-2A6C-1AA2C973350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05" name="Freeform 25">
                <a:extLst>
                  <a:ext uri="{FF2B5EF4-FFF2-40B4-BE49-F238E27FC236}">
                    <a16:creationId xmlns:a16="http://schemas.microsoft.com/office/drawing/2014/main" id="{BFBB476A-34F8-B0B6-9E63-748A91ED573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06" name="Freeform 26">
                <a:extLst>
                  <a:ext uri="{FF2B5EF4-FFF2-40B4-BE49-F238E27FC236}">
                    <a16:creationId xmlns:a16="http://schemas.microsoft.com/office/drawing/2014/main" id="{B6F54C43-C42F-750E-27EE-8A6F8F765DD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0507" name="Group 27">
              <a:extLst>
                <a:ext uri="{FF2B5EF4-FFF2-40B4-BE49-F238E27FC236}">
                  <a16:creationId xmlns:a16="http://schemas.microsoft.com/office/drawing/2014/main" id="{362CFFF8-547A-67B7-C381-228530B561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20508" name="Freeform 28">
                <a:extLst>
                  <a:ext uri="{FF2B5EF4-FFF2-40B4-BE49-F238E27FC236}">
                    <a16:creationId xmlns:a16="http://schemas.microsoft.com/office/drawing/2014/main" id="{1FEF1F90-5EDF-EE34-DD06-4689A78983C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83 w 83"/>
                  <a:gd name="T1" fmla="*/ 28 h 117"/>
                  <a:gd name="T2" fmla="*/ 27 w 83"/>
                  <a:gd name="T3" fmla="*/ 0 h 117"/>
                  <a:gd name="T4" fmla="*/ 0 w 83"/>
                  <a:gd name="T5" fmla="*/ 117 h 117"/>
                  <a:gd name="T6" fmla="*/ 83 w 83"/>
                  <a:gd name="T7" fmla="*/ 2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09" name="Freeform 29">
                <a:extLst>
                  <a:ext uri="{FF2B5EF4-FFF2-40B4-BE49-F238E27FC236}">
                    <a16:creationId xmlns:a16="http://schemas.microsoft.com/office/drawing/2014/main" id="{0CFE5497-D4E7-D0E6-0591-F5C8FE95CC17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98 h 98"/>
                  <a:gd name="T2" fmla="*/ 118 w 140"/>
                  <a:gd name="T3" fmla="*/ 0 h 98"/>
                  <a:gd name="T4" fmla="*/ 140 w 140"/>
                  <a:gd name="T5" fmla="*/ 49 h 98"/>
                  <a:gd name="T6" fmla="*/ 0 w 140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10" name="Freeform 30">
                <a:extLst>
                  <a:ext uri="{FF2B5EF4-FFF2-40B4-BE49-F238E27FC236}">
                    <a16:creationId xmlns:a16="http://schemas.microsoft.com/office/drawing/2014/main" id="{44A2BDCE-80B6-5FEE-6808-63E6960F06F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7 h 49"/>
                  <a:gd name="T2" fmla="*/ 145 w 145"/>
                  <a:gd name="T3" fmla="*/ 0 h 49"/>
                  <a:gd name="T4" fmla="*/ 131 w 145"/>
                  <a:gd name="T5" fmla="*/ 49 h 49"/>
                  <a:gd name="T6" fmla="*/ 0 w 145"/>
                  <a:gd name="T7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0511" name="Freeform 31">
              <a:extLst>
                <a:ext uri="{FF2B5EF4-FFF2-40B4-BE49-F238E27FC236}">
                  <a16:creationId xmlns:a16="http://schemas.microsoft.com/office/drawing/2014/main" id="{847D38CC-7AFB-C2B8-A2ED-35E0DC3D3FDA}"/>
                </a:ext>
              </a:extLst>
            </p:cNvPr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>
                <a:gd name="T0" fmla="*/ 1 w 699"/>
                <a:gd name="T1" fmla="*/ 392 h 756"/>
                <a:gd name="T2" fmla="*/ 3 w 699"/>
                <a:gd name="T3" fmla="*/ 252 h 756"/>
                <a:gd name="T4" fmla="*/ 21 w 699"/>
                <a:gd name="T5" fmla="*/ 210 h 756"/>
                <a:gd name="T6" fmla="*/ 29 w 699"/>
                <a:gd name="T7" fmla="*/ 182 h 756"/>
                <a:gd name="T8" fmla="*/ 39 w 699"/>
                <a:gd name="T9" fmla="*/ 154 h 756"/>
                <a:gd name="T10" fmla="*/ 51 w 699"/>
                <a:gd name="T11" fmla="*/ 138 h 756"/>
                <a:gd name="T12" fmla="*/ 111 w 699"/>
                <a:gd name="T13" fmla="*/ 74 h 756"/>
                <a:gd name="T14" fmla="*/ 169 w 699"/>
                <a:gd name="T15" fmla="*/ 30 h 756"/>
                <a:gd name="T16" fmla="*/ 225 w 699"/>
                <a:gd name="T17" fmla="*/ 10 h 756"/>
                <a:gd name="T18" fmla="*/ 249 w 699"/>
                <a:gd name="T19" fmla="*/ 4 h 756"/>
                <a:gd name="T20" fmla="*/ 265 w 699"/>
                <a:gd name="T21" fmla="*/ 0 h 756"/>
                <a:gd name="T22" fmla="*/ 357 w 699"/>
                <a:gd name="T23" fmla="*/ 2 h 756"/>
                <a:gd name="T24" fmla="*/ 385 w 699"/>
                <a:gd name="T25" fmla="*/ 6 h 756"/>
                <a:gd name="T26" fmla="*/ 489 w 699"/>
                <a:gd name="T27" fmla="*/ 40 h 756"/>
                <a:gd name="T28" fmla="*/ 619 w 699"/>
                <a:gd name="T29" fmla="*/ 128 h 756"/>
                <a:gd name="T30" fmla="*/ 653 w 699"/>
                <a:gd name="T31" fmla="*/ 178 h 756"/>
                <a:gd name="T32" fmla="*/ 693 w 699"/>
                <a:gd name="T33" fmla="*/ 322 h 756"/>
                <a:gd name="T34" fmla="*/ 687 w 699"/>
                <a:gd name="T35" fmla="*/ 434 h 756"/>
                <a:gd name="T36" fmla="*/ 665 w 699"/>
                <a:gd name="T37" fmla="*/ 538 h 756"/>
                <a:gd name="T38" fmla="*/ 639 w 699"/>
                <a:gd name="T39" fmla="*/ 564 h 756"/>
                <a:gd name="T40" fmla="*/ 631 w 699"/>
                <a:gd name="T41" fmla="*/ 580 h 756"/>
                <a:gd name="T42" fmla="*/ 607 w 699"/>
                <a:gd name="T43" fmla="*/ 588 h 756"/>
                <a:gd name="T44" fmla="*/ 473 w 699"/>
                <a:gd name="T45" fmla="*/ 664 h 756"/>
                <a:gd name="T46" fmla="*/ 449 w 699"/>
                <a:gd name="T47" fmla="*/ 678 h 756"/>
                <a:gd name="T48" fmla="*/ 405 w 699"/>
                <a:gd name="T49" fmla="*/ 684 h 756"/>
                <a:gd name="T50" fmla="*/ 375 w 699"/>
                <a:gd name="T51" fmla="*/ 690 h 756"/>
                <a:gd name="T52" fmla="*/ 267 w 699"/>
                <a:gd name="T53" fmla="*/ 684 h 756"/>
                <a:gd name="T54" fmla="*/ 259 w 699"/>
                <a:gd name="T55" fmla="*/ 722 h 756"/>
                <a:gd name="T56" fmla="*/ 241 w 699"/>
                <a:gd name="T57" fmla="*/ 756 h 756"/>
                <a:gd name="T58" fmla="*/ 185 w 699"/>
                <a:gd name="T59" fmla="*/ 728 h 756"/>
                <a:gd name="T60" fmla="*/ 163 w 699"/>
                <a:gd name="T61" fmla="*/ 720 h 756"/>
                <a:gd name="T62" fmla="*/ 151 w 699"/>
                <a:gd name="T63" fmla="*/ 716 h 756"/>
                <a:gd name="T64" fmla="*/ 195 w 699"/>
                <a:gd name="T65" fmla="*/ 674 h 756"/>
                <a:gd name="T66" fmla="*/ 211 w 699"/>
                <a:gd name="T67" fmla="*/ 644 h 756"/>
                <a:gd name="T68" fmla="*/ 209 w 699"/>
                <a:gd name="T69" fmla="*/ 626 h 756"/>
                <a:gd name="T70" fmla="*/ 195 w 699"/>
                <a:gd name="T71" fmla="*/ 620 h 756"/>
                <a:gd name="T72" fmla="*/ 165 w 699"/>
                <a:gd name="T73" fmla="*/ 596 h 756"/>
                <a:gd name="T74" fmla="*/ 99 w 699"/>
                <a:gd name="T75" fmla="*/ 534 h 756"/>
                <a:gd name="T76" fmla="*/ 61 w 699"/>
                <a:gd name="T77" fmla="*/ 506 h 756"/>
                <a:gd name="T78" fmla="*/ 23 w 699"/>
                <a:gd name="T79" fmla="*/ 470 h 756"/>
                <a:gd name="T80" fmla="*/ 7 w 699"/>
                <a:gd name="T81" fmla="*/ 434 h 756"/>
                <a:gd name="T82" fmla="*/ 5 w 699"/>
                <a:gd name="T83" fmla="*/ 396 h 756"/>
                <a:gd name="T84" fmla="*/ 1 w 699"/>
                <a:gd name="T85" fmla="*/ 392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2" name="Freeform 32">
              <a:extLst>
                <a:ext uri="{FF2B5EF4-FFF2-40B4-BE49-F238E27FC236}">
                  <a16:creationId xmlns:a16="http://schemas.microsoft.com/office/drawing/2014/main" id="{FFAA84E3-A751-F474-AEBE-8ABE20EA09C8}"/>
                </a:ext>
              </a:extLst>
            </p:cNvPr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>
                <a:gd name="T0" fmla="*/ 0 w 109"/>
                <a:gd name="T1" fmla="*/ 0 h 156"/>
                <a:gd name="T2" fmla="*/ 5 w 109"/>
                <a:gd name="T3" fmla="*/ 1 h 156"/>
                <a:gd name="T4" fmla="*/ 18 w 109"/>
                <a:gd name="T5" fmla="*/ 5 h 156"/>
                <a:gd name="T6" fmla="*/ 37 w 109"/>
                <a:gd name="T7" fmla="*/ 12 h 156"/>
                <a:gd name="T8" fmla="*/ 58 w 109"/>
                <a:gd name="T9" fmla="*/ 24 h 156"/>
                <a:gd name="T10" fmla="*/ 78 w 109"/>
                <a:gd name="T11" fmla="*/ 44 h 156"/>
                <a:gd name="T12" fmla="*/ 96 w 109"/>
                <a:gd name="T13" fmla="*/ 71 h 156"/>
                <a:gd name="T14" fmla="*/ 107 w 109"/>
                <a:gd name="T15" fmla="*/ 108 h 156"/>
                <a:gd name="T16" fmla="*/ 109 w 109"/>
                <a:gd name="T17" fmla="*/ 156 h 156"/>
                <a:gd name="T18" fmla="*/ 105 w 109"/>
                <a:gd name="T19" fmla="*/ 156 h 156"/>
                <a:gd name="T20" fmla="*/ 99 w 109"/>
                <a:gd name="T21" fmla="*/ 156 h 156"/>
                <a:gd name="T22" fmla="*/ 93 w 109"/>
                <a:gd name="T23" fmla="*/ 156 h 156"/>
                <a:gd name="T24" fmla="*/ 87 w 109"/>
                <a:gd name="T25" fmla="*/ 154 h 156"/>
                <a:gd name="T26" fmla="*/ 81 w 109"/>
                <a:gd name="T27" fmla="*/ 153 h 156"/>
                <a:gd name="T28" fmla="*/ 74 w 109"/>
                <a:gd name="T29" fmla="*/ 150 h 156"/>
                <a:gd name="T30" fmla="*/ 66 w 109"/>
                <a:gd name="T31" fmla="*/ 145 h 156"/>
                <a:gd name="T32" fmla="*/ 58 w 109"/>
                <a:gd name="T33" fmla="*/ 139 h 156"/>
                <a:gd name="T34" fmla="*/ 53 w 109"/>
                <a:gd name="T35" fmla="*/ 126 h 156"/>
                <a:gd name="T36" fmla="*/ 53 w 109"/>
                <a:gd name="T37" fmla="*/ 111 h 156"/>
                <a:gd name="T38" fmla="*/ 56 w 109"/>
                <a:gd name="T39" fmla="*/ 96 h 156"/>
                <a:gd name="T40" fmla="*/ 59 w 109"/>
                <a:gd name="T41" fmla="*/ 80 h 156"/>
                <a:gd name="T42" fmla="*/ 56 w 109"/>
                <a:gd name="T43" fmla="*/ 62 h 156"/>
                <a:gd name="T44" fmla="*/ 48 w 109"/>
                <a:gd name="T45" fmla="*/ 43 h 156"/>
                <a:gd name="T46" fmla="*/ 31 w 109"/>
                <a:gd name="T47" fmla="*/ 23 h 156"/>
                <a:gd name="T48" fmla="*/ 0 w 109"/>
                <a:gd name="T4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3" name="Freeform 33">
              <a:extLst>
                <a:ext uri="{FF2B5EF4-FFF2-40B4-BE49-F238E27FC236}">
                  <a16:creationId xmlns:a16="http://schemas.microsoft.com/office/drawing/2014/main" id="{038417CB-DBC9-6B18-B685-0B4DBAFB228A}"/>
                </a:ext>
              </a:extLst>
            </p:cNvPr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6 w 54"/>
                <a:gd name="T5" fmla="*/ 3 h 40"/>
                <a:gd name="T6" fmla="*/ 13 w 54"/>
                <a:gd name="T7" fmla="*/ 8 h 40"/>
                <a:gd name="T8" fmla="*/ 21 w 54"/>
                <a:gd name="T9" fmla="*/ 12 h 40"/>
                <a:gd name="T10" fmla="*/ 29 w 54"/>
                <a:gd name="T11" fmla="*/ 15 h 40"/>
                <a:gd name="T12" fmla="*/ 38 w 54"/>
                <a:gd name="T13" fmla="*/ 17 h 40"/>
                <a:gd name="T14" fmla="*/ 46 w 54"/>
                <a:gd name="T15" fmla="*/ 18 h 40"/>
                <a:gd name="T16" fmla="*/ 54 w 54"/>
                <a:gd name="T17" fmla="*/ 16 h 40"/>
                <a:gd name="T18" fmla="*/ 53 w 54"/>
                <a:gd name="T19" fmla="*/ 25 h 40"/>
                <a:gd name="T20" fmla="*/ 50 w 54"/>
                <a:gd name="T21" fmla="*/ 33 h 40"/>
                <a:gd name="T22" fmla="*/ 44 w 54"/>
                <a:gd name="T23" fmla="*/ 38 h 40"/>
                <a:gd name="T24" fmla="*/ 37 w 54"/>
                <a:gd name="T25" fmla="*/ 40 h 40"/>
                <a:gd name="T26" fmla="*/ 28 w 54"/>
                <a:gd name="T27" fmla="*/ 39 h 40"/>
                <a:gd name="T28" fmla="*/ 19 w 54"/>
                <a:gd name="T29" fmla="*/ 32 h 40"/>
                <a:gd name="T30" fmla="*/ 10 w 54"/>
                <a:gd name="T31" fmla="*/ 20 h 40"/>
                <a:gd name="T32" fmla="*/ 0 w 54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4" name="Freeform 34">
              <a:extLst>
                <a:ext uri="{FF2B5EF4-FFF2-40B4-BE49-F238E27FC236}">
                  <a16:creationId xmlns:a16="http://schemas.microsoft.com/office/drawing/2014/main" id="{747932C3-938E-6561-3FBC-9805F205FE50}"/>
                </a:ext>
              </a:extLst>
            </p:cNvPr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>
                <a:gd name="T0" fmla="*/ 0 w 118"/>
                <a:gd name="T1" fmla="*/ 0 h 209"/>
                <a:gd name="T2" fmla="*/ 6 w 118"/>
                <a:gd name="T3" fmla="*/ 8 h 209"/>
                <a:gd name="T4" fmla="*/ 15 w 118"/>
                <a:gd name="T5" fmla="*/ 19 h 209"/>
                <a:gd name="T6" fmla="*/ 26 w 118"/>
                <a:gd name="T7" fmla="*/ 33 h 209"/>
                <a:gd name="T8" fmla="*/ 38 w 118"/>
                <a:gd name="T9" fmla="*/ 51 h 209"/>
                <a:gd name="T10" fmla="*/ 54 w 118"/>
                <a:gd name="T11" fmla="*/ 72 h 209"/>
                <a:gd name="T12" fmla="*/ 67 w 118"/>
                <a:gd name="T13" fmla="*/ 94 h 209"/>
                <a:gd name="T14" fmla="*/ 79 w 118"/>
                <a:gd name="T15" fmla="*/ 119 h 209"/>
                <a:gd name="T16" fmla="*/ 87 w 118"/>
                <a:gd name="T17" fmla="*/ 146 h 209"/>
                <a:gd name="T18" fmla="*/ 94 w 118"/>
                <a:gd name="T19" fmla="*/ 175 h 209"/>
                <a:gd name="T20" fmla="*/ 91 w 118"/>
                <a:gd name="T21" fmla="*/ 209 h 209"/>
                <a:gd name="T22" fmla="*/ 118 w 118"/>
                <a:gd name="T23" fmla="*/ 209 h 209"/>
                <a:gd name="T24" fmla="*/ 117 w 118"/>
                <a:gd name="T25" fmla="*/ 177 h 209"/>
                <a:gd name="T26" fmla="*/ 104 w 118"/>
                <a:gd name="T27" fmla="*/ 119 h 209"/>
                <a:gd name="T28" fmla="*/ 82 w 118"/>
                <a:gd name="T29" fmla="*/ 69 h 209"/>
                <a:gd name="T30" fmla="*/ 47 w 118"/>
                <a:gd name="T31" fmla="*/ 27 h 209"/>
                <a:gd name="T32" fmla="*/ 0 w 118"/>
                <a:gd name="T33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5" name="Freeform 35">
              <a:extLst>
                <a:ext uri="{FF2B5EF4-FFF2-40B4-BE49-F238E27FC236}">
                  <a16:creationId xmlns:a16="http://schemas.microsoft.com/office/drawing/2014/main" id="{9A0C62AF-682E-EA64-B6ED-592933DD0798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>
                <a:gd name="T0" fmla="*/ 103 w 130"/>
                <a:gd name="T1" fmla="*/ 0 h 128"/>
                <a:gd name="T2" fmla="*/ 130 w 130"/>
                <a:gd name="T3" fmla="*/ 128 h 128"/>
                <a:gd name="T4" fmla="*/ 125 w 130"/>
                <a:gd name="T5" fmla="*/ 126 h 128"/>
                <a:gd name="T6" fmla="*/ 111 w 130"/>
                <a:gd name="T7" fmla="*/ 121 h 128"/>
                <a:gd name="T8" fmla="*/ 92 w 130"/>
                <a:gd name="T9" fmla="*/ 111 h 128"/>
                <a:gd name="T10" fmla="*/ 68 w 130"/>
                <a:gd name="T11" fmla="*/ 103 h 128"/>
                <a:gd name="T12" fmla="*/ 41 w 130"/>
                <a:gd name="T13" fmla="*/ 94 h 128"/>
                <a:gd name="T14" fmla="*/ 19 w 130"/>
                <a:gd name="T15" fmla="*/ 90 h 128"/>
                <a:gd name="T16" fmla="*/ 0 w 130"/>
                <a:gd name="T17" fmla="*/ 93 h 128"/>
                <a:gd name="T18" fmla="*/ 0 w 130"/>
                <a:gd name="T19" fmla="*/ 72 h 128"/>
                <a:gd name="T20" fmla="*/ 12 w 130"/>
                <a:gd name="T21" fmla="*/ 70 h 128"/>
                <a:gd name="T22" fmla="*/ 24 w 130"/>
                <a:gd name="T23" fmla="*/ 66 h 128"/>
                <a:gd name="T24" fmla="*/ 38 w 130"/>
                <a:gd name="T25" fmla="*/ 66 h 128"/>
                <a:gd name="T26" fmla="*/ 51 w 130"/>
                <a:gd name="T27" fmla="*/ 67 h 128"/>
                <a:gd name="T28" fmla="*/ 65 w 130"/>
                <a:gd name="T29" fmla="*/ 70 h 128"/>
                <a:gd name="T30" fmla="*/ 78 w 130"/>
                <a:gd name="T31" fmla="*/ 78 h 128"/>
                <a:gd name="T32" fmla="*/ 81 w 130"/>
                <a:gd name="T33" fmla="*/ 74 h 128"/>
                <a:gd name="T34" fmla="*/ 81 w 130"/>
                <a:gd name="T35" fmla="*/ 58 h 128"/>
                <a:gd name="T36" fmla="*/ 82 w 130"/>
                <a:gd name="T37" fmla="*/ 37 h 128"/>
                <a:gd name="T38" fmla="*/ 82 w 130"/>
                <a:gd name="T39" fmla="*/ 29 h 128"/>
                <a:gd name="T40" fmla="*/ 80 w 130"/>
                <a:gd name="T41" fmla="*/ 29 h 128"/>
                <a:gd name="T42" fmla="*/ 77 w 130"/>
                <a:gd name="T43" fmla="*/ 27 h 128"/>
                <a:gd name="T44" fmla="*/ 76 w 130"/>
                <a:gd name="T45" fmla="*/ 22 h 128"/>
                <a:gd name="T46" fmla="*/ 75 w 130"/>
                <a:gd name="T47" fmla="*/ 19 h 128"/>
                <a:gd name="T48" fmla="*/ 76 w 130"/>
                <a:gd name="T49" fmla="*/ 15 h 128"/>
                <a:gd name="T50" fmla="*/ 79 w 130"/>
                <a:gd name="T51" fmla="*/ 10 h 128"/>
                <a:gd name="T52" fmla="*/ 89 w 130"/>
                <a:gd name="T53" fmla="*/ 6 h 128"/>
                <a:gd name="T54" fmla="*/ 103 w 130"/>
                <a:gd name="T5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6" name="Freeform 36">
              <a:extLst>
                <a:ext uri="{FF2B5EF4-FFF2-40B4-BE49-F238E27FC236}">
                  <a16:creationId xmlns:a16="http://schemas.microsoft.com/office/drawing/2014/main" id="{67B6AE78-6F73-5ED8-0E91-7CC7AE062E1D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>
                <a:gd name="T0" fmla="*/ 37 w 47"/>
                <a:gd name="T1" fmla="*/ 0 h 86"/>
                <a:gd name="T2" fmla="*/ 15 w 47"/>
                <a:gd name="T3" fmla="*/ 37 h 86"/>
                <a:gd name="T4" fmla="*/ 0 w 47"/>
                <a:gd name="T5" fmla="*/ 59 h 86"/>
                <a:gd name="T6" fmla="*/ 0 w 47"/>
                <a:gd name="T7" fmla="*/ 86 h 86"/>
                <a:gd name="T8" fmla="*/ 8 w 47"/>
                <a:gd name="T9" fmla="*/ 82 h 86"/>
                <a:gd name="T10" fmla="*/ 20 w 47"/>
                <a:gd name="T11" fmla="*/ 73 h 86"/>
                <a:gd name="T12" fmla="*/ 33 w 47"/>
                <a:gd name="T13" fmla="*/ 63 h 86"/>
                <a:gd name="T14" fmla="*/ 42 w 47"/>
                <a:gd name="T15" fmla="*/ 51 h 86"/>
                <a:gd name="T16" fmla="*/ 47 w 47"/>
                <a:gd name="T17" fmla="*/ 36 h 86"/>
                <a:gd name="T18" fmla="*/ 46 w 47"/>
                <a:gd name="T19" fmla="*/ 19 h 86"/>
                <a:gd name="T20" fmla="*/ 37 w 47"/>
                <a:gd name="T2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7" name="Freeform 37">
              <a:extLst>
                <a:ext uri="{FF2B5EF4-FFF2-40B4-BE49-F238E27FC236}">
                  <a16:creationId xmlns:a16="http://schemas.microsoft.com/office/drawing/2014/main" id="{86AFF27F-F8BF-6A2E-1A24-CA2D1FAAB483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>
                <a:gd name="T0" fmla="*/ 0 w 497"/>
                <a:gd name="T1" fmla="*/ 13 h 740"/>
                <a:gd name="T2" fmla="*/ 41 w 497"/>
                <a:gd name="T3" fmla="*/ 4 h 740"/>
                <a:gd name="T4" fmla="*/ 101 w 497"/>
                <a:gd name="T5" fmla="*/ 0 h 740"/>
                <a:gd name="T6" fmla="*/ 170 w 497"/>
                <a:gd name="T7" fmla="*/ 4 h 740"/>
                <a:gd name="T8" fmla="*/ 248 w 497"/>
                <a:gd name="T9" fmla="*/ 21 h 740"/>
                <a:gd name="T10" fmla="*/ 323 w 497"/>
                <a:gd name="T11" fmla="*/ 50 h 740"/>
                <a:gd name="T12" fmla="*/ 382 w 497"/>
                <a:gd name="T13" fmla="*/ 90 h 740"/>
                <a:gd name="T14" fmla="*/ 428 w 497"/>
                <a:gd name="T15" fmla="*/ 141 h 740"/>
                <a:gd name="T16" fmla="*/ 463 w 497"/>
                <a:gd name="T17" fmla="*/ 199 h 740"/>
                <a:gd name="T18" fmla="*/ 485 w 497"/>
                <a:gd name="T19" fmla="*/ 262 h 740"/>
                <a:gd name="T20" fmla="*/ 496 w 497"/>
                <a:gd name="T21" fmla="*/ 327 h 740"/>
                <a:gd name="T22" fmla="*/ 497 w 497"/>
                <a:gd name="T23" fmla="*/ 396 h 740"/>
                <a:gd name="T24" fmla="*/ 487 w 497"/>
                <a:gd name="T25" fmla="*/ 462 h 740"/>
                <a:gd name="T26" fmla="*/ 470 w 497"/>
                <a:gd name="T27" fmla="*/ 527 h 740"/>
                <a:gd name="T28" fmla="*/ 443 w 497"/>
                <a:gd name="T29" fmla="*/ 586 h 740"/>
                <a:gd name="T30" fmla="*/ 406 w 497"/>
                <a:gd name="T31" fmla="*/ 639 h 740"/>
                <a:gd name="T32" fmla="*/ 364 w 497"/>
                <a:gd name="T33" fmla="*/ 683 h 740"/>
                <a:gd name="T34" fmla="*/ 315 w 497"/>
                <a:gd name="T35" fmla="*/ 715 h 740"/>
                <a:gd name="T36" fmla="*/ 259 w 497"/>
                <a:gd name="T37" fmla="*/ 736 h 740"/>
                <a:gd name="T38" fmla="*/ 198 w 497"/>
                <a:gd name="T39" fmla="*/ 740 h 740"/>
                <a:gd name="T40" fmla="*/ 131 w 497"/>
                <a:gd name="T41" fmla="*/ 727 h 740"/>
                <a:gd name="T42" fmla="*/ 167 w 497"/>
                <a:gd name="T43" fmla="*/ 728 h 740"/>
                <a:gd name="T44" fmla="*/ 204 w 497"/>
                <a:gd name="T45" fmla="*/ 718 h 740"/>
                <a:gd name="T46" fmla="*/ 238 w 497"/>
                <a:gd name="T47" fmla="*/ 700 h 740"/>
                <a:gd name="T48" fmla="*/ 272 w 497"/>
                <a:gd name="T49" fmla="*/ 670 h 740"/>
                <a:gd name="T50" fmla="*/ 304 w 497"/>
                <a:gd name="T51" fmla="*/ 635 h 740"/>
                <a:gd name="T52" fmla="*/ 333 w 497"/>
                <a:gd name="T53" fmla="*/ 594 h 740"/>
                <a:gd name="T54" fmla="*/ 358 w 497"/>
                <a:gd name="T55" fmla="*/ 549 h 740"/>
                <a:gd name="T56" fmla="*/ 381 w 497"/>
                <a:gd name="T57" fmla="*/ 500 h 740"/>
                <a:gd name="T58" fmla="*/ 396 w 497"/>
                <a:gd name="T59" fmla="*/ 449 h 740"/>
                <a:gd name="T60" fmla="*/ 408 w 497"/>
                <a:gd name="T61" fmla="*/ 397 h 740"/>
                <a:gd name="T62" fmla="*/ 414 w 497"/>
                <a:gd name="T63" fmla="*/ 346 h 740"/>
                <a:gd name="T64" fmla="*/ 412 w 497"/>
                <a:gd name="T65" fmla="*/ 296 h 740"/>
                <a:gd name="T66" fmla="*/ 402 w 497"/>
                <a:gd name="T67" fmla="*/ 251 h 740"/>
                <a:gd name="T68" fmla="*/ 384 w 497"/>
                <a:gd name="T69" fmla="*/ 208 h 740"/>
                <a:gd name="T70" fmla="*/ 357 w 497"/>
                <a:gd name="T71" fmla="*/ 172 h 740"/>
                <a:gd name="T72" fmla="*/ 320 w 497"/>
                <a:gd name="T73" fmla="*/ 142 h 740"/>
                <a:gd name="T74" fmla="*/ 260 w 497"/>
                <a:gd name="T75" fmla="*/ 107 h 740"/>
                <a:gd name="T76" fmla="*/ 203 w 497"/>
                <a:gd name="T77" fmla="*/ 82 h 740"/>
                <a:gd name="T78" fmla="*/ 154 w 497"/>
                <a:gd name="T79" fmla="*/ 65 h 740"/>
                <a:gd name="T80" fmla="*/ 108 w 497"/>
                <a:gd name="T81" fmla="*/ 56 h 740"/>
                <a:gd name="T82" fmla="*/ 68 w 497"/>
                <a:gd name="T83" fmla="*/ 55 h 740"/>
                <a:gd name="T84" fmla="*/ 32 w 497"/>
                <a:gd name="T85" fmla="*/ 61 h 740"/>
                <a:gd name="T86" fmla="*/ 0 w 497"/>
                <a:gd name="T87" fmla="*/ 70 h 740"/>
                <a:gd name="T88" fmla="*/ 0 w 497"/>
                <a:gd name="T89" fmla="*/ 13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8" name="Freeform 38">
              <a:extLst>
                <a:ext uri="{FF2B5EF4-FFF2-40B4-BE49-F238E27FC236}">
                  <a16:creationId xmlns:a16="http://schemas.microsoft.com/office/drawing/2014/main" id="{FCA3FD7E-11B7-A445-DBBB-12CEA44D300B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5 h 237"/>
                <a:gd name="T4" fmla="*/ 3 w 257"/>
                <a:gd name="T5" fmla="*/ 50 h 237"/>
                <a:gd name="T6" fmla="*/ 6 w 257"/>
                <a:gd name="T7" fmla="*/ 75 h 237"/>
                <a:gd name="T8" fmla="*/ 11 w 257"/>
                <a:gd name="T9" fmla="*/ 98 h 237"/>
                <a:gd name="T10" fmla="*/ 18 w 257"/>
                <a:gd name="T11" fmla="*/ 119 h 237"/>
                <a:gd name="T12" fmla="*/ 27 w 257"/>
                <a:gd name="T13" fmla="*/ 141 h 237"/>
                <a:gd name="T14" fmla="*/ 38 w 257"/>
                <a:gd name="T15" fmla="*/ 161 h 237"/>
                <a:gd name="T16" fmla="*/ 51 w 257"/>
                <a:gd name="T17" fmla="*/ 178 h 237"/>
                <a:gd name="T18" fmla="*/ 67 w 257"/>
                <a:gd name="T19" fmla="*/ 194 h 237"/>
                <a:gd name="T20" fmla="*/ 86 w 257"/>
                <a:gd name="T21" fmla="*/ 208 h 237"/>
                <a:gd name="T22" fmla="*/ 106 w 257"/>
                <a:gd name="T23" fmla="*/ 219 h 237"/>
                <a:gd name="T24" fmla="*/ 131 w 257"/>
                <a:gd name="T25" fmla="*/ 228 h 237"/>
                <a:gd name="T26" fmla="*/ 158 w 257"/>
                <a:gd name="T27" fmla="*/ 234 h 237"/>
                <a:gd name="T28" fmla="*/ 188 w 257"/>
                <a:gd name="T29" fmla="*/ 237 h 237"/>
                <a:gd name="T30" fmla="*/ 220 w 257"/>
                <a:gd name="T31" fmla="*/ 236 h 237"/>
                <a:gd name="T32" fmla="*/ 257 w 257"/>
                <a:gd name="T33" fmla="*/ 232 h 237"/>
                <a:gd name="T34" fmla="*/ 224 w 257"/>
                <a:gd name="T35" fmla="*/ 227 h 237"/>
                <a:gd name="T36" fmla="*/ 195 w 257"/>
                <a:gd name="T37" fmla="*/ 220 h 237"/>
                <a:gd name="T38" fmla="*/ 170 w 257"/>
                <a:gd name="T39" fmla="*/ 212 h 237"/>
                <a:gd name="T40" fmla="*/ 148 w 257"/>
                <a:gd name="T41" fmla="*/ 204 h 237"/>
                <a:gd name="T42" fmla="*/ 128 w 257"/>
                <a:gd name="T43" fmla="*/ 193 h 237"/>
                <a:gd name="T44" fmla="*/ 112 w 257"/>
                <a:gd name="T45" fmla="*/ 182 h 237"/>
                <a:gd name="T46" fmla="*/ 97 w 257"/>
                <a:gd name="T47" fmla="*/ 169 h 237"/>
                <a:gd name="T48" fmla="*/ 84 w 257"/>
                <a:gd name="T49" fmla="*/ 155 h 237"/>
                <a:gd name="T50" fmla="*/ 72 w 257"/>
                <a:gd name="T51" fmla="*/ 141 h 237"/>
                <a:gd name="T52" fmla="*/ 61 w 257"/>
                <a:gd name="T53" fmla="*/ 125 h 237"/>
                <a:gd name="T54" fmla="*/ 52 w 257"/>
                <a:gd name="T55" fmla="*/ 107 h 237"/>
                <a:gd name="T56" fmla="*/ 43 w 257"/>
                <a:gd name="T57" fmla="*/ 88 h 237"/>
                <a:gd name="T58" fmla="*/ 33 w 257"/>
                <a:gd name="T59" fmla="*/ 69 h 237"/>
                <a:gd name="T60" fmla="*/ 23 w 257"/>
                <a:gd name="T61" fmla="*/ 47 h 237"/>
                <a:gd name="T62" fmla="*/ 12 w 257"/>
                <a:gd name="T63" fmla="*/ 24 h 237"/>
                <a:gd name="T64" fmla="*/ 0 w 257"/>
                <a:gd name="T65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9" name="Freeform 39">
              <a:extLst>
                <a:ext uri="{FF2B5EF4-FFF2-40B4-BE49-F238E27FC236}">
                  <a16:creationId xmlns:a16="http://schemas.microsoft.com/office/drawing/2014/main" id="{FB475A73-34BD-E409-4DF1-BBE2B35CD384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>
                <a:gd name="T0" fmla="*/ 77 w 124"/>
                <a:gd name="T1" fmla="*/ 0 h 110"/>
                <a:gd name="T2" fmla="*/ 124 w 124"/>
                <a:gd name="T3" fmla="*/ 108 h 110"/>
                <a:gd name="T4" fmla="*/ 120 w 124"/>
                <a:gd name="T5" fmla="*/ 107 h 110"/>
                <a:gd name="T6" fmla="*/ 107 w 124"/>
                <a:gd name="T7" fmla="*/ 105 h 110"/>
                <a:gd name="T8" fmla="*/ 89 w 124"/>
                <a:gd name="T9" fmla="*/ 101 h 110"/>
                <a:gd name="T10" fmla="*/ 68 w 124"/>
                <a:gd name="T11" fmla="*/ 99 h 110"/>
                <a:gd name="T12" fmla="*/ 45 w 124"/>
                <a:gd name="T13" fmla="*/ 97 h 110"/>
                <a:gd name="T14" fmla="*/ 25 w 124"/>
                <a:gd name="T15" fmla="*/ 98 h 110"/>
                <a:gd name="T16" fmla="*/ 9 w 124"/>
                <a:gd name="T17" fmla="*/ 102 h 110"/>
                <a:gd name="T18" fmla="*/ 0 w 124"/>
                <a:gd name="T19" fmla="*/ 110 h 110"/>
                <a:gd name="T20" fmla="*/ 4 w 124"/>
                <a:gd name="T21" fmla="*/ 98 h 110"/>
                <a:gd name="T22" fmla="*/ 8 w 124"/>
                <a:gd name="T23" fmla="*/ 89 h 110"/>
                <a:gd name="T24" fmla="*/ 16 w 124"/>
                <a:gd name="T25" fmla="*/ 82 h 110"/>
                <a:gd name="T26" fmla="*/ 25 w 124"/>
                <a:gd name="T27" fmla="*/ 76 h 110"/>
                <a:gd name="T28" fmla="*/ 36 w 124"/>
                <a:gd name="T29" fmla="*/ 72 h 110"/>
                <a:gd name="T30" fmla="*/ 47 w 124"/>
                <a:gd name="T31" fmla="*/ 71 h 110"/>
                <a:gd name="T32" fmla="*/ 59 w 124"/>
                <a:gd name="T33" fmla="*/ 71 h 110"/>
                <a:gd name="T34" fmla="*/ 72 w 124"/>
                <a:gd name="T35" fmla="*/ 74 h 110"/>
                <a:gd name="T36" fmla="*/ 73 w 124"/>
                <a:gd name="T37" fmla="*/ 71 h 110"/>
                <a:gd name="T38" fmla="*/ 70 w 124"/>
                <a:gd name="T39" fmla="*/ 56 h 110"/>
                <a:gd name="T40" fmla="*/ 67 w 124"/>
                <a:gd name="T41" fmla="*/ 38 h 110"/>
                <a:gd name="T42" fmla="*/ 65 w 124"/>
                <a:gd name="T43" fmla="*/ 30 h 110"/>
                <a:gd name="T44" fmla="*/ 63 w 124"/>
                <a:gd name="T45" fmla="*/ 30 h 110"/>
                <a:gd name="T46" fmla="*/ 61 w 124"/>
                <a:gd name="T47" fmla="*/ 29 h 110"/>
                <a:gd name="T48" fmla="*/ 59 w 124"/>
                <a:gd name="T49" fmla="*/ 26 h 110"/>
                <a:gd name="T50" fmla="*/ 57 w 124"/>
                <a:gd name="T51" fmla="*/ 23 h 110"/>
                <a:gd name="T52" fmla="*/ 57 w 124"/>
                <a:gd name="T53" fmla="*/ 19 h 110"/>
                <a:gd name="T54" fmla="*/ 59 w 124"/>
                <a:gd name="T55" fmla="*/ 14 h 110"/>
                <a:gd name="T56" fmla="*/ 66 w 124"/>
                <a:gd name="T57" fmla="*/ 8 h 110"/>
                <a:gd name="T58" fmla="*/ 77 w 124"/>
                <a:gd name="T5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20" name="Freeform 40">
              <a:extLst>
                <a:ext uri="{FF2B5EF4-FFF2-40B4-BE49-F238E27FC236}">
                  <a16:creationId xmlns:a16="http://schemas.microsoft.com/office/drawing/2014/main" id="{8301F5A0-1B9D-0875-3EEB-22159D649697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>
                <a:gd name="T0" fmla="*/ 0 w 109"/>
                <a:gd name="T1" fmla="*/ 0 h 156"/>
                <a:gd name="T2" fmla="*/ 5 w 109"/>
                <a:gd name="T3" fmla="*/ 1 h 156"/>
                <a:gd name="T4" fmla="*/ 18 w 109"/>
                <a:gd name="T5" fmla="*/ 5 h 156"/>
                <a:gd name="T6" fmla="*/ 37 w 109"/>
                <a:gd name="T7" fmla="*/ 12 h 156"/>
                <a:gd name="T8" fmla="*/ 58 w 109"/>
                <a:gd name="T9" fmla="*/ 24 h 156"/>
                <a:gd name="T10" fmla="*/ 78 w 109"/>
                <a:gd name="T11" fmla="*/ 44 h 156"/>
                <a:gd name="T12" fmla="*/ 96 w 109"/>
                <a:gd name="T13" fmla="*/ 71 h 156"/>
                <a:gd name="T14" fmla="*/ 107 w 109"/>
                <a:gd name="T15" fmla="*/ 108 h 156"/>
                <a:gd name="T16" fmla="*/ 109 w 109"/>
                <a:gd name="T17" fmla="*/ 156 h 156"/>
                <a:gd name="T18" fmla="*/ 105 w 109"/>
                <a:gd name="T19" fmla="*/ 156 h 156"/>
                <a:gd name="T20" fmla="*/ 99 w 109"/>
                <a:gd name="T21" fmla="*/ 156 h 156"/>
                <a:gd name="T22" fmla="*/ 93 w 109"/>
                <a:gd name="T23" fmla="*/ 156 h 156"/>
                <a:gd name="T24" fmla="*/ 87 w 109"/>
                <a:gd name="T25" fmla="*/ 154 h 156"/>
                <a:gd name="T26" fmla="*/ 81 w 109"/>
                <a:gd name="T27" fmla="*/ 153 h 156"/>
                <a:gd name="T28" fmla="*/ 74 w 109"/>
                <a:gd name="T29" fmla="*/ 150 h 156"/>
                <a:gd name="T30" fmla="*/ 66 w 109"/>
                <a:gd name="T31" fmla="*/ 145 h 156"/>
                <a:gd name="T32" fmla="*/ 58 w 109"/>
                <a:gd name="T33" fmla="*/ 139 h 156"/>
                <a:gd name="T34" fmla="*/ 53 w 109"/>
                <a:gd name="T35" fmla="*/ 126 h 156"/>
                <a:gd name="T36" fmla="*/ 53 w 109"/>
                <a:gd name="T37" fmla="*/ 111 h 156"/>
                <a:gd name="T38" fmla="*/ 56 w 109"/>
                <a:gd name="T39" fmla="*/ 96 h 156"/>
                <a:gd name="T40" fmla="*/ 59 w 109"/>
                <a:gd name="T41" fmla="*/ 80 h 156"/>
                <a:gd name="T42" fmla="*/ 56 w 109"/>
                <a:gd name="T43" fmla="*/ 62 h 156"/>
                <a:gd name="T44" fmla="*/ 48 w 109"/>
                <a:gd name="T45" fmla="*/ 43 h 156"/>
                <a:gd name="T46" fmla="*/ 31 w 109"/>
                <a:gd name="T47" fmla="*/ 23 h 156"/>
                <a:gd name="T48" fmla="*/ 0 w 109"/>
                <a:gd name="T4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21" name="Freeform 41">
              <a:extLst>
                <a:ext uri="{FF2B5EF4-FFF2-40B4-BE49-F238E27FC236}">
                  <a16:creationId xmlns:a16="http://schemas.microsoft.com/office/drawing/2014/main" id="{5A9CF6FA-82C6-0053-8A1B-4534C619AB63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>
                <a:gd name="T0" fmla="*/ 31 w 46"/>
                <a:gd name="T1" fmla="*/ 0 h 94"/>
                <a:gd name="T2" fmla="*/ 20 w 46"/>
                <a:gd name="T3" fmla="*/ 38 h 94"/>
                <a:gd name="T4" fmla="*/ 15 w 46"/>
                <a:gd name="T5" fmla="*/ 62 h 94"/>
                <a:gd name="T6" fmla="*/ 11 w 46"/>
                <a:gd name="T7" fmla="*/ 79 h 94"/>
                <a:gd name="T8" fmla="*/ 0 w 46"/>
                <a:gd name="T9" fmla="*/ 94 h 94"/>
                <a:gd name="T10" fmla="*/ 12 w 46"/>
                <a:gd name="T11" fmla="*/ 88 h 94"/>
                <a:gd name="T12" fmla="*/ 23 w 46"/>
                <a:gd name="T13" fmla="*/ 80 h 94"/>
                <a:gd name="T14" fmla="*/ 32 w 46"/>
                <a:gd name="T15" fmla="*/ 69 h 94"/>
                <a:gd name="T16" fmla="*/ 40 w 46"/>
                <a:gd name="T17" fmla="*/ 57 h 94"/>
                <a:gd name="T18" fmla="*/ 45 w 46"/>
                <a:gd name="T19" fmla="*/ 44 h 94"/>
                <a:gd name="T20" fmla="*/ 46 w 46"/>
                <a:gd name="T21" fmla="*/ 30 h 94"/>
                <a:gd name="T22" fmla="*/ 42 w 46"/>
                <a:gd name="T23" fmla="*/ 15 h 94"/>
                <a:gd name="T24" fmla="*/ 31 w 46"/>
                <a:gd name="T2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22" name="Freeform 42">
              <a:extLst>
                <a:ext uri="{FF2B5EF4-FFF2-40B4-BE49-F238E27FC236}">
                  <a16:creationId xmlns:a16="http://schemas.microsoft.com/office/drawing/2014/main" id="{15EF9906-C4B1-2001-BFFB-BC713E406B9C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6 w 54"/>
                <a:gd name="T5" fmla="*/ 3 h 40"/>
                <a:gd name="T6" fmla="*/ 13 w 54"/>
                <a:gd name="T7" fmla="*/ 8 h 40"/>
                <a:gd name="T8" fmla="*/ 21 w 54"/>
                <a:gd name="T9" fmla="*/ 12 h 40"/>
                <a:gd name="T10" fmla="*/ 29 w 54"/>
                <a:gd name="T11" fmla="*/ 15 h 40"/>
                <a:gd name="T12" fmla="*/ 38 w 54"/>
                <a:gd name="T13" fmla="*/ 17 h 40"/>
                <a:gd name="T14" fmla="*/ 46 w 54"/>
                <a:gd name="T15" fmla="*/ 18 h 40"/>
                <a:gd name="T16" fmla="*/ 54 w 54"/>
                <a:gd name="T17" fmla="*/ 16 h 40"/>
                <a:gd name="T18" fmla="*/ 53 w 54"/>
                <a:gd name="T19" fmla="*/ 25 h 40"/>
                <a:gd name="T20" fmla="*/ 50 w 54"/>
                <a:gd name="T21" fmla="*/ 33 h 40"/>
                <a:gd name="T22" fmla="*/ 44 w 54"/>
                <a:gd name="T23" fmla="*/ 38 h 40"/>
                <a:gd name="T24" fmla="*/ 37 w 54"/>
                <a:gd name="T25" fmla="*/ 40 h 40"/>
                <a:gd name="T26" fmla="*/ 28 w 54"/>
                <a:gd name="T27" fmla="*/ 39 h 40"/>
                <a:gd name="T28" fmla="*/ 19 w 54"/>
                <a:gd name="T29" fmla="*/ 32 h 40"/>
                <a:gd name="T30" fmla="*/ 10 w 54"/>
                <a:gd name="T31" fmla="*/ 20 h 40"/>
                <a:gd name="T32" fmla="*/ 0 w 54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23" name="Freeform 43">
              <a:extLst>
                <a:ext uri="{FF2B5EF4-FFF2-40B4-BE49-F238E27FC236}">
                  <a16:creationId xmlns:a16="http://schemas.microsoft.com/office/drawing/2014/main" id="{FF21CCC1-B964-4C41-6CD3-51EBE40DEBB9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>
                <a:gd name="T0" fmla="*/ 264 w 360"/>
                <a:gd name="T1" fmla="*/ 0 h 650"/>
                <a:gd name="T2" fmla="*/ 269 w 360"/>
                <a:gd name="T3" fmla="*/ 9 h 650"/>
                <a:gd name="T4" fmla="*/ 277 w 360"/>
                <a:gd name="T5" fmla="*/ 22 h 650"/>
                <a:gd name="T6" fmla="*/ 286 w 360"/>
                <a:gd name="T7" fmla="*/ 39 h 650"/>
                <a:gd name="T8" fmla="*/ 297 w 360"/>
                <a:gd name="T9" fmla="*/ 58 h 650"/>
                <a:gd name="T10" fmla="*/ 309 w 360"/>
                <a:gd name="T11" fmla="*/ 83 h 650"/>
                <a:gd name="T12" fmla="*/ 319 w 360"/>
                <a:gd name="T13" fmla="*/ 108 h 650"/>
                <a:gd name="T14" fmla="*/ 329 w 360"/>
                <a:gd name="T15" fmla="*/ 136 h 650"/>
                <a:gd name="T16" fmla="*/ 333 w 360"/>
                <a:gd name="T17" fmla="*/ 163 h 650"/>
                <a:gd name="T18" fmla="*/ 336 w 360"/>
                <a:gd name="T19" fmla="*/ 193 h 650"/>
                <a:gd name="T20" fmla="*/ 332 w 360"/>
                <a:gd name="T21" fmla="*/ 223 h 650"/>
                <a:gd name="T22" fmla="*/ 323 w 360"/>
                <a:gd name="T23" fmla="*/ 255 h 650"/>
                <a:gd name="T24" fmla="*/ 310 w 360"/>
                <a:gd name="T25" fmla="*/ 285 h 650"/>
                <a:gd name="T26" fmla="*/ 287 w 360"/>
                <a:gd name="T27" fmla="*/ 315 h 650"/>
                <a:gd name="T28" fmla="*/ 257 w 360"/>
                <a:gd name="T29" fmla="*/ 343 h 650"/>
                <a:gd name="T30" fmla="*/ 218 w 360"/>
                <a:gd name="T31" fmla="*/ 370 h 650"/>
                <a:gd name="T32" fmla="*/ 167 w 360"/>
                <a:gd name="T33" fmla="*/ 396 h 650"/>
                <a:gd name="T34" fmla="*/ 111 w 360"/>
                <a:gd name="T35" fmla="*/ 425 h 650"/>
                <a:gd name="T36" fmla="*/ 69 w 360"/>
                <a:gd name="T37" fmla="*/ 457 h 650"/>
                <a:gd name="T38" fmla="*/ 35 w 360"/>
                <a:gd name="T39" fmla="*/ 490 h 650"/>
                <a:gd name="T40" fmla="*/ 12 w 360"/>
                <a:gd name="T41" fmla="*/ 526 h 650"/>
                <a:gd name="T42" fmla="*/ 0 w 360"/>
                <a:gd name="T43" fmla="*/ 553 h 650"/>
                <a:gd name="T44" fmla="*/ 0 w 360"/>
                <a:gd name="T45" fmla="*/ 650 h 650"/>
                <a:gd name="T46" fmla="*/ 6 w 360"/>
                <a:gd name="T47" fmla="*/ 628 h 650"/>
                <a:gd name="T48" fmla="*/ 19 w 360"/>
                <a:gd name="T49" fmla="*/ 594 h 650"/>
                <a:gd name="T50" fmla="*/ 43 w 360"/>
                <a:gd name="T51" fmla="*/ 551 h 650"/>
                <a:gd name="T52" fmla="*/ 76 w 360"/>
                <a:gd name="T53" fmla="*/ 503 h 650"/>
                <a:gd name="T54" fmla="*/ 125 w 360"/>
                <a:gd name="T55" fmla="*/ 454 h 650"/>
                <a:gd name="T56" fmla="*/ 190 w 360"/>
                <a:gd name="T57" fmla="*/ 408 h 650"/>
                <a:gd name="T58" fmla="*/ 275 w 360"/>
                <a:gd name="T59" fmla="*/ 365 h 650"/>
                <a:gd name="T60" fmla="*/ 308 w 360"/>
                <a:gd name="T61" fmla="*/ 342 h 650"/>
                <a:gd name="T62" fmla="*/ 335 w 360"/>
                <a:gd name="T63" fmla="*/ 305 h 650"/>
                <a:gd name="T64" fmla="*/ 352 w 360"/>
                <a:gd name="T65" fmla="*/ 255 h 650"/>
                <a:gd name="T66" fmla="*/ 360 w 360"/>
                <a:gd name="T67" fmla="*/ 201 h 650"/>
                <a:gd name="T68" fmla="*/ 356 w 360"/>
                <a:gd name="T69" fmla="*/ 144 h 650"/>
                <a:gd name="T70" fmla="*/ 341 w 360"/>
                <a:gd name="T71" fmla="*/ 88 h 650"/>
                <a:gd name="T72" fmla="*/ 311 w 360"/>
                <a:gd name="T73" fmla="*/ 39 h 650"/>
                <a:gd name="T74" fmla="*/ 264 w 360"/>
                <a:gd name="T75" fmla="*/ 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24" name="Freeform 44">
              <a:extLst>
                <a:ext uri="{FF2B5EF4-FFF2-40B4-BE49-F238E27FC236}">
                  <a16:creationId xmlns:a16="http://schemas.microsoft.com/office/drawing/2014/main" id="{825E728D-0C1E-FE69-FB0B-9E0CCFAFCD52}"/>
                </a:ext>
              </a:extLst>
            </p:cNvPr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>
                <a:gd name="T0" fmla="*/ 16 w 596"/>
                <a:gd name="T1" fmla="*/ 370 h 666"/>
                <a:gd name="T2" fmla="*/ 6 w 596"/>
                <a:gd name="T3" fmla="*/ 341 h 666"/>
                <a:gd name="T4" fmla="*/ 0 w 596"/>
                <a:gd name="T5" fmla="*/ 289 h 666"/>
                <a:gd name="T6" fmla="*/ 4 w 596"/>
                <a:gd name="T7" fmla="*/ 222 h 666"/>
                <a:gd name="T8" fmla="*/ 25 w 596"/>
                <a:gd name="T9" fmla="*/ 151 h 666"/>
                <a:gd name="T10" fmla="*/ 69 w 596"/>
                <a:gd name="T11" fmla="*/ 84 h 666"/>
                <a:gd name="T12" fmla="*/ 142 w 596"/>
                <a:gd name="T13" fmla="*/ 31 h 666"/>
                <a:gd name="T14" fmla="*/ 247 w 596"/>
                <a:gd name="T15" fmla="*/ 2 h 666"/>
                <a:gd name="T16" fmla="*/ 380 w 596"/>
                <a:gd name="T17" fmla="*/ 9 h 666"/>
                <a:gd name="T18" fmla="*/ 484 w 596"/>
                <a:gd name="T19" fmla="*/ 68 h 666"/>
                <a:gd name="T20" fmla="*/ 554 w 596"/>
                <a:gd name="T21" fmla="*/ 165 h 666"/>
                <a:gd name="T22" fmla="*/ 591 w 596"/>
                <a:gd name="T23" fmla="*/ 284 h 666"/>
                <a:gd name="T24" fmla="*/ 595 w 596"/>
                <a:gd name="T25" fmla="*/ 409 h 666"/>
                <a:gd name="T26" fmla="*/ 566 w 596"/>
                <a:gd name="T27" fmla="*/ 525 h 666"/>
                <a:gd name="T28" fmla="*/ 507 w 596"/>
                <a:gd name="T29" fmla="*/ 615 h 666"/>
                <a:gd name="T30" fmla="*/ 417 w 596"/>
                <a:gd name="T31" fmla="*/ 663 h 666"/>
                <a:gd name="T32" fmla="*/ 389 w 596"/>
                <a:gd name="T33" fmla="*/ 659 h 666"/>
                <a:gd name="T34" fmla="*/ 441 w 596"/>
                <a:gd name="T35" fmla="*/ 617 h 666"/>
                <a:gd name="T36" fmla="*/ 482 w 596"/>
                <a:gd name="T37" fmla="*/ 544 h 666"/>
                <a:gd name="T38" fmla="*/ 509 w 596"/>
                <a:gd name="T39" fmla="*/ 454 h 666"/>
                <a:gd name="T40" fmla="*/ 520 w 596"/>
                <a:gd name="T41" fmla="*/ 355 h 666"/>
                <a:gd name="T42" fmla="*/ 514 w 596"/>
                <a:gd name="T43" fmla="*/ 258 h 666"/>
                <a:gd name="T44" fmla="*/ 485 w 596"/>
                <a:gd name="T45" fmla="*/ 174 h 666"/>
                <a:gd name="T46" fmla="*/ 433 w 596"/>
                <a:gd name="T47" fmla="*/ 112 h 666"/>
                <a:gd name="T48" fmla="*/ 341 w 596"/>
                <a:gd name="T49" fmla="*/ 75 h 666"/>
                <a:gd name="T50" fmla="*/ 246 w 596"/>
                <a:gd name="T51" fmla="*/ 61 h 666"/>
                <a:gd name="T52" fmla="*/ 174 w 596"/>
                <a:gd name="T53" fmla="*/ 71 h 666"/>
                <a:gd name="T54" fmla="*/ 121 w 596"/>
                <a:gd name="T55" fmla="*/ 101 h 666"/>
                <a:gd name="T56" fmla="*/ 84 w 596"/>
                <a:gd name="T57" fmla="*/ 149 h 666"/>
                <a:gd name="T58" fmla="*/ 57 w 596"/>
                <a:gd name="T59" fmla="*/ 206 h 666"/>
                <a:gd name="T60" fmla="*/ 40 w 596"/>
                <a:gd name="T61" fmla="*/ 272 h 666"/>
                <a:gd name="T62" fmla="*/ 28 w 596"/>
                <a:gd name="T63" fmla="*/ 339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525" name="Rectangle 45">
            <a:extLst>
              <a:ext uri="{FF2B5EF4-FFF2-40B4-BE49-F238E27FC236}">
                <a16:creationId xmlns:a16="http://schemas.microsoft.com/office/drawing/2014/main" id="{B77ED6C0-773E-5298-5549-B5E83B9E9A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6" name="Rectangle 46">
            <a:extLst>
              <a:ext uri="{FF2B5EF4-FFF2-40B4-BE49-F238E27FC236}">
                <a16:creationId xmlns:a16="http://schemas.microsoft.com/office/drawing/2014/main" id="{E8FB4091-F178-B9D1-3F19-F29C125F77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27" name="Rectangle 47">
            <a:extLst>
              <a:ext uri="{FF2B5EF4-FFF2-40B4-BE49-F238E27FC236}">
                <a16:creationId xmlns:a16="http://schemas.microsoft.com/office/drawing/2014/main" id="{0726532A-EE00-36EC-0D8D-374C4B9B1A8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 altLang="en-US"/>
          </a:p>
        </p:txBody>
      </p:sp>
      <p:sp>
        <p:nvSpPr>
          <p:cNvPr id="20528" name="Rectangle 48">
            <a:extLst>
              <a:ext uri="{FF2B5EF4-FFF2-40B4-BE49-F238E27FC236}">
                <a16:creationId xmlns:a16="http://schemas.microsoft.com/office/drawing/2014/main" id="{1DE0909F-40A4-F6FE-249E-63BA8FE2162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 altLang="en-US"/>
          </a:p>
        </p:txBody>
      </p:sp>
      <p:sp>
        <p:nvSpPr>
          <p:cNvPr id="20529" name="Rectangle 49">
            <a:extLst>
              <a:ext uri="{FF2B5EF4-FFF2-40B4-BE49-F238E27FC236}">
                <a16:creationId xmlns:a16="http://schemas.microsoft.com/office/drawing/2014/main" id="{C41C1B2D-4846-0177-3D2C-27D69F9D5EE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557DCDB5-1E1E-47B0-AF20-EAC7A2EDDD6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ransition>
    <p:wipe dir="d"/>
    <p:sndAc>
      <p:stSnd>
        <p:snd r:embed="rId1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0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20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20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98" decel="100000" fill="hold"/>
                                        <p:tgtEl>
                                          <p:spTgt spid="20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98" decel="100000" fill="hold"/>
                                        <p:tgtEl>
                                          <p:spTgt spid="20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5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98" decel="100000" fill="hold"/>
                                        <p:tgtEl>
                                          <p:spTgt spid="205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05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5" grpId="0"/>
      <p:bldP spid="20526" grpId="0" build="p" bldLvl="5"/>
    </p:bldLst>
  </p:timing>
  <p:txStyles>
    <p:titleStyle>
      <a:lvl1pPr algn="ctr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</a:defRPr>
      </a:lvl2pPr>
      <a:lvl3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</a:defRPr>
      </a:lvl3pPr>
      <a:lvl4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</a:defRPr>
      </a:lvl4pPr>
      <a:lvl5pPr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82654F0-4A4A-8E8C-6DDE-58D1C67A49F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b="0"/>
              <a:t>Algebra</a:t>
            </a:r>
            <a:br>
              <a:rPr lang="en-US" altLang="en-US" b="0"/>
            </a:br>
            <a:r>
              <a:rPr lang="en-US" altLang="en-US" sz="3600" b="0"/>
              <a:t>Gr. 6</a:t>
            </a:r>
            <a:br>
              <a:rPr lang="en-US" altLang="en-US" b="0"/>
            </a:br>
            <a:endParaRPr lang="en-US" altLang="en-US" b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A6BB4D5-D2E4-CA5F-E9CD-153DB89BC69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b="0"/>
              <a:t>#1</a:t>
            </a:r>
          </a:p>
        </p:txBody>
      </p:sp>
    </p:spTree>
  </p:cSld>
  <p:clrMapOvr>
    <a:masterClrMapping/>
  </p:clrMapOvr>
  <p:transition>
    <p:wipe dir="d"/>
    <p:sndAc>
      <p:stSnd>
        <p:snd r:embed="rId2" name="chimes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DA86E6D-10FD-6D39-CBA7-E4045CD159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1573212"/>
          </a:xfrm>
        </p:spPr>
        <p:txBody>
          <a:bodyPr/>
          <a:lstStyle/>
          <a:p>
            <a:br>
              <a:rPr lang="en-US" altLang="en-US" sz="4000" b="1"/>
            </a:br>
            <a:br>
              <a:rPr lang="en-US" altLang="en-US" sz="4000" b="1"/>
            </a:br>
            <a:br>
              <a:rPr lang="en-US" altLang="en-US" sz="4000" b="1"/>
            </a:br>
            <a:r>
              <a:rPr lang="en-US" altLang="en-US" sz="3200" b="1"/>
              <a:t>Which expression represents the number of stamps Sarah has left?</a:t>
            </a:r>
            <a:br>
              <a:rPr lang="en-US" altLang="en-US" sz="4000"/>
            </a:br>
            <a:endParaRPr lang="en-US" altLang="en-US" sz="400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52053F8-C70A-3547-6A3A-642151AFE6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/>
              <a:t>Sarah collects stamps and keeps them in envelopes. She had 9 envelopes with a certain number of stamps, </a:t>
            </a:r>
            <a:r>
              <a:rPr lang="en-US" altLang="en-US" b="1" i="1"/>
              <a:t>s, </a:t>
            </a:r>
            <a:r>
              <a:rPr lang="en-US" altLang="en-US" b="1"/>
              <a:t>in each envelope. She sells 3 of the envelopes.</a:t>
            </a:r>
          </a:p>
          <a:p>
            <a:pPr>
              <a:lnSpc>
                <a:spcPct val="90000"/>
              </a:lnSpc>
            </a:pPr>
            <a:r>
              <a:rPr lang="en-US" altLang="en-US" b="1"/>
              <a:t>A.   9s - 3</a:t>
            </a:r>
          </a:p>
          <a:p>
            <a:pPr>
              <a:lnSpc>
                <a:spcPct val="90000"/>
              </a:lnSpc>
            </a:pPr>
            <a:r>
              <a:rPr lang="en-US" altLang="en-US" b="1"/>
              <a:t>B.  (9 + 3) s</a:t>
            </a:r>
          </a:p>
          <a:p>
            <a:pPr>
              <a:lnSpc>
                <a:spcPct val="90000"/>
              </a:lnSpc>
            </a:pPr>
            <a:r>
              <a:rPr lang="en-US" altLang="en-US" b="1"/>
              <a:t>C.  9s - 3s</a:t>
            </a:r>
          </a:p>
          <a:p>
            <a:pPr>
              <a:lnSpc>
                <a:spcPct val="90000"/>
              </a:lnSpc>
            </a:pPr>
            <a:r>
              <a:rPr lang="en-US" altLang="en-US" b="1"/>
              <a:t>D.   9s - s - 3</a:t>
            </a:r>
          </a:p>
        </p:txBody>
      </p:sp>
    </p:spTree>
  </p:cSld>
  <p:clrMapOvr>
    <a:masterClrMapping/>
  </p:clrMapOvr>
  <p:transition>
    <p:wipe dir="d"/>
    <p:sndAc>
      <p:stSnd>
        <p:snd r:embed="rId2" name="chimes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C663119D-ECED-0CE8-C775-F1611E1005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Answer: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3146B98-3651-C295-8AFE-7255785A35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altLang="en-US" b="1"/>
              <a:t>C.  9s - 3s</a:t>
            </a:r>
          </a:p>
          <a:p>
            <a:pPr>
              <a:buFontTx/>
              <a:buNone/>
            </a:pPr>
            <a:r>
              <a:rPr lang="en-US" altLang="en-US"/>
              <a:t>		</a:t>
            </a:r>
          </a:p>
          <a:p>
            <a:pPr>
              <a:buFontTx/>
              <a:buNone/>
            </a:pPr>
            <a:endParaRPr lang="en-US" altLang="en-US"/>
          </a:p>
        </p:txBody>
      </p:sp>
    </p:spTree>
  </p:cSld>
  <p:clrMapOvr>
    <a:masterClrMapping/>
  </p:clrMapOvr>
  <p:transition>
    <p:wipe dir="d"/>
    <p:sndAc>
      <p:stSnd>
        <p:snd r:embed="rId2" name="chimes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64E8112-F9F5-45DE-C8E1-83388C3699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What is the area of the wall that Keesha will paint?    </a:t>
            </a:r>
            <a:r>
              <a:rPr lang="en-US" altLang="en-US" sz="4000" b="1" i="1"/>
              <a:t> </a:t>
            </a:r>
            <a:endParaRPr lang="en-US" altLang="en-US" sz="4000" i="1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984C6C1-E0A9-C87A-3B3E-46F358FD5C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b="1"/>
              <a:t>2.  Keesha will paint one rectangular wall of her bedroom. The wall measures  10 feet by 8 feet. </a:t>
            </a:r>
          </a:p>
          <a:p>
            <a:pPr>
              <a:buFontTx/>
              <a:buNone/>
            </a:pPr>
            <a:r>
              <a:rPr lang="en-US" altLang="en-US" sz="2800" i="1"/>
              <a:t>	A </a:t>
            </a:r>
            <a:r>
              <a:rPr lang="en-US" altLang="en-US" sz="2800"/>
              <a:t>=  </a:t>
            </a:r>
            <a:r>
              <a:rPr lang="en-US" altLang="en-US" sz="2800" i="1"/>
              <a:t>l </a:t>
            </a:r>
            <a:r>
              <a:rPr lang="en-US" altLang="en-US" sz="2800"/>
              <a:t>x </a:t>
            </a:r>
            <a:r>
              <a:rPr lang="en-US" altLang="en-US" sz="2800" i="1"/>
              <a:t>w</a:t>
            </a:r>
            <a:endParaRPr lang="en-US" altLang="en-US" sz="2800"/>
          </a:p>
          <a:p>
            <a:r>
              <a:rPr lang="en-US" altLang="en-US" sz="2800" b="1"/>
              <a:t>A.    18 square feet</a:t>
            </a:r>
            <a:endParaRPr lang="en-US" altLang="en-US" sz="2800"/>
          </a:p>
          <a:p>
            <a:r>
              <a:rPr lang="en-US" altLang="en-US" sz="2800" b="1"/>
              <a:t>B.    64 square feet</a:t>
            </a:r>
          </a:p>
          <a:p>
            <a:r>
              <a:rPr lang="en-US" altLang="en-US" sz="2800" b="1"/>
              <a:t>C.    80 square feet</a:t>
            </a:r>
          </a:p>
          <a:p>
            <a:r>
              <a:rPr lang="en-US" altLang="en-US" sz="2800" b="1"/>
              <a:t>D.   100 square feet</a:t>
            </a:r>
          </a:p>
        </p:txBody>
      </p:sp>
    </p:spTree>
  </p:cSld>
  <p:clrMapOvr>
    <a:masterClrMapping/>
  </p:clrMapOvr>
  <p:transition>
    <p:wipe dir="d"/>
    <p:sndAc>
      <p:stSnd>
        <p:snd r:embed="rId2" name="chimes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01BD2AF-C004-1990-9253-BC2E576AD9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Answer: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AC16CF33-4F10-317C-67A2-EC61FAFD2F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altLang="en-US" b="1"/>
              <a:t>C.    80 square feet</a:t>
            </a:r>
          </a:p>
          <a:p>
            <a:pPr>
              <a:buFontTx/>
              <a:buNone/>
            </a:pPr>
            <a:r>
              <a:rPr lang="en-US" altLang="en-US"/>
              <a:t>		</a:t>
            </a:r>
          </a:p>
          <a:p>
            <a:pPr>
              <a:buFontTx/>
              <a:buNone/>
            </a:pPr>
            <a:endParaRPr lang="en-US" altLang="en-US"/>
          </a:p>
        </p:txBody>
      </p:sp>
    </p:spTree>
  </p:cSld>
  <p:clrMapOvr>
    <a:masterClrMapping/>
  </p:clrMapOvr>
  <p:transition>
    <p:wipe dir="d"/>
    <p:sndAc>
      <p:stSnd>
        <p:snd r:embed="rId2" name="chimes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83B6558-98F7-D354-59E8-ABBEB6570B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What number should replace n?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D494F304-FA9D-3450-BC5D-9FE6B6CDDD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b="1"/>
              <a:t>If 47 - n = 29, what number should replace n to make the sentence true?</a:t>
            </a:r>
          </a:p>
          <a:p>
            <a:r>
              <a:rPr lang="en-US" altLang="en-US" b="1"/>
              <a:t>	A.  12</a:t>
            </a:r>
          </a:p>
          <a:p>
            <a:r>
              <a:rPr lang="en-US" altLang="en-US" b="1"/>
              <a:t>	B.  18</a:t>
            </a:r>
          </a:p>
          <a:p>
            <a:r>
              <a:rPr lang="en-US" altLang="en-US" b="1"/>
              <a:t>	C.  21</a:t>
            </a:r>
          </a:p>
          <a:p>
            <a:r>
              <a:rPr lang="en-US" altLang="en-US" b="1"/>
              <a:t>	D.  22</a:t>
            </a:r>
          </a:p>
        </p:txBody>
      </p:sp>
    </p:spTree>
  </p:cSld>
  <p:clrMapOvr>
    <a:masterClrMapping/>
  </p:clrMapOvr>
  <p:transition>
    <p:wipe dir="d"/>
    <p:sndAc>
      <p:stSnd>
        <p:snd r:embed="rId2" name="chimes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378EC0BA-06A4-70EF-5307-6442BC5FF8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Answer: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14E0AA57-7D2F-77A9-8032-35D2320436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altLang="en-US" b="1"/>
              <a:t>B.  18</a:t>
            </a:r>
          </a:p>
          <a:p>
            <a:pPr>
              <a:buFontTx/>
              <a:buNone/>
            </a:pPr>
            <a:r>
              <a:rPr lang="en-US" altLang="en-US"/>
              <a:t>		</a:t>
            </a:r>
          </a:p>
          <a:p>
            <a:pPr>
              <a:buFontTx/>
              <a:buNone/>
            </a:pPr>
            <a:endParaRPr lang="en-US" altLang="en-US"/>
          </a:p>
        </p:txBody>
      </p:sp>
    </p:spTree>
  </p:cSld>
  <p:clrMapOvr>
    <a:masterClrMapping/>
  </p:clrMapOvr>
  <p:transition>
    <p:wipe dir="d"/>
    <p:sndAc>
      <p:stSnd>
        <p:snd r:embed="rId2" name="chimes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66330B9-B6DE-23FC-CCFA-582C954B6A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1725612"/>
          </a:xfrm>
        </p:spPr>
        <p:txBody>
          <a:bodyPr/>
          <a:lstStyle/>
          <a:p>
            <a:r>
              <a:rPr lang="en-US" altLang="en-US" sz="4000" b="1"/>
              <a:t>Write an expression for the number of hummingbirds Lewis saw on Saturday.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11D7503E-6CA4-40B1-CF7C-EF5CEF4C2B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514600"/>
            <a:ext cx="8229600" cy="3541713"/>
          </a:xfrm>
        </p:spPr>
        <p:txBody>
          <a:bodyPr/>
          <a:lstStyle/>
          <a:p>
            <a:r>
              <a:rPr lang="en-US" altLang="en-US" b="1"/>
              <a:t>On Friday, Lewis saw a certain number of hummingbirds, </a:t>
            </a:r>
            <a:r>
              <a:rPr lang="en-US" altLang="en-US" b="1" i="1"/>
              <a:t>h</a:t>
            </a:r>
            <a:r>
              <a:rPr lang="en-US" altLang="en-US" b="1"/>
              <a:t>. On Saturday, he saw 3 more than twice the number of hummingbirds he saw on Friday. Write your answer.</a:t>
            </a:r>
          </a:p>
        </p:txBody>
      </p:sp>
    </p:spTree>
  </p:cSld>
  <p:clrMapOvr>
    <a:masterClrMapping/>
  </p:clrMapOvr>
  <p:transition>
    <p:wipe dir="d"/>
    <p:sndAc>
      <p:stSnd>
        <p:snd r:embed="rId2" name="chimes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DF9C350-20FD-2AEF-DE36-9F46734E64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Answer: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1E83E0B-E19A-44D8-E79E-34031A9139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2800" b="1"/>
              <a:t>3 + 2h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/>
              <a:t>		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800"/>
          </a:p>
        </p:txBody>
      </p:sp>
    </p:spTree>
  </p:cSld>
  <p:clrMapOvr>
    <a:masterClrMapping/>
  </p:clrMapOvr>
  <p:transition>
    <p:wipe dir="d"/>
    <p:sndAc>
      <p:stSnd>
        <p:snd r:embed="rId2" name="chimes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BD40E93-1765-F6CB-08D2-A6F1478895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2259012"/>
          </a:xfrm>
        </p:spPr>
        <p:txBody>
          <a:bodyPr/>
          <a:lstStyle/>
          <a:p>
            <a:r>
              <a:rPr lang="en-US" altLang="en-US" sz="4800" b="1"/>
              <a:t>Explain the difference between an expression and an equation?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A43F982-B198-B373-0C48-5E1C3AB330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971800"/>
            <a:ext cx="8229600" cy="3084513"/>
          </a:xfrm>
        </p:spPr>
        <p:txBody>
          <a:bodyPr/>
          <a:lstStyle/>
          <a:p>
            <a:pPr marL="609600" indent="-609600"/>
            <a:r>
              <a:rPr lang="en-US" altLang="en-US" sz="3600" b="1"/>
              <a:t>Answer:</a:t>
            </a:r>
          </a:p>
          <a:p>
            <a:pPr marL="609600" indent="-609600"/>
            <a:r>
              <a:rPr lang="en-US" altLang="en-US" sz="3600" b="1"/>
              <a:t>Equation has an equal sign.</a:t>
            </a:r>
            <a:r>
              <a:rPr lang="en-US" altLang="en-US" sz="3600"/>
              <a:t> </a:t>
            </a:r>
          </a:p>
        </p:txBody>
      </p:sp>
    </p:spTree>
  </p:cSld>
  <p:clrMapOvr>
    <a:masterClrMapping/>
  </p:clrMapOvr>
  <p:transition>
    <p:wipe dir="d"/>
    <p:sndAc>
      <p:stSnd>
        <p:snd r:embed="rId2" name="chimes.wav"/>
      </p:stSnd>
    </p:sndAc>
  </p:transition>
</p:sld>
</file>

<file path=ppt/theme/theme1.xml><?xml version="1.0" encoding="utf-8"?>
<a:theme xmlns:a="http://schemas.openxmlformats.org/drawingml/2006/main" name="Balloons">
  <a:themeElements>
    <a:clrScheme name="Balloons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Balloon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Balloons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loons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loons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loons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120</TotalTime>
  <Words>278</Words>
  <Application>Microsoft Office PowerPoint</Application>
  <PresentationFormat>On-screen Show (4:3)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Times</vt:lpstr>
      <vt:lpstr>Verdana</vt:lpstr>
      <vt:lpstr>Arial</vt:lpstr>
      <vt:lpstr>Balloons</vt:lpstr>
      <vt:lpstr>Algebra Gr. 6 </vt:lpstr>
      <vt:lpstr>   Which expression represents the number of stamps Sarah has left? </vt:lpstr>
      <vt:lpstr>Answer:</vt:lpstr>
      <vt:lpstr>What is the area of the wall that Keesha will paint?     </vt:lpstr>
      <vt:lpstr>Answer:</vt:lpstr>
      <vt:lpstr>What number should replace n?</vt:lpstr>
      <vt:lpstr>Answer:</vt:lpstr>
      <vt:lpstr>Write an expression for the number of hummingbirds Lewis saw on Saturday.</vt:lpstr>
      <vt:lpstr>Answer:</vt:lpstr>
      <vt:lpstr>Explain the difference between an expression and an equation?</vt:lpstr>
    </vt:vector>
  </TitlesOfParts>
  <Company>Lanakila Elementary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Percent</dc:title>
  <dc:creator>ESLL Program Honolulu District</dc:creator>
  <cp:lastModifiedBy>Nayan GRIFFITHS</cp:lastModifiedBy>
  <cp:revision>6</cp:revision>
  <dcterms:created xsi:type="dcterms:W3CDTF">2008-01-09T21:48:15Z</dcterms:created>
  <dcterms:modified xsi:type="dcterms:W3CDTF">2023-03-24T13:28:30Z</dcterms:modified>
</cp:coreProperties>
</file>