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62DB-56DE-B23A-4E2D-C27608FF1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8CE42C-D865-DA34-D0B8-38A4EDAAA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CCB946-92C8-92B1-7142-AEA1981B4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B3E2E-A366-A24C-5D4C-BD368BAB0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F06D2-FE28-DF8E-148E-D7B465F47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A51E1-DEE6-47C3-B036-F7CAA8F9E3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133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CDE82-BDF8-BE81-3A55-905CE77D8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97018-10D6-EAE0-B872-AF338AA4E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0265D-5915-5ACD-CB4D-E9967BE46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3EC0E-F788-FD68-06B2-846584818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DBEF2-596C-FEBE-5E03-803285D9F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0166DD-A7CD-4C38-8C91-AE79D7C9DB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2130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D16A3-E01D-DC99-F1E1-5022F7898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77889-9C00-649E-3F7A-E3DE1FA9D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E4302-12E1-B033-B46A-B454A5058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81D21-6518-6744-43DC-7F711474C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406CA-7E6C-6852-661F-4E49CA9E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FF0AF2-C4BB-4721-807F-D529CD3B20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5456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82087-3E8A-EA3E-FD06-7AC18C9E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C005D-EE35-2EB7-8ABE-361A5E4FE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6DF249-9599-6B10-DDDE-C45C9FF26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C092E2-B2DC-1E16-2E3C-6B939C14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6CB4E-2A63-3568-DD9A-E715A7B73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06AE1B-81F0-4145-49A7-6EB93E88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FAB159-C0AA-4513-AAC0-1B24EE639F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8199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DFFEC-8D2D-9D06-7090-BC22C8438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01F7B-3D5F-3BE9-5202-6DCA608E7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B5166-0CC2-7AF2-1462-C60E6E767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75155E-029B-A532-92DE-FE5D92CEED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079672-AAA5-070A-D49B-35F956EB2E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5369B5-A5EB-59A5-490F-3F92F8FD1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BAFB07-2F13-EDB1-9E5C-703EFD77D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2D4CDE-DAE7-5A96-949F-90AC3A493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E5E557-1252-40A1-89CF-CEA22C7E57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5075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AA94-A6C5-5D51-790E-52889890B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1E8D97-8B6F-78B6-FD92-680C798DD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97A3A-DEFB-E1B4-AFE3-0C02F109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2297B7-6E0E-5FB1-B10B-1FA63969E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8BC743-264D-4850-A784-420DD4FA01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2329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BF781-2770-D0F7-7EEA-4D39D90E0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BCBDDD-0AA3-1C43-0233-B8B1C45CF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AF181-0EE7-3431-240B-58E54AC16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F59AC-AC64-43C7-B128-B036648CD0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0201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BA3F5-5202-B216-A071-C2CFACC53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1AAB6-31BC-5A77-080D-A28430186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22D4-904C-39D9-D31F-A26F95DD9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757BF-04C6-0C7F-F81B-93265A6A9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FFD922-E8B2-E2D7-8DAB-A4A8937B7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D498D-D225-0A9F-0AF0-B96BBA2E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44454-5568-4FB3-AD76-C7E708FA97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4600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D866C-7C28-65FF-5C5B-BE777EB38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D35CBC-B99E-1D19-B592-8BE80BAD58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41C68-4B69-4707-A2DC-95AD5D4BCD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B943DA-D76E-6CC7-65F9-B5CA8B719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27A98C-E142-8032-C0F3-AC0454A71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E1C3D-C6D1-86FA-F685-624357561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103A9B-DE59-49EA-BCDD-066981F2FD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85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2DA55-FB63-3298-2C22-0E63F4B1F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04B6FD-964F-7EA7-357E-16CB10584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F85CB-CE1A-B337-F747-A544B53C4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ADB2F-0FC3-29DA-F0A8-422D7B066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46DA5-B88C-B127-D3D0-0D8A6D340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7C3A29-81BF-4B20-B161-5B143AD428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24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5EDE4C-BF02-89C9-24E3-C3D008AC25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61AE96-1D29-9F52-BE0E-3132CF7F5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0D1A0-59E5-7EA9-1A7C-A3505EC40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26BC7-D0CA-E91A-458A-76EEA9F1F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563B2-517D-7C26-AB58-608EF99B4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7EA7A1-5D78-445D-B65B-60AF69A46F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9738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A71776B-44E2-4E3D-1441-0A182BBEA8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751D37C-9AEC-52CE-97DD-4F49D7DE54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1099DC-9B48-555C-9D4A-2917047E889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32DAFDB-FA8C-BD71-3E06-C93D3A9292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D52E357-9BDE-AF87-B871-7869E37BFE1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BDA52A3-4464-43B1-A3BC-60041A5EDD5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7522B32A-CB4E-7043-8E3C-A01ED16FB5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Guestimate that side</a:t>
            </a: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B5BDCC3-0C67-4B7A-CA8B-C7209B79F5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Take your best guess at figuring out the </a:t>
            </a:r>
            <a:r>
              <a:rPr lang="en-US" altLang="en-US">
                <a:solidFill>
                  <a:srgbClr val="990033"/>
                </a:solidFill>
              </a:rPr>
              <a:t>RED</a:t>
            </a:r>
            <a:r>
              <a:rPr lang="en-US" altLang="en-US"/>
              <a:t> side in question</a:t>
            </a:r>
          </a:p>
          <a:p>
            <a:endParaRPr lang="en-US" altLang="en-US"/>
          </a:p>
          <a:p>
            <a:r>
              <a:rPr lang="en-US" altLang="en-US" sz="4400"/>
              <a:t>Without using a calculator!</a:t>
            </a:r>
            <a:r>
              <a:rPr lang="en-US" altLang="en-US"/>
              <a:t> </a:t>
            </a:r>
          </a:p>
          <a:p>
            <a:pPr>
              <a:buFontTx/>
              <a:buNone/>
            </a:pPr>
            <a:endParaRPr lang="en-US" altLang="en-US"/>
          </a:p>
          <a:p>
            <a:r>
              <a:rPr lang="en-US" altLang="en-US"/>
              <a:t>Number a piece of paper 1 to 5</a:t>
            </a:r>
          </a:p>
          <a:p>
            <a:r>
              <a:rPr lang="en-US" altLang="en-US"/>
              <a:t>Record your answers on a piece of paper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1B5CB43-DFD6-CBC7-5B6C-8D579DCEDB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022E6D4-EE9C-2F14-09C9-C6448A29D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1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01A5458C-2D9A-3806-60AF-3C51CA5AD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733800"/>
            <a:ext cx="914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1" name="Line 5">
            <a:extLst>
              <a:ext uri="{FF2B5EF4-FFF2-40B4-BE49-F238E27FC236}">
                <a16:creationId xmlns:a16="http://schemas.microsoft.com/office/drawing/2014/main" id="{586A2AC8-2A18-371B-D8F4-03A7F9A8E2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1752600"/>
            <a:ext cx="1066800" cy="2057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2" name="Line 6">
            <a:extLst>
              <a:ext uri="{FF2B5EF4-FFF2-40B4-BE49-F238E27FC236}">
                <a16:creationId xmlns:a16="http://schemas.microsoft.com/office/drawing/2014/main" id="{40721B7E-D706-C5D0-8756-A09E4A16F49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1800" y="2133600"/>
            <a:ext cx="914400" cy="1600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3" name="Line 7">
            <a:extLst>
              <a:ext uri="{FF2B5EF4-FFF2-40B4-BE49-F238E27FC236}">
                <a16:creationId xmlns:a16="http://schemas.microsoft.com/office/drawing/2014/main" id="{249E74B6-4078-03F0-1EA6-1B721C2B02D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733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id="{742F7F3B-90BA-EDB0-56D6-9F8B4EBFF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200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25</a:t>
            </a:r>
            <a:r>
              <a:rPr lang="en-US" altLang="en-US" sz="2400" b="1" baseline="30000"/>
              <a:t>0</a:t>
            </a:r>
            <a:endParaRPr lang="en-US" altLang="en-US" sz="2400" b="1"/>
          </a:p>
        </p:txBody>
      </p:sp>
      <p:sp>
        <p:nvSpPr>
          <p:cNvPr id="4105" name="Line 9">
            <a:extLst>
              <a:ext uri="{FF2B5EF4-FFF2-40B4-BE49-F238E27FC236}">
                <a16:creationId xmlns:a16="http://schemas.microsoft.com/office/drawing/2014/main" id="{C5606386-94EB-9654-F27C-7CCBEA3909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8800" y="1828800"/>
            <a:ext cx="0" cy="1905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6" name="Text Box 10">
            <a:extLst>
              <a:ext uri="{FF2B5EF4-FFF2-40B4-BE49-F238E27FC236}">
                <a16:creationId xmlns:a16="http://schemas.microsoft.com/office/drawing/2014/main" id="{C15C3E35-5B0B-2B4A-FF1C-16BD1922A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002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100 N</a:t>
            </a:r>
          </a:p>
        </p:txBody>
      </p:sp>
      <p:sp>
        <p:nvSpPr>
          <p:cNvPr id="4107" name="Text Box 11">
            <a:extLst>
              <a:ext uri="{FF2B5EF4-FFF2-40B4-BE49-F238E27FC236}">
                <a16:creationId xmlns:a16="http://schemas.microsoft.com/office/drawing/2014/main" id="{F503B0F7-790F-34FF-6633-9A75BFFB5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9050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75 N</a:t>
            </a:r>
          </a:p>
        </p:txBody>
      </p:sp>
      <p:sp>
        <p:nvSpPr>
          <p:cNvPr id="4108" name="Line 12">
            <a:extLst>
              <a:ext uri="{FF2B5EF4-FFF2-40B4-BE49-F238E27FC236}">
                <a16:creationId xmlns:a16="http://schemas.microsoft.com/office/drawing/2014/main" id="{BC8D9F15-8AC7-4AD3-EAF2-FF7A200CE0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3200" y="3733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9" name="Text Box 13">
            <a:extLst>
              <a:ext uri="{FF2B5EF4-FFF2-40B4-BE49-F238E27FC236}">
                <a16:creationId xmlns:a16="http://schemas.microsoft.com/office/drawing/2014/main" id="{6ED96CE4-165B-C551-9C44-0671DD7A2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2004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15</a:t>
            </a:r>
            <a:r>
              <a:rPr lang="en-US" altLang="en-US" b="1" baseline="30000"/>
              <a:t>0</a:t>
            </a:r>
            <a:endParaRPr lang="en-US" altLang="en-US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B5B64EE-CA2B-B89D-A92B-B66177418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EB11147-6F22-962B-C60F-1CE3D149F0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2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84752FB-5B8D-7A21-6EC7-E90470CA1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733800"/>
            <a:ext cx="914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49" name="Line 5">
            <a:extLst>
              <a:ext uri="{FF2B5EF4-FFF2-40B4-BE49-F238E27FC236}">
                <a16:creationId xmlns:a16="http://schemas.microsoft.com/office/drawing/2014/main" id="{B4B42ABE-6E59-683B-4FE2-2228AD9FFC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1752600"/>
            <a:ext cx="1066800" cy="2057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0" name="Line 6">
            <a:extLst>
              <a:ext uri="{FF2B5EF4-FFF2-40B4-BE49-F238E27FC236}">
                <a16:creationId xmlns:a16="http://schemas.microsoft.com/office/drawing/2014/main" id="{E51E59F2-BA59-C4BD-B256-CA547B7A8C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1800" y="2133600"/>
            <a:ext cx="914400" cy="1600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1" name="Line 7">
            <a:extLst>
              <a:ext uri="{FF2B5EF4-FFF2-40B4-BE49-F238E27FC236}">
                <a16:creationId xmlns:a16="http://schemas.microsoft.com/office/drawing/2014/main" id="{908BCB56-DA44-B97B-8554-211C6E76783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733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2" name="Text Box 8">
            <a:extLst>
              <a:ext uri="{FF2B5EF4-FFF2-40B4-BE49-F238E27FC236}">
                <a16:creationId xmlns:a16="http://schemas.microsoft.com/office/drawing/2014/main" id="{338A8F22-604D-10EA-08AD-D10376515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200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25</a:t>
            </a:r>
            <a:r>
              <a:rPr lang="en-US" altLang="en-US" sz="2400" b="1" baseline="30000"/>
              <a:t>0</a:t>
            </a:r>
            <a:endParaRPr lang="en-US" altLang="en-US" sz="2400" b="1"/>
          </a:p>
        </p:txBody>
      </p:sp>
      <p:sp>
        <p:nvSpPr>
          <p:cNvPr id="6154" name="Text Box 10">
            <a:extLst>
              <a:ext uri="{FF2B5EF4-FFF2-40B4-BE49-F238E27FC236}">
                <a16:creationId xmlns:a16="http://schemas.microsoft.com/office/drawing/2014/main" id="{30545DAE-E5A9-C7DE-4834-3AE0A2BB3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002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100 N</a:t>
            </a:r>
          </a:p>
        </p:txBody>
      </p:sp>
      <p:sp>
        <p:nvSpPr>
          <p:cNvPr id="6155" name="Text Box 11">
            <a:extLst>
              <a:ext uri="{FF2B5EF4-FFF2-40B4-BE49-F238E27FC236}">
                <a16:creationId xmlns:a16="http://schemas.microsoft.com/office/drawing/2014/main" id="{0F6FE210-47C3-25F5-8A52-9F59EF378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9050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75 N</a:t>
            </a:r>
          </a:p>
        </p:txBody>
      </p:sp>
      <p:sp>
        <p:nvSpPr>
          <p:cNvPr id="6156" name="Line 12">
            <a:extLst>
              <a:ext uri="{FF2B5EF4-FFF2-40B4-BE49-F238E27FC236}">
                <a16:creationId xmlns:a16="http://schemas.microsoft.com/office/drawing/2014/main" id="{CBCD9FF4-1B75-CA00-BC25-7FA99D8CF3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3200" y="3733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4A9A9703-D2DB-09E1-5061-82E920C0B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2004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15</a:t>
            </a:r>
            <a:r>
              <a:rPr lang="en-US" altLang="en-US" b="1" baseline="30000"/>
              <a:t>0</a:t>
            </a:r>
            <a:endParaRPr lang="en-US" altLang="en-US" b="1"/>
          </a:p>
        </p:txBody>
      </p:sp>
      <p:sp>
        <p:nvSpPr>
          <p:cNvPr id="6158" name="Line 14">
            <a:extLst>
              <a:ext uri="{FF2B5EF4-FFF2-40B4-BE49-F238E27FC236}">
                <a16:creationId xmlns:a16="http://schemas.microsoft.com/office/drawing/2014/main" id="{6001A11B-6700-49B1-024A-5AE0FB3E50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3733800"/>
            <a:ext cx="9906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73E6002-3A76-5688-8F79-412CB02A2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BBAE555-C3E0-D59A-4577-E8812A41E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3.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AB9666FA-E617-60D5-6631-284394F3B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191000"/>
            <a:ext cx="17526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3" name="Line 5">
            <a:extLst>
              <a:ext uri="{FF2B5EF4-FFF2-40B4-BE49-F238E27FC236}">
                <a16:creationId xmlns:a16="http://schemas.microsoft.com/office/drawing/2014/main" id="{B4E57859-445C-5076-CB16-D370967E19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1905000"/>
            <a:ext cx="1371600" cy="2438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4" name="Line 6">
            <a:extLst>
              <a:ext uri="{FF2B5EF4-FFF2-40B4-BE49-F238E27FC236}">
                <a16:creationId xmlns:a16="http://schemas.microsoft.com/office/drawing/2014/main" id="{F4500071-BDE4-D143-57E8-5D4D2FADEA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4196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5" name="Line 7">
            <a:extLst>
              <a:ext uri="{FF2B5EF4-FFF2-40B4-BE49-F238E27FC236}">
                <a16:creationId xmlns:a16="http://schemas.microsoft.com/office/drawing/2014/main" id="{E96D29AF-CFB3-5029-A107-97FEAA15C0AD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4419600"/>
            <a:ext cx="13716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6" name="Text Box 8">
            <a:extLst>
              <a:ext uri="{FF2B5EF4-FFF2-40B4-BE49-F238E27FC236}">
                <a16:creationId xmlns:a16="http://schemas.microsoft.com/office/drawing/2014/main" id="{7E3CE638-46D2-374C-25BB-30215F301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7338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50</a:t>
            </a:r>
            <a:r>
              <a:rPr lang="en-US" altLang="en-US" sz="2400" b="1" baseline="30000"/>
              <a:t>0</a:t>
            </a:r>
            <a:endParaRPr lang="en-US" altLang="en-US" sz="2400" b="1"/>
          </a:p>
        </p:txBody>
      </p:sp>
      <p:sp>
        <p:nvSpPr>
          <p:cNvPr id="7177" name="Text Box 9">
            <a:extLst>
              <a:ext uri="{FF2B5EF4-FFF2-40B4-BE49-F238E27FC236}">
                <a16:creationId xmlns:a16="http://schemas.microsoft.com/office/drawing/2014/main" id="{987F82B8-993A-720B-FB48-86495B47E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7526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200 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787BC9E-7BD5-FFA3-DDA7-C1F8B907E6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B2CB64B-2A6F-C5FF-C885-9006040D85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4.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0A846ADC-4699-652A-EA85-64402227B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191000"/>
            <a:ext cx="17526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7" name="Line 5">
            <a:extLst>
              <a:ext uri="{FF2B5EF4-FFF2-40B4-BE49-F238E27FC236}">
                <a16:creationId xmlns:a16="http://schemas.microsoft.com/office/drawing/2014/main" id="{3E7B768D-A696-CBFA-BC61-D8C40BD8EA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1905000"/>
            <a:ext cx="1371600" cy="2438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99D23DB8-3C06-3A76-C19D-69ED24E8CA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4196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0" name="Text Box 8">
            <a:extLst>
              <a:ext uri="{FF2B5EF4-FFF2-40B4-BE49-F238E27FC236}">
                <a16:creationId xmlns:a16="http://schemas.microsoft.com/office/drawing/2014/main" id="{48EF4FA4-6670-F28F-C25E-192B1AF8C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7338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50</a:t>
            </a:r>
            <a:r>
              <a:rPr lang="en-US" altLang="en-US" sz="2400" b="1" baseline="30000"/>
              <a:t>0</a:t>
            </a:r>
            <a:endParaRPr lang="en-US" altLang="en-US" sz="2400" b="1"/>
          </a:p>
        </p:txBody>
      </p:sp>
      <p:sp>
        <p:nvSpPr>
          <p:cNvPr id="8201" name="Text Box 9">
            <a:extLst>
              <a:ext uri="{FF2B5EF4-FFF2-40B4-BE49-F238E27FC236}">
                <a16:creationId xmlns:a16="http://schemas.microsoft.com/office/drawing/2014/main" id="{FB8BD35B-57C4-6785-C861-29A307E1C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7526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200 N</a:t>
            </a:r>
          </a:p>
        </p:txBody>
      </p:sp>
      <p:sp>
        <p:nvSpPr>
          <p:cNvPr id="8202" name="Line 10">
            <a:extLst>
              <a:ext uri="{FF2B5EF4-FFF2-40B4-BE49-F238E27FC236}">
                <a16:creationId xmlns:a16="http://schemas.microsoft.com/office/drawing/2014/main" id="{D20391D1-6B3A-F725-22C5-C9D0AF0608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0" y="1905000"/>
            <a:ext cx="0" cy="2438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E41649B-41DC-E607-74C7-20F60A2AD1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6F884E4-023C-018A-974F-D475FA436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5.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22C0E1B6-D074-D6CD-5F9C-70830CC27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667000"/>
            <a:ext cx="23622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1" name="Line 5">
            <a:extLst>
              <a:ext uri="{FF2B5EF4-FFF2-40B4-BE49-F238E27FC236}">
                <a16:creationId xmlns:a16="http://schemas.microsoft.com/office/drawing/2014/main" id="{53A232B0-F5BB-2961-574B-FBE1A988260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657600"/>
            <a:ext cx="1371600" cy="1371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2" name="Line 6">
            <a:extLst>
              <a:ext uri="{FF2B5EF4-FFF2-40B4-BE49-F238E27FC236}">
                <a16:creationId xmlns:a16="http://schemas.microsoft.com/office/drawing/2014/main" id="{1BC946D4-B0ED-7D8D-83F3-48D32B4EA0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581400"/>
            <a:ext cx="4267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926F0867-1DD3-252E-DC6C-5146699AF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7338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35</a:t>
            </a:r>
            <a:r>
              <a:rPr lang="en-US" altLang="en-US" sz="2400" b="1" baseline="30000"/>
              <a:t>0</a:t>
            </a:r>
            <a:endParaRPr lang="en-US" altLang="en-US" sz="2400" b="1"/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E7657EA7-2BEC-EA4F-447B-BAF120B29A6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5000" y="3505200"/>
            <a:ext cx="0" cy="1447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99A8CE44-0F01-98F7-4E00-E8162044B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51054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50 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399E331-CB3E-759E-13B4-9ED3AC071C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0E97ED1-9C3B-8D58-20EA-6F2421A035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Add up all your numbers  ignoring negatives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B23954A-29E9-6759-81C2-95F100C39F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42.3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8D7C11B-6657-C936-3BCD-A76520D3B7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1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85FD8C0-40D3-9213-EDBA-87D42814A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733800"/>
            <a:ext cx="914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69" name="Line 5">
            <a:extLst>
              <a:ext uri="{FF2B5EF4-FFF2-40B4-BE49-F238E27FC236}">
                <a16:creationId xmlns:a16="http://schemas.microsoft.com/office/drawing/2014/main" id="{71BDB1A3-90E4-6B4E-ECA3-441DE912D2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1752600"/>
            <a:ext cx="1066800" cy="2057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0" name="Line 6">
            <a:extLst>
              <a:ext uri="{FF2B5EF4-FFF2-40B4-BE49-F238E27FC236}">
                <a16:creationId xmlns:a16="http://schemas.microsoft.com/office/drawing/2014/main" id="{32F40FFA-CE97-9010-DCE1-F56A7DE5E67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1800" y="2133600"/>
            <a:ext cx="914400" cy="1600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1" name="Line 7">
            <a:extLst>
              <a:ext uri="{FF2B5EF4-FFF2-40B4-BE49-F238E27FC236}">
                <a16:creationId xmlns:a16="http://schemas.microsoft.com/office/drawing/2014/main" id="{554D1E87-A990-A27B-C75D-F17833E1DE1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733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0EE9C073-8EC8-1385-BD9B-5EB00D04F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200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25</a:t>
            </a:r>
            <a:r>
              <a:rPr lang="en-US" altLang="en-US" sz="2400" b="1" baseline="30000"/>
              <a:t>0</a:t>
            </a:r>
            <a:endParaRPr lang="en-US" altLang="en-US" sz="2400" b="1"/>
          </a:p>
        </p:txBody>
      </p:sp>
      <p:sp>
        <p:nvSpPr>
          <p:cNvPr id="11273" name="Line 9">
            <a:extLst>
              <a:ext uri="{FF2B5EF4-FFF2-40B4-BE49-F238E27FC236}">
                <a16:creationId xmlns:a16="http://schemas.microsoft.com/office/drawing/2014/main" id="{C367E4BC-FEF4-4D38-B2C7-341A83BD45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8800" y="1828800"/>
            <a:ext cx="0" cy="1905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44ACB71E-5E9E-BB42-0436-070688F33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002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100 N</a:t>
            </a:r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98E80C84-8D53-A835-8AC0-7FD69F8CB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9050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75 N</a:t>
            </a:r>
          </a:p>
        </p:txBody>
      </p:sp>
      <p:sp>
        <p:nvSpPr>
          <p:cNvPr id="11276" name="Line 12">
            <a:extLst>
              <a:ext uri="{FF2B5EF4-FFF2-40B4-BE49-F238E27FC236}">
                <a16:creationId xmlns:a16="http://schemas.microsoft.com/office/drawing/2014/main" id="{AB743F47-3E68-DFB8-1AF4-0458FBC26D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3200" y="3733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7" name="Text Box 13">
            <a:extLst>
              <a:ext uri="{FF2B5EF4-FFF2-40B4-BE49-F238E27FC236}">
                <a16:creationId xmlns:a16="http://schemas.microsoft.com/office/drawing/2014/main" id="{4EE4D816-6B31-5095-B033-1C679AE3D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2004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15</a:t>
            </a:r>
            <a:r>
              <a:rPr lang="en-US" altLang="en-US" b="1" baseline="30000"/>
              <a:t>0</a:t>
            </a:r>
            <a:endParaRPr lang="en-US" altLang="en-US"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0EE1ADE-1F84-56CF-493E-74867D81B1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72.4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3A26726-6C17-28FA-66E2-7936CCD323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2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0C40F118-422C-4567-17E7-8DF4F3F58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733800"/>
            <a:ext cx="914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3" name="Line 5">
            <a:extLst>
              <a:ext uri="{FF2B5EF4-FFF2-40B4-BE49-F238E27FC236}">
                <a16:creationId xmlns:a16="http://schemas.microsoft.com/office/drawing/2014/main" id="{FB3EF914-DD4E-0990-080E-1C3438D20D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1752600"/>
            <a:ext cx="1066800" cy="2057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4" name="Line 6">
            <a:extLst>
              <a:ext uri="{FF2B5EF4-FFF2-40B4-BE49-F238E27FC236}">
                <a16:creationId xmlns:a16="http://schemas.microsoft.com/office/drawing/2014/main" id="{754518A9-4198-4F18-3DB3-F519E8D3C0F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971800" y="2133600"/>
            <a:ext cx="914400" cy="1600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5" name="Line 7">
            <a:extLst>
              <a:ext uri="{FF2B5EF4-FFF2-40B4-BE49-F238E27FC236}">
                <a16:creationId xmlns:a16="http://schemas.microsoft.com/office/drawing/2014/main" id="{D5A0F8D4-CBB1-DD35-68E2-A37C11C57B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733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383DAB88-13EE-D19D-2188-FDD54DD3E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2004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25</a:t>
            </a:r>
            <a:r>
              <a:rPr lang="en-US" altLang="en-US" sz="2400" b="1" baseline="30000"/>
              <a:t>0</a:t>
            </a:r>
            <a:endParaRPr lang="en-US" altLang="en-US" sz="2400" b="1"/>
          </a:p>
        </p:txBody>
      </p:sp>
      <p:sp>
        <p:nvSpPr>
          <p:cNvPr id="12297" name="Text Box 9">
            <a:extLst>
              <a:ext uri="{FF2B5EF4-FFF2-40B4-BE49-F238E27FC236}">
                <a16:creationId xmlns:a16="http://schemas.microsoft.com/office/drawing/2014/main" id="{830AB3A9-CD4D-082B-067E-7C019CFE8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002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100 N</a:t>
            </a:r>
          </a:p>
        </p:txBody>
      </p:sp>
      <p:sp>
        <p:nvSpPr>
          <p:cNvPr id="12298" name="Text Box 10">
            <a:extLst>
              <a:ext uri="{FF2B5EF4-FFF2-40B4-BE49-F238E27FC236}">
                <a16:creationId xmlns:a16="http://schemas.microsoft.com/office/drawing/2014/main" id="{C880536F-290F-7329-A180-77EE18AD5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9050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75 N</a:t>
            </a:r>
          </a:p>
        </p:txBody>
      </p:sp>
      <p:sp>
        <p:nvSpPr>
          <p:cNvPr id="12299" name="Line 11">
            <a:extLst>
              <a:ext uri="{FF2B5EF4-FFF2-40B4-BE49-F238E27FC236}">
                <a16:creationId xmlns:a16="http://schemas.microsoft.com/office/drawing/2014/main" id="{EB906BD2-9D20-96CF-8881-614584F1BEA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3200" y="3733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00" name="Text Box 12">
            <a:extLst>
              <a:ext uri="{FF2B5EF4-FFF2-40B4-BE49-F238E27FC236}">
                <a16:creationId xmlns:a16="http://schemas.microsoft.com/office/drawing/2014/main" id="{B8728382-2439-8569-7457-A8EF45E68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2004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15</a:t>
            </a:r>
            <a:r>
              <a:rPr lang="en-US" altLang="en-US" b="1" baseline="30000"/>
              <a:t>0</a:t>
            </a:r>
            <a:endParaRPr lang="en-US" altLang="en-US" b="1"/>
          </a:p>
        </p:txBody>
      </p:sp>
      <p:sp>
        <p:nvSpPr>
          <p:cNvPr id="12301" name="Line 13">
            <a:extLst>
              <a:ext uri="{FF2B5EF4-FFF2-40B4-BE49-F238E27FC236}">
                <a16:creationId xmlns:a16="http://schemas.microsoft.com/office/drawing/2014/main" id="{F234ADE6-3996-73C1-5C9C-74C6A8E9D7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3733800"/>
            <a:ext cx="9906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D557E7D-C3D3-38D1-5BF1-A9861F18CF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128.6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C063A42C-B88D-99DC-8DF1-AE32ED75AF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3.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7F311209-00A8-D19B-FCBD-4451FAAE8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191000"/>
            <a:ext cx="17526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7" name="Line 5">
            <a:extLst>
              <a:ext uri="{FF2B5EF4-FFF2-40B4-BE49-F238E27FC236}">
                <a16:creationId xmlns:a16="http://schemas.microsoft.com/office/drawing/2014/main" id="{A066E526-DDA2-3F2C-1828-DC18A9ADC0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1905000"/>
            <a:ext cx="1371600" cy="2438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8" name="Line 6">
            <a:extLst>
              <a:ext uri="{FF2B5EF4-FFF2-40B4-BE49-F238E27FC236}">
                <a16:creationId xmlns:a16="http://schemas.microsoft.com/office/drawing/2014/main" id="{F3A0CCEA-7076-4E37-DDD4-95CA8C8E825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4196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9" name="Line 7">
            <a:extLst>
              <a:ext uri="{FF2B5EF4-FFF2-40B4-BE49-F238E27FC236}">
                <a16:creationId xmlns:a16="http://schemas.microsoft.com/office/drawing/2014/main" id="{117F1313-0992-5DC2-3F58-B4D95911B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4419600"/>
            <a:ext cx="13716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F11F701F-E9FD-6502-DC3B-C578C98F8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7338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50</a:t>
            </a:r>
            <a:r>
              <a:rPr lang="en-US" altLang="en-US" sz="2400" b="1" baseline="30000"/>
              <a:t>0</a:t>
            </a:r>
            <a:endParaRPr lang="en-US" altLang="en-US" sz="2400" b="1"/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C019B902-BF42-BA8B-50CB-FA2C47C9E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7526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200 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3BD685D-B321-E0EA-C052-005110F860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153.2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72AFD52-0C87-0117-B660-7733B64F9A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4.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5D76A3E5-CB8B-7865-3952-39F17BD34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191000"/>
            <a:ext cx="17526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1" name="Line 5">
            <a:extLst>
              <a:ext uri="{FF2B5EF4-FFF2-40B4-BE49-F238E27FC236}">
                <a16:creationId xmlns:a16="http://schemas.microsoft.com/office/drawing/2014/main" id="{50A5ED2A-0492-CBD7-B5BA-66886A3FFA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1905000"/>
            <a:ext cx="1371600" cy="2438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2" name="Line 6">
            <a:extLst>
              <a:ext uri="{FF2B5EF4-FFF2-40B4-BE49-F238E27FC236}">
                <a16:creationId xmlns:a16="http://schemas.microsoft.com/office/drawing/2014/main" id="{84BFA123-2628-1784-ABDF-E18DB61705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44196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54B02530-6473-CCF4-324C-A692A8133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7338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50</a:t>
            </a:r>
            <a:r>
              <a:rPr lang="en-US" altLang="en-US" sz="2400" b="1" baseline="30000"/>
              <a:t>0</a:t>
            </a:r>
            <a:endParaRPr lang="en-US" altLang="en-US" sz="2400" b="1"/>
          </a:p>
        </p:txBody>
      </p:sp>
      <p:sp>
        <p:nvSpPr>
          <p:cNvPr id="14344" name="Text Box 8">
            <a:extLst>
              <a:ext uri="{FF2B5EF4-FFF2-40B4-BE49-F238E27FC236}">
                <a16:creationId xmlns:a16="http://schemas.microsoft.com/office/drawing/2014/main" id="{B4630CD9-A871-4740-6C4C-62F7CCC82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7526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200 N</a:t>
            </a:r>
          </a:p>
        </p:txBody>
      </p:sp>
      <p:sp>
        <p:nvSpPr>
          <p:cNvPr id="14345" name="Line 9">
            <a:extLst>
              <a:ext uri="{FF2B5EF4-FFF2-40B4-BE49-F238E27FC236}">
                <a16:creationId xmlns:a16="http://schemas.microsoft.com/office/drawing/2014/main" id="{0CE2B6E6-DA1F-70B8-A80F-2DBDDA790F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0" y="1905000"/>
            <a:ext cx="0" cy="2438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C2F180A-1E1F-B752-D125-317778491A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28.7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3F41843-65BD-4020-93EA-902DCD8426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5.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1E934B3E-DDDE-16B3-AE5A-34D85E386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667000"/>
            <a:ext cx="2362200" cy="167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65" name="Line 5">
            <a:extLst>
              <a:ext uri="{FF2B5EF4-FFF2-40B4-BE49-F238E27FC236}">
                <a16:creationId xmlns:a16="http://schemas.microsoft.com/office/drawing/2014/main" id="{7A998F69-2B12-A481-FF89-FDCDBF265F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657600"/>
            <a:ext cx="1371600" cy="1371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6" name="Line 6">
            <a:extLst>
              <a:ext uri="{FF2B5EF4-FFF2-40B4-BE49-F238E27FC236}">
                <a16:creationId xmlns:a16="http://schemas.microsoft.com/office/drawing/2014/main" id="{F1689048-390C-ED1E-A53C-84837B02726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3581400"/>
            <a:ext cx="4267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9DA1EAC4-9FD9-7B80-BFBE-352632743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7338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35</a:t>
            </a:r>
            <a:r>
              <a:rPr lang="en-US" altLang="en-US" sz="2400" b="1" baseline="30000"/>
              <a:t>0</a:t>
            </a:r>
            <a:endParaRPr lang="en-US" altLang="en-US" sz="2400" b="1"/>
          </a:p>
        </p:txBody>
      </p:sp>
      <p:sp>
        <p:nvSpPr>
          <p:cNvPr id="15368" name="Line 8">
            <a:extLst>
              <a:ext uri="{FF2B5EF4-FFF2-40B4-BE49-F238E27FC236}">
                <a16:creationId xmlns:a16="http://schemas.microsoft.com/office/drawing/2014/main" id="{B031DB3D-FFEF-C516-8AC3-08922AC1BBE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5000" y="3505200"/>
            <a:ext cx="0" cy="1447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9" name="Text Box 9">
            <a:extLst>
              <a:ext uri="{FF2B5EF4-FFF2-40B4-BE49-F238E27FC236}">
                <a16:creationId xmlns:a16="http://schemas.microsoft.com/office/drawing/2014/main" id="{D1BD77C1-77F7-EA5D-A99F-CDCDA5B65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51054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50 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14AB932-A11E-CD32-1D77-99436B6E1A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F7869F1-E867-503A-F510-6492AA30CF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42.3 + 72.4 + 128.6+153.2 + 28.7=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82EFF4D-1C8E-F706-8C7F-051DE90C0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BEEC947-F581-E337-4C45-11E43DA6B2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42.3 + 72.4 + 128.6+153.2 + 28.7= </a:t>
            </a:r>
            <a:r>
              <a:rPr lang="en-US" altLang="en-US" b="1" u="sng"/>
              <a:t>425.2</a:t>
            </a:r>
          </a:p>
          <a:p>
            <a:endParaRPr lang="en-US" altLang="en-US" b="1" u="sng"/>
          </a:p>
          <a:p>
            <a:r>
              <a:rPr lang="en-US" altLang="en-US" b="1" u="sng"/>
              <a:t>Who is the closest?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128</Words>
  <Application>Microsoft Office PowerPoint</Application>
  <PresentationFormat>On-screen Show (4:3)</PresentationFormat>
  <Paragraphs>55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Default Design</vt:lpstr>
      <vt:lpstr>Guestimate that side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42.3</vt:lpstr>
      <vt:lpstr>72.4</vt:lpstr>
      <vt:lpstr>128.6</vt:lpstr>
      <vt:lpstr>153.2</vt:lpstr>
      <vt:lpstr>28.7</vt:lpstr>
      <vt:lpstr>PowerPoint Presentation</vt:lpstr>
      <vt:lpstr>PowerPoint Presentation</vt:lpstr>
    </vt:vector>
  </TitlesOfParts>
  <Company>Warren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Guestimate that side</dc:title>
  <dc:creator>administrator</dc:creator>
  <cp:lastModifiedBy>Nayan GRIFFITHS</cp:lastModifiedBy>
  <cp:revision>3</cp:revision>
  <dcterms:created xsi:type="dcterms:W3CDTF">2007-02-12T17:29:32Z</dcterms:created>
  <dcterms:modified xsi:type="dcterms:W3CDTF">2023-03-24T13:37:34Z</dcterms:modified>
</cp:coreProperties>
</file>