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0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7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1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3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7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5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47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1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8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1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67077-6FA3-4034-A328-AEBB78F44908}" type="datetimeFigureOut">
              <a:rPr lang="en-US" smtClean="0"/>
              <a:pPr/>
              <a:t>12/2/2012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8FC15-9CEE-4586-98D9-E2473A3CAB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8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ASSET MODEL QUESTIONS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GRADE 7 MATHS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762000"/>
            <a:ext cx="6172200" cy="3333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4724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D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00200" y="38100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9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838200"/>
            <a:ext cx="6048762" cy="32003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48006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A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0" y="35052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9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066800"/>
            <a:ext cx="6324600" cy="28617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48006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B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4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04800"/>
            <a:ext cx="7010399" cy="472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6910" y="5935758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B 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5400" y="48006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533400"/>
            <a:ext cx="7162799" cy="3428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5566426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4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457201"/>
            <a:ext cx="7086599" cy="3581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4267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36576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3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533400"/>
            <a:ext cx="7391400" cy="3430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4267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C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581400"/>
            <a:ext cx="2667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685800"/>
            <a:ext cx="7315200" cy="3050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4267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2766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2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9679" y="609601"/>
            <a:ext cx="6744642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 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46482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4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886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4468" y="609600"/>
            <a:ext cx="6535063" cy="32252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3810000"/>
            <a:ext cx="2286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8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19213" y="304800"/>
            <a:ext cx="65055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</a:t>
            </a:r>
            <a:r>
              <a:rPr lang="en-US" smtClean="0"/>
              <a:t>: -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47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19213" y="304800"/>
            <a:ext cx="65055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</a:t>
            </a:r>
            <a:r>
              <a:rPr lang="en-US" smtClean="0"/>
              <a:t>: - B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3886200"/>
            <a:ext cx="22098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7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19213" y="778850"/>
            <a:ext cx="6505575" cy="417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</a:t>
            </a:r>
            <a:r>
              <a:rPr lang="en-US" smtClean="0"/>
              <a:t>: - B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46482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7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19213" y="152400"/>
            <a:ext cx="650557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47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319213" y="832340"/>
            <a:ext cx="6505575" cy="412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47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9213" y="1961454"/>
            <a:ext cx="6505575" cy="306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</a:t>
            </a:r>
            <a:r>
              <a:rPr lang="en-US" dirty="0" smtClean="0"/>
              <a:t>-B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46482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2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990600"/>
            <a:ext cx="65055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 ANSWER : </a:t>
            </a:r>
            <a:r>
              <a:rPr lang="en-US" dirty="0" smtClean="0"/>
              <a:t>-D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3505200"/>
            <a:ext cx="1981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83CD542993724DB646547250D80D61" ma:contentTypeVersion="2" ma:contentTypeDescription="Create a new document." ma:contentTypeScope="" ma:versionID="af8760008c9272578b284962f38c3c6a">
  <xsd:schema xmlns:xsd="http://www.w3.org/2001/XMLSchema" xmlns:p="http://schemas.microsoft.com/office/2006/metadata/properties" xmlns:ns3="c3bf4f75-66d3-4062-bf68-3f2aa2c8def0" targetNamespace="http://schemas.microsoft.com/office/2006/metadata/properties" ma:root="true" ma:fieldsID="5a1843f4bc0989e218774658988d2708" ns3:_="">
    <xsd:import namespace="c3bf4f75-66d3-4062-bf68-3f2aa2c8def0"/>
    <xsd:element name="properties">
      <xsd:complexType>
        <xsd:sequence>
          <xsd:element name="documentManagement">
            <xsd:complexType>
              <xsd:all>
                <xsd:element ref="ns3:Category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c3bf4f75-66d3-4062-bf68-3f2aa2c8def0" elementFormDefault="qualified">
    <xsd:import namespace="http://schemas.microsoft.com/office/2006/documentManagement/types"/>
    <xsd:element name="Category" ma:index="9" ma:displayName="Category" ma:default="" ma:format="Dropdown" ma:internalName="Category">
      <xsd:simpleType>
        <xsd:restriction base="dms:Choice">
          <xsd:enumeration value="PowerPoint Presentations"/>
          <xsd:enumeration value="Worksheets"/>
          <xsd:enumeration value="Other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axOccurs="1" ma:index="8" ma:displayName="Grade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ategory xmlns="c3bf4f75-66d3-4062-bf68-3f2aa2c8def0">PowerPoint Presentations</Category>
  </documentManagement>
</p:properties>
</file>

<file path=customXml/itemProps1.xml><?xml version="1.0" encoding="utf-8"?>
<ds:datastoreItem xmlns:ds="http://schemas.openxmlformats.org/officeDocument/2006/customXml" ds:itemID="{4B923F38-BB25-4580-98AB-06EA321FE437}"/>
</file>

<file path=customXml/itemProps2.xml><?xml version="1.0" encoding="utf-8"?>
<ds:datastoreItem xmlns:ds="http://schemas.openxmlformats.org/officeDocument/2006/customXml" ds:itemID="{3DF4C4B5-DB6E-4D64-B2B5-F84E842D52CC}"/>
</file>

<file path=customXml/itemProps3.xml><?xml version="1.0" encoding="utf-8"?>
<ds:datastoreItem xmlns:ds="http://schemas.openxmlformats.org/officeDocument/2006/customXml" ds:itemID="{8EDEEB17-4B23-4F93-80C8-93294524E116}"/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88</Words>
  <Application>Microsoft Office PowerPoint</Application>
  <PresentationFormat>On-screen Show (4:3)</PresentationFormat>
  <Paragraphs>19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ASSET MODEL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Grade7</dc:subject>
  <dc:creator>Our Own Indian School</dc:creator>
  <cp:lastModifiedBy>Indira G</cp:lastModifiedBy>
  <cp:revision>24</cp:revision>
  <dcterms:created xsi:type="dcterms:W3CDTF">2011-11-24T07:46:04Z</dcterms:created>
  <dcterms:modified xsi:type="dcterms:W3CDTF">2012-12-03T08:03:08Z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0x0101001783CD542993724DB646547250D80D61</vt:lpwstr>
  </property>
</Properties>
</file>