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8"/>
  </p:notesMasterIdLst>
  <p:sldIdLst>
    <p:sldId id="256" r:id="rId2"/>
    <p:sldId id="261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 showScrollbar="0"/>
    <p:sldAll/>
    <p:penClr>
      <a:schemeClr val="bg2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632" y="-90"/>
      </p:cViewPr>
      <p:guideLst>
        <p:guide orient="horz" pos="2160"/>
        <p:guide pos="2880"/>
      </p:guideLst>
    </p:cSldViewPr>
  </p:slideViewPr>
  <p:sorterViewPr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1632" y="24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EAF54EC-AB53-A213-0727-9EC23B0E7CB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6BAABD37-4D5A-38FC-43F0-18A3715011A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88803D3B-A9E1-1CC2-1BEA-778FEFAE8DA3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AC19CC95-EF5B-69BB-B938-A2E8A4E560C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6A3DF29A-C1B0-E75C-E090-4BF00A0249D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370653EA-80D5-19A0-BA8D-972A7AD268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9C5A18B-F477-400C-ACAE-65BFDE8CDD6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3FD549E-5E71-3C72-612C-4A28CDB0FF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127FC1-B97B-4046-954B-C844016F747C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BFF8A096-76B7-E3F5-9065-05D5C391CC0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05CCD91C-53CA-1D1C-8650-A2C13A48A7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0DFC073-D9D2-9035-779C-44882B09DF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1C76D4-5AD9-4FDA-9A7B-EC3A6BBEB5E4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1C1EC396-E908-8E85-801A-D61E9FA7A7E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9741181-1725-4338-30B9-500C59257F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BFDB83D-3834-27AE-C4CE-F663C15AC4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605A5C-9CA4-4E26-A8CD-D9ED25B523B4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E19E3318-9CEC-6F19-F6B8-DF9F6E0B422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E5BFDF4-E82F-EED1-1683-45A71963CB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59F39436-B3A6-B7A3-F197-9E5845DF70FE}"/>
              </a:ext>
            </a:extLst>
          </p:cNvPr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4099" name="Freeform 3">
              <a:extLst>
                <a:ext uri="{FF2B5EF4-FFF2-40B4-BE49-F238E27FC236}">
                  <a16:creationId xmlns:a16="http://schemas.microsoft.com/office/drawing/2014/main" id="{9C382CB2-886F-EB07-BC86-869C2E92838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Freeform 4">
              <a:extLst>
                <a:ext uri="{FF2B5EF4-FFF2-40B4-BE49-F238E27FC236}">
                  <a16:creationId xmlns:a16="http://schemas.microsoft.com/office/drawing/2014/main" id="{CD5D9AC9-7077-1498-7919-3C7A4801D61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101" name="Freeform 5">
            <a:extLst>
              <a:ext uri="{FF2B5EF4-FFF2-40B4-BE49-F238E27FC236}">
                <a16:creationId xmlns:a16="http://schemas.microsoft.com/office/drawing/2014/main" id="{4A55695B-3D13-6B31-9939-DA1C9802B98E}"/>
              </a:ext>
            </a:extLst>
          </p:cNvPr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>
              <a:gd name="T0" fmla="*/ 5748 w 5748"/>
              <a:gd name="T1" fmla="*/ 246 h 246"/>
              <a:gd name="T2" fmla="*/ 0 w 5748"/>
              <a:gd name="T3" fmla="*/ 246 h 246"/>
              <a:gd name="T4" fmla="*/ 0 w 5748"/>
              <a:gd name="T5" fmla="*/ 0 h 246"/>
              <a:gd name="T6" fmla="*/ 5748 w 5748"/>
              <a:gd name="T7" fmla="*/ 0 h 246"/>
              <a:gd name="T8" fmla="*/ 5748 w 5748"/>
              <a:gd name="T9" fmla="*/ 246 h 246"/>
              <a:gd name="T10" fmla="*/ 5748 w 5748"/>
              <a:gd name="T11" fmla="*/ 24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4102" name="Group 6">
            <a:extLst>
              <a:ext uri="{FF2B5EF4-FFF2-40B4-BE49-F238E27FC236}">
                <a16:creationId xmlns:a16="http://schemas.microsoft.com/office/drawing/2014/main" id="{A9357A10-E50C-5987-7951-5AE2486527B4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4103" name="Freeform 7">
              <a:extLst>
                <a:ext uri="{FF2B5EF4-FFF2-40B4-BE49-F238E27FC236}">
                  <a16:creationId xmlns:a16="http://schemas.microsoft.com/office/drawing/2014/main" id="{B1716AE3-D1E9-0C94-E899-3B07075BB0F0}"/>
                </a:ext>
              </a:extLst>
            </p:cNvPr>
            <p:cNvSpPr>
              <a:spLocks/>
            </p:cNvSpPr>
            <p:nvPr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4104" name="Group 8">
              <a:extLst>
                <a:ext uri="{FF2B5EF4-FFF2-40B4-BE49-F238E27FC236}">
                  <a16:creationId xmlns:a16="http://schemas.microsoft.com/office/drawing/2014/main" id="{B2723E92-74D8-DB35-F6D5-BA82F0F7EF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4105" name="Freeform 9">
                <a:extLst>
                  <a:ext uri="{FF2B5EF4-FFF2-40B4-BE49-F238E27FC236}">
                    <a16:creationId xmlns:a16="http://schemas.microsoft.com/office/drawing/2014/main" id="{23B82B9E-5DC0-B516-485F-734163B60D3A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948" y="3799"/>
                <a:ext cx="994" cy="529"/>
              </a:xfrm>
              <a:custGeom>
                <a:avLst/>
                <a:gdLst>
                  <a:gd name="T0" fmla="*/ 636 w 994"/>
                  <a:gd name="T1" fmla="*/ 373 h 529"/>
                  <a:gd name="T2" fmla="*/ 495 w 994"/>
                  <a:gd name="T3" fmla="*/ 370 h 529"/>
                  <a:gd name="T4" fmla="*/ 280 w 994"/>
                  <a:gd name="T5" fmla="*/ 249 h 529"/>
                  <a:gd name="T6" fmla="*/ 127 w 994"/>
                  <a:gd name="T7" fmla="*/ 66 h 529"/>
                  <a:gd name="T8" fmla="*/ 0 w 994"/>
                  <a:gd name="T9" fmla="*/ 0 h 529"/>
                  <a:gd name="T10" fmla="*/ 22 w 994"/>
                  <a:gd name="T11" fmla="*/ 26 h 529"/>
                  <a:gd name="T12" fmla="*/ 0 w 994"/>
                  <a:gd name="T13" fmla="*/ 65 h 529"/>
                  <a:gd name="T14" fmla="*/ 30 w 994"/>
                  <a:gd name="T15" fmla="*/ 119 h 529"/>
                  <a:gd name="T16" fmla="*/ 75 w 994"/>
                  <a:gd name="T17" fmla="*/ 243 h 529"/>
                  <a:gd name="T18" fmla="*/ 45 w 994"/>
                  <a:gd name="T19" fmla="*/ 422 h 529"/>
                  <a:gd name="T20" fmla="*/ 200 w 994"/>
                  <a:gd name="T21" fmla="*/ 329 h 529"/>
                  <a:gd name="T22" fmla="*/ 592 w 994"/>
                  <a:gd name="T23" fmla="*/ 527 h 529"/>
                  <a:gd name="T24" fmla="*/ 994 w 994"/>
                  <a:gd name="T25" fmla="*/ 529 h 529"/>
                  <a:gd name="T26" fmla="*/ 828 w 994"/>
                  <a:gd name="T27" fmla="*/ 473 h 529"/>
                  <a:gd name="T28" fmla="*/ 636 w 994"/>
                  <a:gd name="T29" fmla="*/ 373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6" name="Freeform 10">
                <a:extLst>
                  <a:ext uri="{FF2B5EF4-FFF2-40B4-BE49-F238E27FC236}">
                    <a16:creationId xmlns:a16="http://schemas.microsoft.com/office/drawing/2014/main" id="{0E3F81DD-E2F8-A6CE-450B-9BB1A26C34A6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18 h 353"/>
                  <a:gd name="T4" fmla="*/ 24 w 186"/>
                  <a:gd name="T5" fmla="*/ 30 h 353"/>
                  <a:gd name="T6" fmla="*/ 18 w 186"/>
                  <a:gd name="T7" fmla="*/ 66 h 353"/>
                  <a:gd name="T8" fmla="*/ 42 w 186"/>
                  <a:gd name="T9" fmla="*/ 114 h 353"/>
                  <a:gd name="T10" fmla="*/ 48 w 186"/>
                  <a:gd name="T11" fmla="*/ 162 h 353"/>
                  <a:gd name="T12" fmla="*/ 0 w 186"/>
                  <a:gd name="T13" fmla="*/ 353 h 353"/>
                  <a:gd name="T14" fmla="*/ 54 w 186"/>
                  <a:gd name="T15" fmla="*/ 233 h 353"/>
                  <a:gd name="T16" fmla="*/ 84 w 186"/>
                  <a:gd name="T17" fmla="*/ 216 h 353"/>
                  <a:gd name="T18" fmla="*/ 126 w 186"/>
                  <a:gd name="T19" fmla="*/ 126 h 353"/>
                  <a:gd name="T20" fmla="*/ 144 w 186"/>
                  <a:gd name="T21" fmla="*/ 120 h 353"/>
                  <a:gd name="T22" fmla="*/ 144 w 186"/>
                  <a:gd name="T23" fmla="*/ 90 h 353"/>
                  <a:gd name="T24" fmla="*/ 186 w 186"/>
                  <a:gd name="T25" fmla="*/ 66 h 353"/>
                  <a:gd name="T26" fmla="*/ 162 w 186"/>
                  <a:gd name="T27" fmla="*/ 60 h 353"/>
                  <a:gd name="T28" fmla="*/ 36 w 186"/>
                  <a:gd name="T29" fmla="*/ 0 h 353"/>
                  <a:gd name="T30" fmla="*/ 36 w 186"/>
                  <a:gd name="T31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7" name="Freeform 11">
                <a:extLst>
                  <a:ext uri="{FF2B5EF4-FFF2-40B4-BE49-F238E27FC236}">
                    <a16:creationId xmlns:a16="http://schemas.microsoft.com/office/drawing/2014/main" id="{8546F76A-A155-A255-1E99-0A9B23EEDB27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8" name="Freeform 12">
                <a:extLst>
                  <a:ext uri="{FF2B5EF4-FFF2-40B4-BE49-F238E27FC236}">
                    <a16:creationId xmlns:a16="http://schemas.microsoft.com/office/drawing/2014/main" id="{22A298C5-17BB-80B8-CF5F-DBF5B133D75F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6 h 66"/>
                  <a:gd name="T8" fmla="*/ 6 w 155"/>
                  <a:gd name="T9" fmla="*/ 18 h 66"/>
                  <a:gd name="T10" fmla="*/ 0 w 155"/>
                  <a:gd name="T11" fmla="*/ 24 h 66"/>
                  <a:gd name="T12" fmla="*/ 78 w 155"/>
                  <a:gd name="T13" fmla="*/ 60 h 66"/>
                  <a:gd name="T14" fmla="*/ 96 w 155"/>
                  <a:gd name="T15" fmla="*/ 42 h 66"/>
                  <a:gd name="T16" fmla="*/ 155 w 155"/>
                  <a:gd name="T17" fmla="*/ 66 h 66"/>
                  <a:gd name="T18" fmla="*/ 126 w 155"/>
                  <a:gd name="T19" fmla="*/ 24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9" name="Freeform 13">
                <a:extLst>
                  <a:ext uri="{FF2B5EF4-FFF2-40B4-BE49-F238E27FC236}">
                    <a16:creationId xmlns:a16="http://schemas.microsoft.com/office/drawing/2014/main" id="{D7E007C1-5C18-D411-5BB7-ECBFB0A2C60C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36 h 72"/>
                  <a:gd name="T2" fmla="*/ 0 w 42"/>
                  <a:gd name="T3" fmla="*/ 18 h 72"/>
                  <a:gd name="T4" fmla="*/ 12 w 42"/>
                  <a:gd name="T5" fmla="*/ 6 h 72"/>
                  <a:gd name="T6" fmla="*/ 0 w 42"/>
                  <a:gd name="T7" fmla="*/ 6 h 72"/>
                  <a:gd name="T8" fmla="*/ 12 w 42"/>
                  <a:gd name="T9" fmla="*/ 6 h 72"/>
                  <a:gd name="T10" fmla="*/ 24 w 42"/>
                  <a:gd name="T11" fmla="*/ 6 h 72"/>
                  <a:gd name="T12" fmla="*/ 36 w 42"/>
                  <a:gd name="T13" fmla="*/ 6 h 72"/>
                  <a:gd name="T14" fmla="*/ 42 w 42"/>
                  <a:gd name="T15" fmla="*/ 0 h 72"/>
                  <a:gd name="T16" fmla="*/ 30 w 42"/>
                  <a:gd name="T17" fmla="*/ 18 h 72"/>
                  <a:gd name="T18" fmla="*/ 42 w 42"/>
                  <a:gd name="T19" fmla="*/ 48 h 72"/>
                  <a:gd name="T20" fmla="*/ 12 w 42"/>
                  <a:gd name="T21" fmla="*/ 72 h 72"/>
                  <a:gd name="T22" fmla="*/ 6 w 42"/>
                  <a:gd name="T23" fmla="*/ 36 h 72"/>
                  <a:gd name="T24" fmla="*/ 6 w 42"/>
                  <a:gd name="T25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4110" name="Freeform 14">
              <a:extLst>
                <a:ext uri="{FF2B5EF4-FFF2-40B4-BE49-F238E27FC236}">
                  <a16:creationId xmlns:a16="http://schemas.microsoft.com/office/drawing/2014/main" id="{DA0F4181-16F3-F3D1-DAE7-10D556E6485A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111" name="Group 15">
            <a:extLst>
              <a:ext uri="{FF2B5EF4-FFF2-40B4-BE49-F238E27FC236}">
                <a16:creationId xmlns:a16="http://schemas.microsoft.com/office/drawing/2014/main" id="{FDA259E5-7BB6-6AAD-8C37-C566AD5116C6}"/>
              </a:ext>
            </a:extLst>
          </p:cNvPr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4112" name="Freeform 16">
              <a:extLst>
                <a:ext uri="{FF2B5EF4-FFF2-40B4-BE49-F238E27FC236}">
                  <a16:creationId xmlns:a16="http://schemas.microsoft.com/office/drawing/2014/main" id="{EC593ECC-F1B7-10B1-0208-0B2D4DC03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0 h 287"/>
                <a:gd name="T4" fmla="*/ 66 w 365"/>
                <a:gd name="T5" fmla="*/ 108 h 287"/>
                <a:gd name="T6" fmla="*/ 143 w 365"/>
                <a:gd name="T7" fmla="*/ 180 h 287"/>
                <a:gd name="T8" fmla="*/ 191 w 365"/>
                <a:gd name="T9" fmla="*/ 168 h 287"/>
                <a:gd name="T10" fmla="*/ 341 w 365"/>
                <a:gd name="T11" fmla="*/ 287 h 287"/>
                <a:gd name="T12" fmla="*/ 305 w 365"/>
                <a:gd name="T13" fmla="*/ 174 h 287"/>
                <a:gd name="T14" fmla="*/ 365 w 365"/>
                <a:gd name="T15" fmla="*/ 132 h 287"/>
                <a:gd name="T16" fmla="*/ 359 w 365"/>
                <a:gd name="T17" fmla="*/ 126 h 287"/>
                <a:gd name="T18" fmla="*/ 335 w 365"/>
                <a:gd name="T19" fmla="*/ 114 h 287"/>
                <a:gd name="T20" fmla="*/ 299 w 365"/>
                <a:gd name="T21" fmla="*/ 90 h 287"/>
                <a:gd name="T22" fmla="*/ 257 w 365"/>
                <a:gd name="T23" fmla="*/ 72 h 287"/>
                <a:gd name="T24" fmla="*/ 215 w 365"/>
                <a:gd name="T25" fmla="*/ 54 h 287"/>
                <a:gd name="T26" fmla="*/ 173 w 365"/>
                <a:gd name="T27" fmla="*/ 36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Freeform 17">
              <a:extLst>
                <a:ext uri="{FF2B5EF4-FFF2-40B4-BE49-F238E27FC236}">
                  <a16:creationId xmlns:a16="http://schemas.microsoft.com/office/drawing/2014/main" id="{509FF7DE-608A-1F87-71B2-C53D6450F8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Freeform 18">
              <a:extLst>
                <a:ext uri="{FF2B5EF4-FFF2-40B4-BE49-F238E27FC236}">
                  <a16:creationId xmlns:a16="http://schemas.microsoft.com/office/drawing/2014/main" id="{4F06B124-704A-78CF-4DAC-54A8D8A59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0 h 60"/>
                <a:gd name="T16" fmla="*/ 65 w 71"/>
                <a:gd name="T17" fmla="*/ 42 h 60"/>
                <a:gd name="T18" fmla="*/ 71 w 71"/>
                <a:gd name="T19" fmla="*/ 54 h 60"/>
                <a:gd name="T20" fmla="*/ 71 w 71"/>
                <a:gd name="T21" fmla="*/ 60 h 60"/>
                <a:gd name="T22" fmla="*/ 59 w 71"/>
                <a:gd name="T23" fmla="*/ 54 h 60"/>
                <a:gd name="T24" fmla="*/ 47 w 71"/>
                <a:gd name="T25" fmla="*/ 42 h 60"/>
                <a:gd name="T26" fmla="*/ 23 w 71"/>
                <a:gd name="T27" fmla="*/ 30 h 60"/>
                <a:gd name="T28" fmla="*/ 23 w 71"/>
                <a:gd name="T29" fmla="*/ 36 h 60"/>
                <a:gd name="T30" fmla="*/ 18 w 71"/>
                <a:gd name="T31" fmla="*/ 42 h 60"/>
                <a:gd name="T32" fmla="*/ 12 w 71"/>
                <a:gd name="T33" fmla="*/ 48 h 60"/>
                <a:gd name="T34" fmla="*/ 6 w 71"/>
                <a:gd name="T35" fmla="*/ 48 h 60"/>
                <a:gd name="T36" fmla="*/ 6 w 71"/>
                <a:gd name="T37" fmla="*/ 48 h 60"/>
                <a:gd name="T38" fmla="*/ 6 w 71"/>
                <a:gd name="T39" fmla="*/ 36 h 60"/>
                <a:gd name="T40" fmla="*/ 0 w 71"/>
                <a:gd name="T41" fmla="*/ 18 h 60"/>
                <a:gd name="T42" fmla="*/ 0 w 71"/>
                <a:gd name="T43" fmla="*/ 1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Freeform 19">
              <a:extLst>
                <a:ext uri="{FF2B5EF4-FFF2-40B4-BE49-F238E27FC236}">
                  <a16:creationId xmlns:a16="http://schemas.microsoft.com/office/drawing/2014/main" id="{E199D650-B46B-7206-7495-3B44832C8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4 h 162"/>
                <a:gd name="T10" fmla="*/ 96 w 161"/>
                <a:gd name="T11" fmla="*/ 60 h 162"/>
                <a:gd name="T12" fmla="*/ 102 w 161"/>
                <a:gd name="T13" fmla="*/ 72 h 162"/>
                <a:gd name="T14" fmla="*/ 108 w 161"/>
                <a:gd name="T15" fmla="*/ 84 h 162"/>
                <a:gd name="T16" fmla="*/ 120 w 161"/>
                <a:gd name="T17" fmla="*/ 96 h 162"/>
                <a:gd name="T18" fmla="*/ 143 w 161"/>
                <a:gd name="T19" fmla="*/ 114 h 162"/>
                <a:gd name="T20" fmla="*/ 155 w 161"/>
                <a:gd name="T21" fmla="*/ 138 h 162"/>
                <a:gd name="T22" fmla="*/ 161 w 161"/>
                <a:gd name="T23" fmla="*/ 156 h 162"/>
                <a:gd name="T24" fmla="*/ 161 w 161"/>
                <a:gd name="T25" fmla="*/ 162 h 162"/>
                <a:gd name="T26" fmla="*/ 96 w 161"/>
                <a:gd name="T27" fmla="*/ 102 h 162"/>
                <a:gd name="T28" fmla="*/ 30 w 161"/>
                <a:gd name="T29" fmla="*/ 54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Freeform 20">
              <a:extLst>
                <a:ext uri="{FF2B5EF4-FFF2-40B4-BE49-F238E27FC236}">
                  <a16:creationId xmlns:a16="http://schemas.microsoft.com/office/drawing/2014/main" id="{04E24187-032C-1F49-89CD-364396061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0 h 60"/>
                <a:gd name="T4" fmla="*/ 41 w 59"/>
                <a:gd name="T5" fmla="*/ 36 h 60"/>
                <a:gd name="T6" fmla="*/ 47 w 59"/>
                <a:gd name="T7" fmla="*/ 42 h 60"/>
                <a:gd name="T8" fmla="*/ 53 w 59"/>
                <a:gd name="T9" fmla="*/ 54 h 60"/>
                <a:gd name="T10" fmla="*/ 53 w 59"/>
                <a:gd name="T11" fmla="*/ 60 h 60"/>
                <a:gd name="T12" fmla="*/ 47 w 59"/>
                <a:gd name="T13" fmla="*/ 54 h 60"/>
                <a:gd name="T14" fmla="*/ 35 w 59"/>
                <a:gd name="T15" fmla="*/ 48 h 60"/>
                <a:gd name="T16" fmla="*/ 23 w 59"/>
                <a:gd name="T17" fmla="*/ 36 h 60"/>
                <a:gd name="T18" fmla="*/ 17 w 59"/>
                <a:gd name="T19" fmla="*/ 30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Freeform 21">
              <a:extLst>
                <a:ext uri="{FF2B5EF4-FFF2-40B4-BE49-F238E27FC236}">
                  <a16:creationId xmlns:a16="http://schemas.microsoft.com/office/drawing/2014/main" id="{DF44B017-B1F0-2E38-4E07-01A286D9A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36 h 204"/>
                <a:gd name="T2" fmla="*/ 245 w 245"/>
                <a:gd name="T3" fmla="*/ 42 h 204"/>
                <a:gd name="T4" fmla="*/ 209 w 245"/>
                <a:gd name="T5" fmla="*/ 84 h 204"/>
                <a:gd name="T6" fmla="*/ 143 w 245"/>
                <a:gd name="T7" fmla="*/ 132 h 204"/>
                <a:gd name="T8" fmla="*/ 167 w 245"/>
                <a:gd name="T9" fmla="*/ 156 h 204"/>
                <a:gd name="T10" fmla="*/ 179 w 245"/>
                <a:gd name="T11" fmla="*/ 204 h 204"/>
                <a:gd name="T12" fmla="*/ 77 w 245"/>
                <a:gd name="T13" fmla="*/ 132 h 204"/>
                <a:gd name="T14" fmla="*/ 47 w 245"/>
                <a:gd name="T15" fmla="*/ 84 h 204"/>
                <a:gd name="T16" fmla="*/ 89 w 245"/>
                <a:gd name="T17" fmla="*/ 66 h 204"/>
                <a:gd name="T18" fmla="*/ 59 w 245"/>
                <a:gd name="T19" fmla="*/ 36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36 h 204"/>
                <a:gd name="T50" fmla="*/ 233 w 245"/>
                <a:gd name="T51" fmla="*/ 3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118" name="Rectangle 22">
            <a:extLst>
              <a:ext uri="{FF2B5EF4-FFF2-40B4-BE49-F238E27FC236}">
                <a16:creationId xmlns:a16="http://schemas.microsoft.com/office/drawing/2014/main" id="{190A8976-4708-0D51-5DAF-C78C10D3F64D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119" name="Rectangle 23">
            <a:extLst>
              <a:ext uri="{FF2B5EF4-FFF2-40B4-BE49-F238E27FC236}">
                <a16:creationId xmlns:a16="http://schemas.microsoft.com/office/drawing/2014/main" id="{907E9138-9F3D-C95B-7AFC-4F20FDE63451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120" name="Rectangle 24">
            <a:extLst>
              <a:ext uri="{FF2B5EF4-FFF2-40B4-BE49-F238E27FC236}">
                <a16:creationId xmlns:a16="http://schemas.microsoft.com/office/drawing/2014/main" id="{FABB1FD8-2052-1DDA-B31E-81C9EDD0926A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21" name="Rectangle 25">
            <a:extLst>
              <a:ext uri="{FF2B5EF4-FFF2-40B4-BE49-F238E27FC236}">
                <a16:creationId xmlns:a16="http://schemas.microsoft.com/office/drawing/2014/main" id="{56E4B116-3A18-1B6E-C1A9-B0BD0AD5FF9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2FCC867-EFBD-4EB9-BEC9-E3504EAC825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122" name="Rectangle 26">
            <a:extLst>
              <a:ext uri="{FF2B5EF4-FFF2-40B4-BE49-F238E27FC236}">
                <a16:creationId xmlns:a16="http://schemas.microsoft.com/office/drawing/2014/main" id="{4BDF0E1F-E156-59A4-8B45-BFE79F27A12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F6798-B17F-8AFE-95CC-5131AD865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22592-FA7E-5D77-A286-444602C17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FBB11-761A-354F-AEB9-8D71FFA6B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5F9A4-629C-597A-35A5-52633635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BA2CC-2BBA-7ABC-152D-F0F41B89A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7548B4-46C4-423B-9A0D-3504B96B81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9164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22C64-5A1D-E3CF-D308-D1C9C4E2F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4D3F5-0AF3-7273-B9FE-7D7317FF6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98400-4F25-798B-E4BF-EFFCA19E5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C35D7-3322-80A6-4F1F-EB57B37B8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95644-B1A5-9D19-A509-394EB3BA6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745B29-78A7-4348-B1E6-388855C0C3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8816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A4FB0-E67F-71E6-9262-FC53ED391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C02D4-384A-08C6-0EF4-5BB0D22B8D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83781E-8E36-260D-775C-B9240168B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76E34B-97BA-1FA9-59D8-36F5052FD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A0B7AE-582F-6575-87CE-02FD9BE61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270215-3F81-5BE0-7E1E-7C0C58563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2A409-5C6A-4378-B472-0BF6FEAD22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4828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3DCAD-21D1-2317-6F89-DE18D077D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EBBC8E-03F9-F5BD-D154-3129D735E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C392D-85C0-1266-C433-B8B6B7A363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8C8A54-CBD0-3379-2B47-CEA56FC89D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FF6A10-8F3A-8EE5-80B6-30D29648A2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56E106-A9C8-EC2F-5040-AADF5EABF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21CE40-510C-D397-E0C9-94C08C21F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AAB64B-CA33-D5EC-66A6-B54A94462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66DD47-62F1-4966-82A6-6C31AC0419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018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67681-58C6-FE13-6932-E68D0140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D967AC-C737-08F4-D051-807927AE8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AFBB48-9284-7F8D-EA79-8A4EF85AF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CC7D50-8987-6CD5-B34D-FEBE395F9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1D8036-EE32-440B-86D7-4F21953595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5212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866647-8700-43AF-A515-A69E6054E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A87469-2152-AC2C-4E62-6A9FAF484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34AE39-52D4-4A32-A10A-C3D5866A2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EF0135-DA2E-4D7F-8DF7-CB7D1352B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0091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45740-E19F-CD35-0467-EA54DF0B2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7B56D-97B4-C1FA-F1C3-2992A2AB2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D7437-AD36-4EFF-7E44-1BA397A5F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877C28-53CB-BED6-5BFB-96F26DA37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9E7AF8-F6A7-E5ED-624E-7F66090B3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83AD22-9E4A-6C52-9534-4BF0D2FE8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5CA485-69AD-465F-9165-8D64CC09BA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5400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57ED1-9C36-28E0-DF6A-8D9D4FE8F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C69025-94B9-2687-CE83-00C75E338A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0597D-DDE0-1A46-D7A8-EC6C92AED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67AA0A-B9D8-BC6D-7AA6-FE730E1C8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D6EA25-55E4-DB73-A5FC-618E3C721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16E15C-EEAD-75A0-F61A-43992EC71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AA068-8498-499A-B281-9611F8D6BE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4136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375B7-8017-3E62-B909-96717498E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269C3B-062A-5620-8010-CF17E080A0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5DA18A-3773-3D2A-968D-DD39DF08C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64852-A408-968D-0391-9A51BA826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7793A-0B26-739D-EF38-54E9CA2F9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23CC92-50BF-4E9F-978C-AE3DDEB7CB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8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DA111E-74CB-A748-DFB6-4193F28DBE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58F086-3D32-79E4-9428-EEBFD1785F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9B74BC-052A-AF65-2659-252C63379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A7B8B-3BC4-4070-B61C-7C9C316ED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C15747-DC7A-7AAE-73FC-1D4FA2E5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DD5D75-5BFA-4D99-85C8-C45E6B35FF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1039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>
            <a:extLst>
              <a:ext uri="{FF2B5EF4-FFF2-40B4-BE49-F238E27FC236}">
                <a16:creationId xmlns:a16="http://schemas.microsoft.com/office/drawing/2014/main" id="{D8C57A76-FC56-DC57-0D0B-16CBD375FDE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075" name="Freeform 3">
              <a:extLst>
                <a:ext uri="{FF2B5EF4-FFF2-40B4-BE49-F238E27FC236}">
                  <a16:creationId xmlns:a16="http://schemas.microsoft.com/office/drawing/2014/main" id="{0636F53E-F191-90A7-033E-A5E84C754C3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6" name="Freeform 4">
              <a:extLst>
                <a:ext uri="{FF2B5EF4-FFF2-40B4-BE49-F238E27FC236}">
                  <a16:creationId xmlns:a16="http://schemas.microsoft.com/office/drawing/2014/main" id="{3AB104FE-5030-10D2-7013-8002FCAF056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077" name="Freeform 5">
            <a:extLst>
              <a:ext uri="{FF2B5EF4-FFF2-40B4-BE49-F238E27FC236}">
                <a16:creationId xmlns:a16="http://schemas.microsoft.com/office/drawing/2014/main" id="{2D641D09-F5EE-641D-46A9-76A9A49EA617}"/>
              </a:ext>
            </a:extLst>
          </p:cNvPr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>
              <a:gd name="T0" fmla="*/ 5748 w 5748"/>
              <a:gd name="T1" fmla="*/ 246 h 246"/>
              <a:gd name="T2" fmla="*/ 0 w 5748"/>
              <a:gd name="T3" fmla="*/ 246 h 246"/>
              <a:gd name="T4" fmla="*/ 0 w 5748"/>
              <a:gd name="T5" fmla="*/ 0 h 246"/>
              <a:gd name="T6" fmla="*/ 5748 w 5748"/>
              <a:gd name="T7" fmla="*/ 0 h 246"/>
              <a:gd name="T8" fmla="*/ 5748 w 5748"/>
              <a:gd name="T9" fmla="*/ 246 h 246"/>
              <a:gd name="T10" fmla="*/ 5748 w 5748"/>
              <a:gd name="T11" fmla="*/ 24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078" name="Group 6">
            <a:extLst>
              <a:ext uri="{FF2B5EF4-FFF2-40B4-BE49-F238E27FC236}">
                <a16:creationId xmlns:a16="http://schemas.microsoft.com/office/drawing/2014/main" id="{9CB0B07C-54C7-75C5-F5BE-993E645759D6}"/>
              </a:ext>
            </a:extLst>
          </p:cNvPr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3079" name="Freeform 7">
              <a:extLst>
                <a:ext uri="{FF2B5EF4-FFF2-40B4-BE49-F238E27FC236}">
                  <a16:creationId xmlns:a16="http://schemas.microsoft.com/office/drawing/2014/main" id="{992437F6-2E53-51ED-F92E-4AF70C81E91B}"/>
                </a:ext>
              </a:extLst>
            </p:cNvPr>
            <p:cNvSpPr>
              <a:spLocks/>
            </p:cNvSpPr>
            <p:nvPr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3080" name="Group 8">
              <a:extLst>
                <a:ext uri="{FF2B5EF4-FFF2-40B4-BE49-F238E27FC236}">
                  <a16:creationId xmlns:a16="http://schemas.microsoft.com/office/drawing/2014/main" id="{348A8C78-3989-1C98-6A8F-334682D55A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3081" name="Freeform 9">
                <a:extLst>
                  <a:ext uri="{FF2B5EF4-FFF2-40B4-BE49-F238E27FC236}">
                    <a16:creationId xmlns:a16="http://schemas.microsoft.com/office/drawing/2014/main" id="{B3C063C8-9A1B-1D50-1961-0138E145E3EE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948" y="3799"/>
                <a:ext cx="996" cy="533"/>
              </a:xfrm>
              <a:custGeom>
                <a:avLst/>
                <a:gdLst>
                  <a:gd name="T0" fmla="*/ 636 w 996"/>
                  <a:gd name="T1" fmla="*/ 373 h 533"/>
                  <a:gd name="T2" fmla="*/ 495 w 996"/>
                  <a:gd name="T3" fmla="*/ 370 h 533"/>
                  <a:gd name="T4" fmla="*/ 280 w 996"/>
                  <a:gd name="T5" fmla="*/ 249 h 533"/>
                  <a:gd name="T6" fmla="*/ 127 w 996"/>
                  <a:gd name="T7" fmla="*/ 66 h 533"/>
                  <a:gd name="T8" fmla="*/ 0 w 996"/>
                  <a:gd name="T9" fmla="*/ 0 h 533"/>
                  <a:gd name="T10" fmla="*/ 22 w 996"/>
                  <a:gd name="T11" fmla="*/ 26 h 533"/>
                  <a:gd name="T12" fmla="*/ 0 w 996"/>
                  <a:gd name="T13" fmla="*/ 65 h 533"/>
                  <a:gd name="T14" fmla="*/ 30 w 996"/>
                  <a:gd name="T15" fmla="*/ 119 h 533"/>
                  <a:gd name="T16" fmla="*/ 75 w 996"/>
                  <a:gd name="T17" fmla="*/ 243 h 533"/>
                  <a:gd name="T18" fmla="*/ 45 w 996"/>
                  <a:gd name="T19" fmla="*/ 422 h 533"/>
                  <a:gd name="T20" fmla="*/ 200 w 996"/>
                  <a:gd name="T21" fmla="*/ 329 h 533"/>
                  <a:gd name="T22" fmla="*/ 612 w 996"/>
                  <a:gd name="T23" fmla="*/ 533 h 533"/>
                  <a:gd name="T24" fmla="*/ 996 w 996"/>
                  <a:gd name="T25" fmla="*/ 529 h 533"/>
                  <a:gd name="T26" fmla="*/ 828 w 996"/>
                  <a:gd name="T27" fmla="*/ 473 h 533"/>
                  <a:gd name="T28" fmla="*/ 636 w 996"/>
                  <a:gd name="T29" fmla="*/ 373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2" name="Freeform 10">
                <a:extLst>
                  <a:ext uri="{FF2B5EF4-FFF2-40B4-BE49-F238E27FC236}">
                    <a16:creationId xmlns:a16="http://schemas.microsoft.com/office/drawing/2014/main" id="{40FA0161-8129-E772-1CFC-17E5A94C2A26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18 h 353"/>
                  <a:gd name="T4" fmla="*/ 24 w 186"/>
                  <a:gd name="T5" fmla="*/ 30 h 353"/>
                  <a:gd name="T6" fmla="*/ 18 w 186"/>
                  <a:gd name="T7" fmla="*/ 66 h 353"/>
                  <a:gd name="T8" fmla="*/ 42 w 186"/>
                  <a:gd name="T9" fmla="*/ 114 h 353"/>
                  <a:gd name="T10" fmla="*/ 48 w 186"/>
                  <a:gd name="T11" fmla="*/ 162 h 353"/>
                  <a:gd name="T12" fmla="*/ 0 w 186"/>
                  <a:gd name="T13" fmla="*/ 353 h 353"/>
                  <a:gd name="T14" fmla="*/ 54 w 186"/>
                  <a:gd name="T15" fmla="*/ 233 h 353"/>
                  <a:gd name="T16" fmla="*/ 84 w 186"/>
                  <a:gd name="T17" fmla="*/ 216 h 353"/>
                  <a:gd name="T18" fmla="*/ 126 w 186"/>
                  <a:gd name="T19" fmla="*/ 126 h 353"/>
                  <a:gd name="T20" fmla="*/ 144 w 186"/>
                  <a:gd name="T21" fmla="*/ 120 h 353"/>
                  <a:gd name="T22" fmla="*/ 144 w 186"/>
                  <a:gd name="T23" fmla="*/ 90 h 353"/>
                  <a:gd name="T24" fmla="*/ 186 w 186"/>
                  <a:gd name="T25" fmla="*/ 66 h 353"/>
                  <a:gd name="T26" fmla="*/ 162 w 186"/>
                  <a:gd name="T27" fmla="*/ 60 h 353"/>
                  <a:gd name="T28" fmla="*/ 36 w 186"/>
                  <a:gd name="T29" fmla="*/ 0 h 353"/>
                  <a:gd name="T30" fmla="*/ 36 w 186"/>
                  <a:gd name="T31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3" name="Freeform 11">
                <a:extLst>
                  <a:ext uri="{FF2B5EF4-FFF2-40B4-BE49-F238E27FC236}">
                    <a16:creationId xmlns:a16="http://schemas.microsoft.com/office/drawing/2014/main" id="{4098DD17-91AD-C915-B45A-EDC4025901A4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4" name="Freeform 12">
                <a:extLst>
                  <a:ext uri="{FF2B5EF4-FFF2-40B4-BE49-F238E27FC236}">
                    <a16:creationId xmlns:a16="http://schemas.microsoft.com/office/drawing/2014/main" id="{79E9F2F6-97D9-D9CB-C1E5-E0AA246CE8F5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6 h 66"/>
                  <a:gd name="T8" fmla="*/ 6 w 155"/>
                  <a:gd name="T9" fmla="*/ 18 h 66"/>
                  <a:gd name="T10" fmla="*/ 0 w 155"/>
                  <a:gd name="T11" fmla="*/ 24 h 66"/>
                  <a:gd name="T12" fmla="*/ 78 w 155"/>
                  <a:gd name="T13" fmla="*/ 60 h 66"/>
                  <a:gd name="T14" fmla="*/ 96 w 155"/>
                  <a:gd name="T15" fmla="*/ 42 h 66"/>
                  <a:gd name="T16" fmla="*/ 155 w 155"/>
                  <a:gd name="T17" fmla="*/ 66 h 66"/>
                  <a:gd name="T18" fmla="*/ 126 w 155"/>
                  <a:gd name="T19" fmla="*/ 24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5" name="Freeform 13">
                <a:extLst>
                  <a:ext uri="{FF2B5EF4-FFF2-40B4-BE49-F238E27FC236}">
                    <a16:creationId xmlns:a16="http://schemas.microsoft.com/office/drawing/2014/main" id="{A04C71A2-FA59-310C-48E3-9C925B584AFE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36 h 72"/>
                  <a:gd name="T2" fmla="*/ 0 w 42"/>
                  <a:gd name="T3" fmla="*/ 18 h 72"/>
                  <a:gd name="T4" fmla="*/ 12 w 42"/>
                  <a:gd name="T5" fmla="*/ 6 h 72"/>
                  <a:gd name="T6" fmla="*/ 0 w 42"/>
                  <a:gd name="T7" fmla="*/ 6 h 72"/>
                  <a:gd name="T8" fmla="*/ 12 w 42"/>
                  <a:gd name="T9" fmla="*/ 6 h 72"/>
                  <a:gd name="T10" fmla="*/ 24 w 42"/>
                  <a:gd name="T11" fmla="*/ 6 h 72"/>
                  <a:gd name="T12" fmla="*/ 36 w 42"/>
                  <a:gd name="T13" fmla="*/ 6 h 72"/>
                  <a:gd name="T14" fmla="*/ 42 w 42"/>
                  <a:gd name="T15" fmla="*/ 0 h 72"/>
                  <a:gd name="T16" fmla="*/ 30 w 42"/>
                  <a:gd name="T17" fmla="*/ 18 h 72"/>
                  <a:gd name="T18" fmla="*/ 42 w 42"/>
                  <a:gd name="T19" fmla="*/ 48 h 72"/>
                  <a:gd name="T20" fmla="*/ 12 w 42"/>
                  <a:gd name="T21" fmla="*/ 72 h 72"/>
                  <a:gd name="T22" fmla="*/ 6 w 42"/>
                  <a:gd name="T23" fmla="*/ 36 h 72"/>
                  <a:gd name="T24" fmla="*/ 6 w 42"/>
                  <a:gd name="T25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086" name="Freeform 14">
              <a:extLst>
                <a:ext uri="{FF2B5EF4-FFF2-40B4-BE49-F238E27FC236}">
                  <a16:creationId xmlns:a16="http://schemas.microsoft.com/office/drawing/2014/main" id="{9EAE1101-4ACA-E569-868D-FB00F41B031E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087" name="Group 15">
            <a:extLst>
              <a:ext uri="{FF2B5EF4-FFF2-40B4-BE49-F238E27FC236}">
                <a16:creationId xmlns:a16="http://schemas.microsoft.com/office/drawing/2014/main" id="{4BBFAD02-8347-9C20-449C-CEA032ACA16B}"/>
              </a:ext>
            </a:extLst>
          </p:cNvPr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3088" name="Freeform 16">
              <a:extLst>
                <a:ext uri="{FF2B5EF4-FFF2-40B4-BE49-F238E27FC236}">
                  <a16:creationId xmlns:a16="http://schemas.microsoft.com/office/drawing/2014/main" id="{AF504D9A-C887-3795-43EF-4D4158111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0 h 287"/>
                <a:gd name="T4" fmla="*/ 66 w 365"/>
                <a:gd name="T5" fmla="*/ 108 h 287"/>
                <a:gd name="T6" fmla="*/ 143 w 365"/>
                <a:gd name="T7" fmla="*/ 180 h 287"/>
                <a:gd name="T8" fmla="*/ 191 w 365"/>
                <a:gd name="T9" fmla="*/ 168 h 287"/>
                <a:gd name="T10" fmla="*/ 341 w 365"/>
                <a:gd name="T11" fmla="*/ 287 h 287"/>
                <a:gd name="T12" fmla="*/ 305 w 365"/>
                <a:gd name="T13" fmla="*/ 174 h 287"/>
                <a:gd name="T14" fmla="*/ 365 w 365"/>
                <a:gd name="T15" fmla="*/ 132 h 287"/>
                <a:gd name="T16" fmla="*/ 359 w 365"/>
                <a:gd name="T17" fmla="*/ 126 h 287"/>
                <a:gd name="T18" fmla="*/ 335 w 365"/>
                <a:gd name="T19" fmla="*/ 114 h 287"/>
                <a:gd name="T20" fmla="*/ 299 w 365"/>
                <a:gd name="T21" fmla="*/ 90 h 287"/>
                <a:gd name="T22" fmla="*/ 257 w 365"/>
                <a:gd name="T23" fmla="*/ 72 h 287"/>
                <a:gd name="T24" fmla="*/ 215 w 365"/>
                <a:gd name="T25" fmla="*/ 54 h 287"/>
                <a:gd name="T26" fmla="*/ 173 w 365"/>
                <a:gd name="T27" fmla="*/ 36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9" name="Freeform 17">
              <a:extLst>
                <a:ext uri="{FF2B5EF4-FFF2-40B4-BE49-F238E27FC236}">
                  <a16:creationId xmlns:a16="http://schemas.microsoft.com/office/drawing/2014/main" id="{D85B55B4-76A1-6D8B-4E9F-B2F83174A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0" name="Freeform 18">
              <a:extLst>
                <a:ext uri="{FF2B5EF4-FFF2-40B4-BE49-F238E27FC236}">
                  <a16:creationId xmlns:a16="http://schemas.microsoft.com/office/drawing/2014/main" id="{4795F671-8654-2535-19C2-5891F64C8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0 h 60"/>
                <a:gd name="T16" fmla="*/ 65 w 71"/>
                <a:gd name="T17" fmla="*/ 42 h 60"/>
                <a:gd name="T18" fmla="*/ 71 w 71"/>
                <a:gd name="T19" fmla="*/ 54 h 60"/>
                <a:gd name="T20" fmla="*/ 71 w 71"/>
                <a:gd name="T21" fmla="*/ 60 h 60"/>
                <a:gd name="T22" fmla="*/ 59 w 71"/>
                <a:gd name="T23" fmla="*/ 54 h 60"/>
                <a:gd name="T24" fmla="*/ 47 w 71"/>
                <a:gd name="T25" fmla="*/ 42 h 60"/>
                <a:gd name="T26" fmla="*/ 23 w 71"/>
                <a:gd name="T27" fmla="*/ 30 h 60"/>
                <a:gd name="T28" fmla="*/ 23 w 71"/>
                <a:gd name="T29" fmla="*/ 36 h 60"/>
                <a:gd name="T30" fmla="*/ 18 w 71"/>
                <a:gd name="T31" fmla="*/ 42 h 60"/>
                <a:gd name="T32" fmla="*/ 12 w 71"/>
                <a:gd name="T33" fmla="*/ 48 h 60"/>
                <a:gd name="T34" fmla="*/ 6 w 71"/>
                <a:gd name="T35" fmla="*/ 48 h 60"/>
                <a:gd name="T36" fmla="*/ 6 w 71"/>
                <a:gd name="T37" fmla="*/ 48 h 60"/>
                <a:gd name="T38" fmla="*/ 6 w 71"/>
                <a:gd name="T39" fmla="*/ 36 h 60"/>
                <a:gd name="T40" fmla="*/ 0 w 71"/>
                <a:gd name="T41" fmla="*/ 18 h 60"/>
                <a:gd name="T42" fmla="*/ 0 w 71"/>
                <a:gd name="T43" fmla="*/ 1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1" name="Freeform 19">
              <a:extLst>
                <a:ext uri="{FF2B5EF4-FFF2-40B4-BE49-F238E27FC236}">
                  <a16:creationId xmlns:a16="http://schemas.microsoft.com/office/drawing/2014/main" id="{0FCD4E86-2E68-7856-0CC0-A904083AB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4 h 162"/>
                <a:gd name="T10" fmla="*/ 96 w 161"/>
                <a:gd name="T11" fmla="*/ 60 h 162"/>
                <a:gd name="T12" fmla="*/ 102 w 161"/>
                <a:gd name="T13" fmla="*/ 72 h 162"/>
                <a:gd name="T14" fmla="*/ 108 w 161"/>
                <a:gd name="T15" fmla="*/ 84 h 162"/>
                <a:gd name="T16" fmla="*/ 120 w 161"/>
                <a:gd name="T17" fmla="*/ 96 h 162"/>
                <a:gd name="T18" fmla="*/ 143 w 161"/>
                <a:gd name="T19" fmla="*/ 114 h 162"/>
                <a:gd name="T20" fmla="*/ 155 w 161"/>
                <a:gd name="T21" fmla="*/ 138 h 162"/>
                <a:gd name="T22" fmla="*/ 161 w 161"/>
                <a:gd name="T23" fmla="*/ 156 h 162"/>
                <a:gd name="T24" fmla="*/ 161 w 161"/>
                <a:gd name="T25" fmla="*/ 162 h 162"/>
                <a:gd name="T26" fmla="*/ 96 w 161"/>
                <a:gd name="T27" fmla="*/ 102 h 162"/>
                <a:gd name="T28" fmla="*/ 30 w 161"/>
                <a:gd name="T29" fmla="*/ 54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2" name="Freeform 20">
              <a:extLst>
                <a:ext uri="{FF2B5EF4-FFF2-40B4-BE49-F238E27FC236}">
                  <a16:creationId xmlns:a16="http://schemas.microsoft.com/office/drawing/2014/main" id="{7747AF93-7BEE-74A8-3E96-75573F5AE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0 h 60"/>
                <a:gd name="T4" fmla="*/ 41 w 59"/>
                <a:gd name="T5" fmla="*/ 36 h 60"/>
                <a:gd name="T6" fmla="*/ 47 w 59"/>
                <a:gd name="T7" fmla="*/ 42 h 60"/>
                <a:gd name="T8" fmla="*/ 53 w 59"/>
                <a:gd name="T9" fmla="*/ 54 h 60"/>
                <a:gd name="T10" fmla="*/ 53 w 59"/>
                <a:gd name="T11" fmla="*/ 60 h 60"/>
                <a:gd name="T12" fmla="*/ 47 w 59"/>
                <a:gd name="T13" fmla="*/ 54 h 60"/>
                <a:gd name="T14" fmla="*/ 35 w 59"/>
                <a:gd name="T15" fmla="*/ 48 h 60"/>
                <a:gd name="T16" fmla="*/ 23 w 59"/>
                <a:gd name="T17" fmla="*/ 36 h 60"/>
                <a:gd name="T18" fmla="*/ 17 w 59"/>
                <a:gd name="T19" fmla="*/ 30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Freeform 21">
              <a:extLst>
                <a:ext uri="{FF2B5EF4-FFF2-40B4-BE49-F238E27FC236}">
                  <a16:creationId xmlns:a16="http://schemas.microsoft.com/office/drawing/2014/main" id="{30362733-7FED-BFC7-5148-AFD60C74D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36 h 204"/>
                <a:gd name="T2" fmla="*/ 245 w 245"/>
                <a:gd name="T3" fmla="*/ 42 h 204"/>
                <a:gd name="T4" fmla="*/ 209 w 245"/>
                <a:gd name="T5" fmla="*/ 84 h 204"/>
                <a:gd name="T6" fmla="*/ 143 w 245"/>
                <a:gd name="T7" fmla="*/ 132 h 204"/>
                <a:gd name="T8" fmla="*/ 167 w 245"/>
                <a:gd name="T9" fmla="*/ 156 h 204"/>
                <a:gd name="T10" fmla="*/ 179 w 245"/>
                <a:gd name="T11" fmla="*/ 204 h 204"/>
                <a:gd name="T12" fmla="*/ 77 w 245"/>
                <a:gd name="T13" fmla="*/ 132 h 204"/>
                <a:gd name="T14" fmla="*/ 47 w 245"/>
                <a:gd name="T15" fmla="*/ 84 h 204"/>
                <a:gd name="T16" fmla="*/ 89 w 245"/>
                <a:gd name="T17" fmla="*/ 66 h 204"/>
                <a:gd name="T18" fmla="*/ 59 w 245"/>
                <a:gd name="T19" fmla="*/ 36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36 h 204"/>
                <a:gd name="T50" fmla="*/ 233 w 245"/>
                <a:gd name="T51" fmla="*/ 3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094" name="Rectangle 22">
            <a:extLst>
              <a:ext uri="{FF2B5EF4-FFF2-40B4-BE49-F238E27FC236}">
                <a16:creationId xmlns:a16="http://schemas.microsoft.com/office/drawing/2014/main" id="{002BF379-23E8-4EDE-88E7-D8256CD8FF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95" name="Rectangle 23">
            <a:extLst>
              <a:ext uri="{FF2B5EF4-FFF2-40B4-BE49-F238E27FC236}">
                <a16:creationId xmlns:a16="http://schemas.microsoft.com/office/drawing/2014/main" id="{179461E8-D6FC-3E40-7170-F75503073C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96" name="Rectangle 24">
            <a:extLst>
              <a:ext uri="{FF2B5EF4-FFF2-40B4-BE49-F238E27FC236}">
                <a16:creationId xmlns:a16="http://schemas.microsoft.com/office/drawing/2014/main" id="{7C887F10-454F-D1FC-95F5-8C3C0E9FBD1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6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3097" name="Rectangle 25">
            <a:extLst>
              <a:ext uri="{FF2B5EF4-FFF2-40B4-BE49-F238E27FC236}">
                <a16:creationId xmlns:a16="http://schemas.microsoft.com/office/drawing/2014/main" id="{B926CE9D-1AD7-55F2-DB65-896B6B068A9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6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3098" name="Rectangle 26">
            <a:extLst>
              <a:ext uri="{FF2B5EF4-FFF2-40B4-BE49-F238E27FC236}">
                <a16:creationId xmlns:a16="http://schemas.microsoft.com/office/drawing/2014/main" id="{3A63097A-2AA2-C10F-A281-89FDB116575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7747B208-0230-4609-9C27-E4051AF042D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2C8C18B-7634-A8FC-0AA9-59CF693A38A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7772400" cy="1981200"/>
          </a:xfrm>
        </p:spPr>
        <p:txBody>
          <a:bodyPr/>
          <a:lstStyle/>
          <a:p>
            <a:r>
              <a:rPr lang="en-US" altLang="en-US"/>
              <a:t>Multiplying Fractions with Cross Cancellation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397B0A2-0CC3-1425-C182-D42F2860853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sz="2800" b="1" i="1"/>
              <a:t>Cross Cancellation - </a:t>
            </a:r>
            <a:r>
              <a:rPr lang="en-US" altLang="en-US" sz="2800"/>
              <a:t>dividing a numerator and a denominator by the same number</a:t>
            </a:r>
          </a:p>
        </p:txBody>
      </p:sp>
      <p:graphicFrame>
        <p:nvGraphicFramePr>
          <p:cNvPr id="2052" name="Object 4">
            <a:extLst>
              <a:ext uri="{FF2B5EF4-FFF2-40B4-BE49-F238E27FC236}">
                <a16:creationId xmlns:a16="http://schemas.microsoft.com/office/drawing/2014/main" id="{7B774516-8B3F-4854-AED8-C828CB4D62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2590800"/>
          <a:ext cx="1295400" cy="393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1295640" imgH="3934080" progId="MS_ClipArt_Gallery.2">
                  <p:embed/>
                </p:oleObj>
              </mc:Choice>
              <mc:Fallback>
                <p:oleObj name="Clip" r:id="rId4" imgW="1295640" imgH="39340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590800"/>
                        <a:ext cx="1295400" cy="393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78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451A2AB-33A7-9C7C-EFA4-9A9B8F18AD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1219200"/>
          </a:xfrm>
        </p:spPr>
        <p:txBody>
          <a:bodyPr/>
          <a:lstStyle/>
          <a:p>
            <a:r>
              <a:rPr lang="en-US" altLang="en-US" sz="3200"/>
              <a:t>Sometimes you can cross-cancel more than once.  You can cancel two times.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FAAF181-6F23-3B38-BE8A-4818396FD36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90600" y="1828800"/>
            <a:ext cx="7010400" cy="4648200"/>
          </a:xfrm>
        </p:spPr>
        <p:txBody>
          <a:bodyPr/>
          <a:lstStyle/>
          <a:p>
            <a:pPr algn="l"/>
            <a:r>
              <a:rPr lang="en-US" altLang="en-US"/>
              <a:t>Step 1.  Find common factors of the numerators and denominators 3 and 15 have a common factor of 3, 6 and 10 have a common factor of 2.</a:t>
            </a:r>
          </a:p>
          <a:p>
            <a:pPr algn="l"/>
            <a:r>
              <a:rPr lang="en-US" altLang="en-US"/>
              <a:t>Step 2.  Divide the numerators and denominators by the common factors.  Write the new numbers.</a:t>
            </a:r>
          </a:p>
          <a:p>
            <a:pPr algn="l"/>
            <a:r>
              <a:rPr lang="en-US" altLang="en-US"/>
              <a:t>Step 3.  Multiply the new numerators and denominators.</a:t>
            </a:r>
          </a:p>
          <a:p>
            <a:pPr algn="l"/>
            <a:endParaRPr lang="en-US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build="p" autoUpdateAnimBg="0"/>
      <p:bldP spid="2051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1EA19E9-5CEB-95EB-AA65-75F65B6AFD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r>
              <a:rPr lang="en-US" altLang="en-US"/>
              <a:t>Cross Cancellation 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4067CA7-D922-A72B-C5E8-884C84CDE7A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66800"/>
            <a:ext cx="4800600" cy="5486400"/>
          </a:xfrm>
        </p:spPr>
        <p:txBody>
          <a:bodyPr/>
          <a:lstStyle/>
          <a:p>
            <a:r>
              <a:rPr lang="en-US" altLang="en-US" sz="2800"/>
              <a:t>Multiply </a:t>
            </a:r>
            <a:r>
              <a:rPr lang="en-US" altLang="en-US" sz="2800" u="sng"/>
              <a:t>3 </a:t>
            </a:r>
            <a:r>
              <a:rPr lang="en-US" altLang="en-US" sz="2800"/>
              <a:t>x </a:t>
            </a:r>
            <a:r>
              <a:rPr lang="en-US" altLang="en-US" sz="2800" u="sng"/>
              <a:t>1</a:t>
            </a:r>
            <a:r>
              <a:rPr lang="en-US" altLang="en-US" sz="2800"/>
              <a:t>  </a:t>
            </a:r>
          </a:p>
          <a:p>
            <a:r>
              <a:rPr lang="en-US" altLang="en-US" sz="2800"/>
              <a:t>             4    3 </a:t>
            </a:r>
          </a:p>
          <a:p>
            <a:r>
              <a:rPr lang="en-US" altLang="en-US" sz="2000"/>
              <a:t>Step 1.  Look for the same number in the numerator and denominator. 3 is in the numerator and denominator.</a:t>
            </a:r>
          </a:p>
          <a:p>
            <a:endParaRPr lang="en-US" altLang="en-US" sz="2000"/>
          </a:p>
          <a:p>
            <a:r>
              <a:rPr lang="en-US" altLang="en-US" sz="2000"/>
              <a:t>Step 2. Divide the numerator and denominator by 3.  Write the new numerator and denominator.</a:t>
            </a:r>
          </a:p>
          <a:p>
            <a:endParaRPr lang="en-US" altLang="en-US" sz="2000"/>
          </a:p>
          <a:p>
            <a:r>
              <a:rPr lang="en-US" altLang="en-US" sz="2000"/>
              <a:t>Step 3. Multiply the new numerator and denominators.</a:t>
            </a:r>
          </a:p>
          <a:p>
            <a:r>
              <a:rPr lang="en-US" altLang="en-US" sz="2000"/>
              <a:t>The Product of 3/4 times 1/3 is 1/4.</a:t>
            </a:r>
            <a:r>
              <a:rPr lang="en-US" altLang="en-US" sz="2800"/>
              <a:t>                  </a:t>
            </a:r>
          </a:p>
          <a:p>
            <a:endParaRPr lang="en-US" altLang="en-US" sz="2800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D3F01D8C-7A8A-7E17-8FA6-23BB6B9D339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334000" y="1600200"/>
            <a:ext cx="3352800" cy="4495800"/>
          </a:xfrm>
        </p:spPr>
        <p:txBody>
          <a:bodyPr/>
          <a:lstStyle/>
          <a:p>
            <a:r>
              <a:rPr lang="en-US" altLang="en-US" sz="2800"/>
              <a:t>Multiply. Use cross cancellation first. </a:t>
            </a:r>
          </a:p>
          <a:p>
            <a:r>
              <a:rPr lang="en-US" altLang="en-US" sz="2800"/>
              <a:t>1. 1/5 x 5/6</a:t>
            </a:r>
          </a:p>
          <a:p>
            <a:r>
              <a:rPr lang="en-US" altLang="en-US" sz="2800"/>
              <a:t>2. 3/8 x 1/3</a:t>
            </a:r>
          </a:p>
          <a:p>
            <a:r>
              <a:rPr lang="en-US" altLang="en-US" sz="2800"/>
              <a:t>3. 1/8 x 8/9</a:t>
            </a:r>
          </a:p>
          <a:p>
            <a:r>
              <a:rPr lang="en-US" altLang="en-US" sz="2800"/>
              <a:t>4. 4/5 x 3/4</a:t>
            </a:r>
          </a:p>
          <a:p>
            <a:endParaRPr lang="en-US" altLang="en-US" sz="2800"/>
          </a:p>
        </p:txBody>
      </p:sp>
      <p:graphicFrame>
        <p:nvGraphicFramePr>
          <p:cNvPr id="5125" name="Object 5">
            <a:extLst>
              <a:ext uri="{FF2B5EF4-FFF2-40B4-BE49-F238E27FC236}">
                <a16:creationId xmlns:a16="http://schemas.microsoft.com/office/drawing/2014/main" id="{58BABDB8-FE76-4F57-9EA4-189AF781EE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72200" y="5181600"/>
          <a:ext cx="20574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4016520" imgH="3945240" progId="MS_ClipArt_Gallery.2">
                  <p:embed/>
                </p:oleObj>
              </mc:Choice>
              <mc:Fallback>
                <p:oleObj name="Clip" r:id="rId4" imgW="4016520" imgH="394524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5181600"/>
                        <a:ext cx="2057400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389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63F4E83-D5FC-8C8D-8200-1E4750247C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2743200"/>
          </a:xfrm>
        </p:spPr>
        <p:txBody>
          <a:bodyPr/>
          <a:lstStyle/>
          <a:p>
            <a:pPr algn="l"/>
            <a:r>
              <a:rPr lang="en-US" altLang="en-US" sz="2800"/>
              <a:t>Remember!  </a:t>
            </a:r>
            <a:br>
              <a:rPr lang="en-US" altLang="en-US" sz="2800"/>
            </a:br>
            <a:br>
              <a:rPr lang="en-US" altLang="en-US" sz="2800"/>
            </a:br>
            <a:r>
              <a:rPr lang="en-US" altLang="en-US" sz="2800"/>
              <a:t>You can use cross cancellation even when you do not see the same number in the numerator and denominator.  Look for the other common factor.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9BA900B-6D17-DE21-1AC4-12B8894D9D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6172200"/>
            <a:ext cx="7391400" cy="457200"/>
          </a:xfrm>
        </p:spPr>
        <p:txBody>
          <a:bodyPr/>
          <a:lstStyle/>
          <a:p>
            <a:endParaRPr lang="en-US" altLang="en-US" sz="2800"/>
          </a:p>
        </p:txBody>
      </p:sp>
      <p:graphicFrame>
        <p:nvGraphicFramePr>
          <p:cNvPr id="6149" name="Object 5">
            <a:extLst>
              <a:ext uri="{FF2B5EF4-FFF2-40B4-BE49-F238E27FC236}">
                <a16:creationId xmlns:a16="http://schemas.microsoft.com/office/drawing/2014/main" id="{729A7EF2-6B6B-3316-00A0-D10791B418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3200400"/>
          <a:ext cx="2835275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3212280" imgH="3935520" progId="MS_ClipArt_Gallery.2">
                  <p:embed/>
                </p:oleObj>
              </mc:Choice>
              <mc:Fallback>
                <p:oleObj name="Clip" r:id="rId3" imgW="3212280" imgH="393552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200400"/>
                        <a:ext cx="2835275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33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D057251E-C868-6776-EDE4-04CD360E9C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53400" cy="838200"/>
          </a:xfrm>
        </p:spPr>
        <p:txBody>
          <a:bodyPr/>
          <a:lstStyle/>
          <a:p>
            <a:pPr algn="l"/>
            <a:r>
              <a:rPr lang="en-US" altLang="en-US" sz="3200"/>
              <a:t>Example</a:t>
            </a:r>
            <a:endParaRPr lang="en-US" altLang="en-U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762BE806-1679-DDC5-96BD-24542E893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219200"/>
            <a:ext cx="6324600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/>
              <a:t>Multiply  </a:t>
            </a:r>
            <a:r>
              <a:rPr lang="en-US" altLang="en-US" sz="2000" u="sng"/>
              <a:t>1</a:t>
            </a:r>
            <a:r>
              <a:rPr lang="en-US" altLang="en-US" sz="2000"/>
              <a:t> x </a:t>
            </a:r>
            <a:r>
              <a:rPr lang="en-US" altLang="en-US" sz="2000" u="sng"/>
              <a:t>4</a:t>
            </a:r>
          </a:p>
          <a:p>
            <a:r>
              <a:rPr lang="en-US" altLang="en-US" sz="2000"/>
              <a:t>                2    5</a:t>
            </a:r>
          </a:p>
          <a:p>
            <a:endParaRPr lang="en-US" altLang="en-US" sz="2000"/>
          </a:p>
          <a:p>
            <a:r>
              <a:rPr lang="en-US" altLang="en-US" sz="2000"/>
              <a:t>Step 1.   Find a common factor of a numerator and denominator.  2 and 4 have a common factor of 2.</a:t>
            </a:r>
          </a:p>
          <a:p>
            <a:endParaRPr lang="en-US" altLang="en-US" sz="2000"/>
          </a:p>
          <a:p>
            <a:r>
              <a:rPr lang="en-US" altLang="en-US" sz="2000"/>
              <a:t>Step 2.  Divide the denominator 2 and the numerator 4 by the common factor.  Write the new numerator and denominator.</a:t>
            </a:r>
          </a:p>
          <a:p>
            <a:endParaRPr lang="en-US" altLang="en-US" sz="2000"/>
          </a:p>
          <a:p>
            <a:r>
              <a:rPr lang="en-US" altLang="en-US" sz="2000"/>
              <a:t>Step 3.  Multiply the new numerators and denominators.</a:t>
            </a:r>
          </a:p>
        </p:txBody>
      </p:sp>
      <p:graphicFrame>
        <p:nvGraphicFramePr>
          <p:cNvPr id="11268" name="Object 4">
            <a:extLst>
              <a:ext uri="{FF2B5EF4-FFF2-40B4-BE49-F238E27FC236}">
                <a16:creationId xmlns:a16="http://schemas.microsoft.com/office/drawing/2014/main" id="{8A901AB3-0708-BF75-335A-86C637BD0B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00800" y="228600"/>
          <a:ext cx="2514600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5154120" imgH="3928680" progId="MS_ClipArt_Gallery.2">
                  <p:embed/>
                </p:oleObj>
              </mc:Choice>
              <mc:Fallback>
                <p:oleObj name="Clip" r:id="rId3" imgW="5154120" imgH="39286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228600"/>
                        <a:ext cx="2514600" cy="518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59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CCCA267F-41B5-663D-A221-166D987601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457200"/>
            <a:ext cx="6477000" cy="5486400"/>
          </a:xfrm>
        </p:spPr>
        <p:txBody>
          <a:bodyPr/>
          <a:lstStyle/>
          <a:p>
            <a:pPr algn="l"/>
            <a:br>
              <a:rPr lang="en-US" altLang="en-US" sz="2400"/>
            </a:br>
            <a:br>
              <a:rPr lang="en-US" altLang="en-US" sz="2400"/>
            </a:br>
            <a:r>
              <a:rPr lang="en-US" altLang="en-US" sz="2400" i="1">
                <a:latin typeface="Andalus" pitchFamily="2" charset="-78"/>
              </a:rPr>
              <a:t>Sometimes you can cross-cancel more than once.  You can cancel two times.</a:t>
            </a:r>
            <a:br>
              <a:rPr lang="en-US" altLang="en-US" sz="2400" i="1">
                <a:latin typeface="Andalus" pitchFamily="2" charset="-78"/>
              </a:rPr>
            </a:br>
            <a:br>
              <a:rPr lang="en-US" altLang="en-US" sz="2400"/>
            </a:br>
            <a:r>
              <a:rPr lang="en-US" altLang="en-US" sz="2400"/>
              <a:t> </a:t>
            </a:r>
            <a:r>
              <a:rPr lang="en-US" altLang="en-US" sz="2000"/>
              <a:t>Step 1.  Find common factors of the numerators and denominators 3 and 15 have a common factor of 3, 6 and 10 have a common factor of 2.</a:t>
            </a:r>
            <a:br>
              <a:rPr lang="en-US" altLang="en-US" sz="2000"/>
            </a:br>
            <a:br>
              <a:rPr lang="en-US" altLang="en-US" sz="2000"/>
            </a:br>
            <a:r>
              <a:rPr lang="en-US" altLang="en-US" sz="2000"/>
              <a:t>Step 2.  Divide the numerators and denominators by the common factors.  Write the new numbers.</a:t>
            </a:r>
            <a:br>
              <a:rPr lang="en-US" altLang="en-US" sz="2000"/>
            </a:br>
            <a:br>
              <a:rPr lang="en-US" altLang="en-US" sz="2000"/>
            </a:br>
            <a:r>
              <a:rPr lang="en-US" altLang="en-US" sz="2000"/>
              <a:t>Step 3.  Multiply the new numerators and denominators. </a:t>
            </a:r>
            <a:br>
              <a:rPr lang="en-US" altLang="en-US" sz="2000"/>
            </a:br>
            <a:endParaRPr lang="en-US" altLang="en-US" sz="2400"/>
          </a:p>
        </p:txBody>
      </p:sp>
      <p:graphicFrame>
        <p:nvGraphicFramePr>
          <p:cNvPr id="12291" name="Object 3">
            <a:extLst>
              <a:ext uri="{FF2B5EF4-FFF2-40B4-BE49-F238E27FC236}">
                <a16:creationId xmlns:a16="http://schemas.microsoft.com/office/drawing/2014/main" id="{9BD5E495-0F00-26C6-42B1-4417F8838E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685800"/>
          <a:ext cx="1828800" cy="556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4218480" imgH="3951360" progId="MS_ClipArt_Gallery.2">
                  <p:embed/>
                </p:oleObj>
              </mc:Choice>
              <mc:Fallback>
                <p:oleObj name="Clip" r:id="rId2" imgW="4218480" imgH="395136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685800"/>
                        <a:ext cx="1828800" cy="556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35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Designs\Mountain Top.pot</Template>
  <TotalTime>116</TotalTime>
  <Words>367</Words>
  <Application>Microsoft Office PowerPoint</Application>
  <PresentationFormat>On-screen Show (4:3)</PresentationFormat>
  <Paragraphs>34</Paragraphs>
  <Slides>6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Times New Roman</vt:lpstr>
      <vt:lpstr>Arial</vt:lpstr>
      <vt:lpstr>Wingdings</vt:lpstr>
      <vt:lpstr>Andalus</vt:lpstr>
      <vt:lpstr>Mountain Top</vt:lpstr>
      <vt:lpstr>Microsoft Clip Gallery</vt:lpstr>
      <vt:lpstr>Multiplying Fractions with Cross Cancellation</vt:lpstr>
      <vt:lpstr>Sometimes you can cross-cancel more than once.  You can cancel two times.</vt:lpstr>
      <vt:lpstr>Cross Cancellation </vt:lpstr>
      <vt:lpstr>Remember!    You can use cross cancellation even when you do not see the same number in the numerator and denominator.  Look for the other common factor.</vt:lpstr>
      <vt:lpstr>Example</vt:lpstr>
      <vt:lpstr>  Sometimes you can cross-cancel more than once.  You can cancel two times.   Step 1.  Find common factors of the numerators and denominators 3 and 15 have a common factor of 3, 6 and 10 have a common factor of 2.  Step 2.  Divide the numerators and denominators by the common factors.  Write the new numbers.  Step 3.  Multiply the new numerators and denominators.  </vt:lpstr>
    </vt:vector>
  </TitlesOfParts>
  <Company>Petersburg Public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Multiplying Fractions with Cross Cancellation</dc:title>
  <dc:creator>emerlina binuya</dc:creator>
  <cp:lastModifiedBy>Nayan GRIFFITHS</cp:lastModifiedBy>
  <cp:revision>17</cp:revision>
  <dcterms:created xsi:type="dcterms:W3CDTF">2006-10-05T16:38:09Z</dcterms:created>
  <dcterms:modified xsi:type="dcterms:W3CDTF">2023-03-11T12:02:24Z</dcterms:modified>
</cp:coreProperties>
</file>