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682209-14DD-998E-7C82-8E7B4630B7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58393-3826-B8D4-87C8-5ECF8C451E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6D3791A-1517-4EA6-89A8-57C06535248E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DADDF3E-9FF2-8F2D-AFC6-A55D65D232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B6B39B-FC6E-732A-5546-D23E2C1273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56DDA-AC97-9D03-B6EE-27C1C672FB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24421-BC7C-7465-18D0-85CFA5D44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E05F3FC-3FC0-42B0-A521-A378ACA940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F836BF6-1647-C5CA-D13B-218B6625AA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178E76D-1396-2074-3BEB-0566364FD3A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4500656-4F92-98FF-1D95-CA1653810F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D5645CD-8B44-594E-B9B6-1A7E80019CE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A4058A4-50A8-D6C8-933F-4556826361A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9B18CF6-9EB3-AD62-AAC3-29C99B32D3A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12DC38F-AAAB-0FC8-5ED6-FCE35486FB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EB4CF4F-E0A4-07FF-9C61-BA443B3B90D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2ACF8640-5606-1D9D-01F8-66CA5AD0EE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E845C91D-6CDE-229C-C9EE-85849FAC6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6D5CA0D-8DE7-1EDD-B64E-5B0273D08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A8E0718-79E7-4EA8-98EF-5834299757F5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D98C384-A4E8-43F1-CA16-0D9B4D4553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749F7D3-8DA7-BFD4-4313-54038CF5BFF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A57D5536-7A4F-1944-A690-85AE75D079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>
            <a:extLst>
              <a:ext uri="{FF2B5EF4-FFF2-40B4-BE49-F238E27FC236}">
                <a16:creationId xmlns:a16="http://schemas.microsoft.com/office/drawing/2014/main" id="{32201E48-13C3-519E-85EE-0551592C0E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74832522-4B59-A355-8823-8B53485E2DD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64551587-75ED-4E70-8BBE-F0F2DDA00B97}" type="slidenum">
              <a:rPr lang="en-GB" altLang="en-US" sz="1200"/>
              <a:pPr algn="r"/>
              <a:t>7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8C799-9B32-5119-2145-C04A66125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F8502-718F-402D-8BB4-BB6E5A4FFC9C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3A2DC-CF42-534E-B391-6E4BDB91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70344-8667-8671-9131-37156EEC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55DE2-FC9C-460E-91CF-B39020E81E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31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603F8-9C55-94EB-7A21-89C9F6DFE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482B2-6276-4424-BA4A-64E72F164885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86AB6-8BAB-D076-8C8B-94E63B57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A1C1B-53A5-516F-94C3-F10685E0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88FD5-5890-47F6-8CA7-5762981BE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456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AAD3B-A398-66B5-F62A-A6661E18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E5B2-F873-4796-B3D7-5358F845A678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37932-F60E-0204-BAC8-8AB8A1C5B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E585E-D229-8A67-77C0-9EE35F06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67FFDA-A32A-410D-9BC6-DAFFCF1963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54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7CB583-5D6C-5DAA-9D0A-60D4A87F0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3EE7F-E933-4F71-B231-5FD3376B5D09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64793C-2FEC-1A5B-E629-CA79E96F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B0EDA0-7CB0-02B8-E205-86BA94EB2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E1508-DF44-47AF-9D57-4D0D6D9A56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5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61FEFC4-2B31-6034-A1E4-75BC78BE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984AC-830D-44AD-BE3C-BB64E772BD50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01DAFB2-AC11-E23A-6D4A-ECFAE7F6A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3F12DF9-017D-4DD1-9D2E-5117E2B8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F3D06-8BFB-4B2B-BE61-4450931F90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96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1A7F4F4-CD81-CCB7-1938-7E7A86F17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0711E-CFC9-40CE-B4D3-7D61116A76C8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948CEC-58AE-9CF2-66EA-BDC0008A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7FA21E-7821-B906-75A9-516B462A1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9365B-B084-4968-A3D1-A47F0FCAA4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14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FE0C822-EB40-12E2-6EA4-EA0FE609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37A6B-754C-49DB-A7DA-50F0FDB8C434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DA1E5DF-AEE9-D78D-A640-8BB7B54D3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8F29A5-29BE-696A-BCE2-614C2148D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817F1-EE22-497C-8458-073A4DDAB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70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A39AF8-014D-781D-1DE9-32C33BD32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19C5F-31F7-4C7A-82EC-5B79C1A61BB9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7509E3-87CC-DCE5-C764-9EE91A87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97FDC7-F788-B3BE-769F-DDD04649B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D1BE15-F788-422F-B38D-7EACA7C671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66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D13FA7-25EB-4FF8-50D1-3A545967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4B4C-3E10-4126-BCFA-A70067E8D870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4EFE17-4C60-7DFA-FF05-E2496D45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7A7E64-D5A9-9B95-FDC2-F9E1899F3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9AF90-BD86-4322-994B-769E456D25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296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9B68F-3301-E087-1043-1A681912E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9BCD7-5A05-4BAE-9F44-4F016BAAEA36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23AB1-374C-566E-E812-64F54140C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075FF-6813-5917-ED87-FEC8E8CE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7757F-36AE-45DD-B8E7-4527DF0FAB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18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E480D-A301-783F-177A-6A92C09C5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C709D-E6D1-462D-8F62-5D7B1AA8B792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27908-BE40-4EB6-12D4-A91E799A7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17E34-E28F-9536-CDCB-CD249EBA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86914-7605-4A7C-8D73-9A31A94893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839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8052ADF-CFB3-7D95-6914-CAD96504121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79CE7A4-B7B7-66EF-24AC-B9E74FB696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67D89-6384-F198-F323-C701E0E46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43A8DA-D1AE-48FF-B435-B3A4BC402FAC}" type="datetimeFigureOut">
              <a:rPr lang="en-US"/>
              <a:pPr>
                <a:defRPr/>
              </a:pPr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3D7F2-5988-829F-2B6D-5C58AF04E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96450-0FD7-2F0C-FE54-98AA10B34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E330BAF5-78FF-4EFA-A009-6747AF5DB8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26998A9C-9D47-ED27-8A22-B5A575F93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altLang="en-US"/>
              <a:t>Length and Perimeter</a:t>
            </a:r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B42BE-CA73-EE44-151E-28DF8DD232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62EF26E-98DF-B080-ED7E-98CBA5604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00063"/>
            <a:ext cx="7786687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DA9748F-730F-5AED-26E3-22A217A7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928688"/>
            <a:ext cx="8215313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>
            <a:extLst>
              <a:ext uri="{FF2B5EF4-FFF2-40B4-BE49-F238E27FC236}">
                <a16:creationId xmlns:a16="http://schemas.microsoft.com/office/drawing/2014/main" id="{D8996C23-1A9B-EAB0-3D22-30A3CC1A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/>
          <a:lstStyle/>
          <a:p>
            <a:r>
              <a:rPr lang="en-AU" altLang="en-US"/>
              <a:t>Measurements</a:t>
            </a:r>
            <a:endParaRPr lang="en-US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698D7-BDA6-0116-E4F0-40D1266ED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1563"/>
            <a:ext cx="8229600" cy="5286375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All measurements are only approximations.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No measurement is ever </a:t>
            </a:r>
            <a:r>
              <a:rPr lang="en-US" i="1" dirty="0"/>
              <a:t>exact.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Using a ruler with 0.5cm marking, We might measure this eraser to be 5.5 cm long.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If we used a more precise ruler, with 0.1 cm markings, then we find the length to be 5.4 cm.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If we used a micrometer that measured to the nearest 0.01 cm, we may find that the measured length is 5.41 cm.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All measurements are approximations.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BC3B00E3-598F-BD15-5A38-65F427535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5286375"/>
            <a:ext cx="28575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A88DD15-B6BB-D65F-AEFE-8DE1E6B9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5400"/>
              <a:t>Limit of Accuracy</a:t>
            </a:r>
            <a:endParaRPr lang="en-US" altLang="en-US" sz="5400"/>
          </a:p>
        </p:txBody>
      </p:sp>
      <p:sp>
        <p:nvSpPr>
          <p:cNvPr id="6147" name="Content Placeholder 4">
            <a:extLst>
              <a:ext uri="{FF2B5EF4-FFF2-40B4-BE49-F238E27FC236}">
                <a16:creationId xmlns:a16="http://schemas.microsoft.com/office/drawing/2014/main" id="{714ACB82-C0E5-936B-7FF2-CEAE266B1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29113"/>
          </a:xfrm>
        </p:spPr>
        <p:txBody>
          <a:bodyPr/>
          <a:lstStyle/>
          <a:p>
            <a:r>
              <a:rPr lang="en-AU" altLang="en-US" sz="5400" b="1">
                <a:solidFill>
                  <a:srgbClr val="FF0000"/>
                </a:solidFill>
              </a:rPr>
              <a:t>The Limit of Accuracy of a Measuring Instrument are +/- 0.5 of the unit shown on the instrument’s scale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4A64DE5-C4A0-16A3-7B49-3E6832CC7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5000"/>
              <a:t>Perimeter</a:t>
            </a:r>
            <a:r>
              <a:rPr lang="en-AU" altLang="en-US"/>
              <a:t>	</a:t>
            </a:r>
            <a:endParaRPr lang="en-US" altLang="en-US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F5B6956F-AB27-C6D1-334B-EF41D82C9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4525962"/>
          </a:xfrm>
        </p:spPr>
        <p:txBody>
          <a:bodyPr/>
          <a:lstStyle/>
          <a:p>
            <a:r>
              <a:rPr lang="en-AU" altLang="en-US" sz="4000"/>
              <a:t>The Perimeter of a shape is the distance around the shape. It is the sum of the lengths of the sides of the shape</a:t>
            </a:r>
            <a:endParaRPr lang="en-US" altLang="en-US"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>
            <a:extLst>
              <a:ext uri="{FF2B5EF4-FFF2-40B4-BE49-F238E27FC236}">
                <a16:creationId xmlns:a16="http://schemas.microsoft.com/office/drawing/2014/main" id="{A10F377E-0868-5CAA-C32C-46165E2FF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183</Words>
  <Application>Microsoft Office PowerPoint</Application>
  <PresentationFormat>On-screen Show (4:3)</PresentationFormat>
  <Paragraphs>20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Arial</vt:lpstr>
      <vt:lpstr>Georgia</vt:lpstr>
      <vt:lpstr>Office Theme</vt:lpstr>
      <vt:lpstr>Length and Perimeter</vt:lpstr>
      <vt:lpstr>PowerPoint Presentation</vt:lpstr>
      <vt:lpstr>PowerPoint Presentation</vt:lpstr>
      <vt:lpstr>Measurements</vt:lpstr>
      <vt:lpstr>Limit of Accuracy</vt:lpstr>
      <vt:lpstr>Perimeter 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Nayan GRIFFITHS</cp:lastModifiedBy>
  <cp:revision>4</cp:revision>
  <dcterms:created xsi:type="dcterms:W3CDTF">2009-11-11T10:23:23Z</dcterms:created>
  <dcterms:modified xsi:type="dcterms:W3CDTF">2023-03-11T12:08:39Z</dcterms:modified>
</cp:coreProperties>
</file>