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1" r:id="rId3"/>
  </p:sldMasterIdLst>
  <p:sldIdLst>
    <p:sldId id="256" r:id="rId4"/>
    <p:sldId id="263" r:id="rId5"/>
    <p:sldId id="271" r:id="rId6"/>
    <p:sldId id="262" r:id="rId7"/>
    <p:sldId id="264" r:id="rId8"/>
    <p:sldId id="265" r:id="rId9"/>
    <p:sldId id="269" r:id="rId10"/>
    <p:sldId id="266" r:id="rId11"/>
    <p:sldId id="270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3D60E"/>
    <a:srgbClr val="E11803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37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36CBE-2BE4-6399-050D-58FC4380D6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F6033B-7D4E-CD35-D580-527607DE4A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58A2B8-2F7E-ED0C-EBB6-541FF9478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E5FAE1-1202-5F5D-A901-30603FC96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E84DDF-B78A-5655-C851-3F9D61A6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BC9F2D-E0D3-48F7-8B75-F511DAE2C13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7003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AC1E0-9073-BA58-AB98-0EFCC542F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99C371-3F0F-7E36-015E-B57BCB742E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D2AE8C-930B-14F4-C723-B925E2928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151143-A9D0-9927-0F50-9CFE59631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456E9E-6344-49CB-294D-61072AD7F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6645E9-767F-4F2F-92C7-4F253907450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3529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D38CE-FD34-7BB5-3F9B-D716BDE1E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76298F-251E-A64A-A744-CBEE99CEA6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45FA5F-0C6A-D605-E67F-6187FBEAC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CE799A-5401-1E2C-F227-ADB9E37FA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7AAD5-C273-41CE-2234-C600C6C09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A4BC91-F2FC-4E9F-B81E-D5E30D5094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7348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C907A-F784-F7F5-7483-557E8D428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9E4C09-1998-9A4D-2A13-A7302B8C78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6C2F86-84E7-0805-76E4-B43FA363F7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F679D2-A26B-0819-7CF6-BEEC2C515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4D6B90-D885-83EF-80DD-970816633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9C5AD5-00E6-EB41-D120-701564BE5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5DBF6A-A2C8-415A-8FA3-A874CFD0E3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7115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90502-3C8D-1932-532C-B7853484C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4399BA-1CF5-7C80-98BF-80238C3418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B3F5E4-4DB0-F309-60C2-EB2E38D8F6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046F92-6861-28DB-05DC-C0BBA8CD87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E4FED3-B8BA-3442-E0FE-EFF8B8A1DC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52FA69-5ADC-564F-A20C-E71A6F08E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C8F5DB-00C3-BF5E-D092-21AEC06FF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752CB4-7A96-D021-4FCB-DD94F18A3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7CD9DA-F732-4F32-A53B-47752A3A58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0976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E5635-FF92-CA03-74BE-AFD4F8431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FE069A-6C41-6B59-61A7-301CDF919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0DDA4-7146-D598-1BE1-CD2AAF8FE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52B445-F6CE-25E6-8913-5415E3779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921450-7DCA-48D5-BEE1-54842F6983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7138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564747-2802-4698-2A50-920150B1E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E983C3-DF9F-2104-2BEC-22C97B776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27ACBA-1891-DD56-2B59-9656D7498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CADE46-4A15-44BB-B20E-6A9169A94F4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6981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D9A66-0A5E-78CA-F2C2-AF3832ED3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0F64B9-8569-9757-133F-90F2C4A7A3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623199-9345-290B-EA97-7FC6F8544F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1807E5-40CA-1AF1-CF5E-425FD8C0A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AF675A-85C7-2C30-F26A-6FBDC69FB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AEE452-D74C-7CFC-08AA-6500D0CD0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F26955-EC02-4847-A444-E3168861E2A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7303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773B7-AB3E-52BD-C613-AC7D2BBB3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2B31F1-C5B5-1E03-2650-6470F644DF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F10107-18ED-E00F-2277-9EC19393CB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9E23CE-D8CD-461D-965D-70663A862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F978B6-F530-99DA-3792-A2BFF6DEE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E23654-D40F-28F6-B9AB-6763CA7E7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664496-0D8A-4B60-BA0E-85AF9CE0899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7587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A0707-DB99-7AB7-B3E1-BDBA08F44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7623D2-FE37-D948-6CBF-10A2A8D3FF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F934A6-CAE4-B2D2-2FB0-6E74A0B42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097B6A-841B-1B12-2D30-5BE68BC90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5613BD-4BE1-0451-C9B6-9E9CCB348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49300C-F490-4AC9-B28B-EDC6FE0EDA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2163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B8486AE-FC92-A299-1BF8-BAB5E2D2F2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E94CAE-4722-99C6-4E5D-7C001BC066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E27850-33C9-5914-7860-84A54A2C1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1B842A-940D-08D8-E0B7-CF5BC80FE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2EDA17-DF98-C65E-831D-98B62B31C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B2E9CD-A9AC-4FF3-89EA-81F7D77848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24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71730-BB72-4446-3C26-D255146D5D4A}"/>
              </a:ext>
            </a:extLst>
          </p:cNvPr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0F0AAE-16C2-CCAB-C010-4161CE0E864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291415-B337-5C36-D9A1-5B39E4FCEEBA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526773E-EA2A-FBAF-B717-EE92AE2CECBD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349372-27E2-B48A-4EEE-0337884589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46D072-CFDD-0AA1-9D5F-97D5FE1D6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DB5F45-FB33-0A6E-FFE3-47612BADC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464B47-A17D-022E-C849-3B870A83F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0629294-491B-4FBA-9F80-2B84E7F39B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02520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2">
            <a:extLst>
              <a:ext uri="{FF2B5EF4-FFF2-40B4-BE49-F238E27FC236}">
                <a16:creationId xmlns:a16="http://schemas.microsoft.com/office/drawing/2014/main" id="{86B5A51E-B7AC-572E-84BB-2633546A9A2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59875" cy="6858000"/>
            <a:chOff x="0" y="0"/>
            <a:chExt cx="5770" cy="4320"/>
          </a:xfrm>
        </p:grpSpPr>
        <p:sp>
          <p:nvSpPr>
            <p:cNvPr id="13315" name="Rectangle 3">
              <a:extLst>
                <a:ext uri="{FF2B5EF4-FFF2-40B4-BE49-F238E27FC236}">
                  <a16:creationId xmlns:a16="http://schemas.microsoft.com/office/drawing/2014/main" id="{B3C31261-6C03-5488-9172-608DA448C1C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5232" y="1"/>
              <a:ext cx="528" cy="431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tint val="94118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3316" name="Rectangle 4">
              <a:extLst>
                <a:ext uri="{FF2B5EF4-FFF2-40B4-BE49-F238E27FC236}">
                  <a16:creationId xmlns:a16="http://schemas.microsoft.com/office/drawing/2014/main" id="{FC7A0718-1530-7BB3-54D5-D91B6670F79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056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3317" name="Rectangle 5">
              <a:extLst>
                <a:ext uri="{FF2B5EF4-FFF2-40B4-BE49-F238E27FC236}">
                  <a16:creationId xmlns:a16="http://schemas.microsoft.com/office/drawing/2014/main" id="{167A4849-524A-328C-295A-5CA1F62BC59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72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3318" name="Rectangle 6">
              <a:extLst>
                <a:ext uri="{FF2B5EF4-FFF2-40B4-BE49-F238E27FC236}">
                  <a16:creationId xmlns:a16="http://schemas.microsoft.com/office/drawing/2014/main" id="{A4064A6A-7F02-88DD-EB42-B56844A4972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256" y="0"/>
              <a:ext cx="240" cy="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3319" name="Rectangle 7">
              <a:extLst>
                <a:ext uri="{FF2B5EF4-FFF2-40B4-BE49-F238E27FC236}">
                  <a16:creationId xmlns:a16="http://schemas.microsoft.com/office/drawing/2014/main" id="{5B8FED18-E944-0A9A-D16C-A31470F2146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344" y="0"/>
              <a:ext cx="38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3320" name="Rectangle 8">
              <a:extLst>
                <a:ext uri="{FF2B5EF4-FFF2-40B4-BE49-F238E27FC236}">
                  <a16:creationId xmlns:a16="http://schemas.microsoft.com/office/drawing/2014/main" id="{E8E50AF4-6729-E2FF-5625-F0A644B3228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80" y="0"/>
              <a:ext cx="576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3321" name="Rectangle 9">
              <a:extLst>
                <a:ext uri="{FF2B5EF4-FFF2-40B4-BE49-F238E27FC236}">
                  <a16:creationId xmlns:a16="http://schemas.microsoft.com/office/drawing/2014/main" id="{9DD225E6-1869-E53C-5144-66ABFA11AE0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88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8470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3322" name="Rectangle 10">
              <a:extLst>
                <a:ext uri="{FF2B5EF4-FFF2-40B4-BE49-F238E27FC236}">
                  <a16:creationId xmlns:a16="http://schemas.microsoft.com/office/drawing/2014/main" id="{935827CD-BFD9-9D5B-514C-DE0AAEB55A8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0" y="0"/>
              <a:ext cx="288" cy="432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3323" name="Rectangle 11">
              <a:extLst>
                <a:ext uri="{FF2B5EF4-FFF2-40B4-BE49-F238E27FC236}">
                  <a16:creationId xmlns:a16="http://schemas.microsoft.com/office/drawing/2014/main" id="{6CA58FF9-ED36-23A0-56AF-46EA8EEE82D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160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3324" name="Rectangle 12">
              <a:extLst>
                <a:ext uri="{FF2B5EF4-FFF2-40B4-BE49-F238E27FC236}">
                  <a16:creationId xmlns:a16="http://schemas.microsoft.com/office/drawing/2014/main" id="{0D681FA9-6E3B-7E88-6463-8D43D9BA690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784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3325" name="Rectangle 13">
              <a:extLst>
                <a:ext uri="{FF2B5EF4-FFF2-40B4-BE49-F238E27FC236}">
                  <a16:creationId xmlns:a16="http://schemas.microsoft.com/office/drawing/2014/main" id="{E0C77E2E-C2E9-95BC-B971-A2812F79BC1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248" y="0"/>
              <a:ext cx="144" cy="432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3326" name="Rectangle 14">
              <a:extLst>
                <a:ext uri="{FF2B5EF4-FFF2-40B4-BE49-F238E27FC236}">
                  <a16:creationId xmlns:a16="http://schemas.microsoft.com/office/drawing/2014/main" id="{11071DA1-A3BD-4906-C414-E7AD7E35DCA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3300" y="0"/>
              <a:ext cx="252" cy="432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3327" name="Rectangle 15">
              <a:extLst>
                <a:ext uri="{FF2B5EF4-FFF2-40B4-BE49-F238E27FC236}">
                  <a16:creationId xmlns:a16="http://schemas.microsoft.com/office/drawing/2014/main" id="{169512F6-02BD-264E-9800-3460BE2042D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656" y="0"/>
              <a:ext cx="14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3328" name="Rectangle 16">
              <a:extLst>
                <a:ext uri="{FF2B5EF4-FFF2-40B4-BE49-F238E27FC236}">
                  <a16:creationId xmlns:a16="http://schemas.microsoft.com/office/drawing/2014/main" id="{B3706782-7420-8EB6-5462-B96F6894FAE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608" y="0"/>
              <a:ext cx="67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3329" name="Rectangle 17">
              <a:extLst>
                <a:ext uri="{FF2B5EF4-FFF2-40B4-BE49-F238E27FC236}">
                  <a16:creationId xmlns:a16="http://schemas.microsoft.com/office/drawing/2014/main" id="{BBEFD50D-31E5-AEDB-09F4-3C3DA823CA2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3504" y="0"/>
              <a:ext cx="62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3330" name="Rectangle 18">
              <a:extLst>
                <a:ext uri="{FF2B5EF4-FFF2-40B4-BE49-F238E27FC236}">
                  <a16:creationId xmlns:a16="http://schemas.microsoft.com/office/drawing/2014/main" id="{32A15985-8FE3-6FE2-4D27-E9F7E5E6BA6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3840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3331" name="Rectangle 19">
              <a:extLst>
                <a:ext uri="{FF2B5EF4-FFF2-40B4-BE49-F238E27FC236}">
                  <a16:creationId xmlns:a16="http://schemas.microsoft.com/office/drawing/2014/main" id="{892ADFCC-389B-504B-C224-819DC7F62A5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368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3332" name="Rectangle 20">
              <a:extLst>
                <a:ext uri="{FF2B5EF4-FFF2-40B4-BE49-F238E27FC236}">
                  <a16:creationId xmlns:a16="http://schemas.microsoft.com/office/drawing/2014/main" id="{468EC943-A7DB-489D-24B4-C4C542688A0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680" y="0"/>
              <a:ext cx="15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3333" name="Rectangle 21">
              <a:extLst>
                <a:ext uri="{FF2B5EF4-FFF2-40B4-BE49-F238E27FC236}">
                  <a16:creationId xmlns:a16="http://schemas.microsoft.com/office/drawing/2014/main" id="{DD1920FE-2E9C-8887-414C-22B5A762FED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366" y="0"/>
              <a:ext cx="336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3334" name="Freeform 22">
              <a:extLst>
                <a:ext uri="{FF2B5EF4-FFF2-40B4-BE49-F238E27FC236}">
                  <a16:creationId xmlns:a16="http://schemas.microsoft.com/office/drawing/2014/main" id="{A9559A53-D830-7614-E9BE-1BC40185BBD5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1" y="3875"/>
              <a:ext cx="5760" cy="445"/>
            </a:xfrm>
            <a:custGeom>
              <a:avLst/>
              <a:gdLst>
                <a:gd name="T0" fmla="*/ 5700 w 5760"/>
                <a:gd name="T1" fmla="*/ 86 h 445"/>
                <a:gd name="T2" fmla="*/ 5508 w 5760"/>
                <a:gd name="T3" fmla="*/ 86 h 445"/>
                <a:gd name="T4" fmla="*/ 5454 w 5760"/>
                <a:gd name="T5" fmla="*/ 76 h 445"/>
                <a:gd name="T6" fmla="*/ 5448 w 5760"/>
                <a:gd name="T7" fmla="*/ 65 h 445"/>
                <a:gd name="T8" fmla="*/ 5442 w 5760"/>
                <a:gd name="T9" fmla="*/ 44 h 445"/>
                <a:gd name="T10" fmla="*/ 5414 w 5760"/>
                <a:gd name="T11" fmla="*/ 18 h 445"/>
                <a:gd name="T12" fmla="*/ 5332 w 5760"/>
                <a:gd name="T13" fmla="*/ 7 h 445"/>
                <a:gd name="T14" fmla="*/ 5051 w 5760"/>
                <a:gd name="T15" fmla="*/ 22 h 445"/>
                <a:gd name="T16" fmla="*/ 4986 w 5760"/>
                <a:gd name="T17" fmla="*/ 55 h 445"/>
                <a:gd name="T18" fmla="*/ 4854 w 5760"/>
                <a:gd name="T19" fmla="*/ 102 h 445"/>
                <a:gd name="T20" fmla="*/ 4740 w 5760"/>
                <a:gd name="T21" fmla="*/ 112 h 445"/>
                <a:gd name="T22" fmla="*/ 4662 w 5760"/>
                <a:gd name="T23" fmla="*/ 91 h 445"/>
                <a:gd name="T24" fmla="*/ 4598 w 5760"/>
                <a:gd name="T25" fmla="*/ 25 h 445"/>
                <a:gd name="T26" fmla="*/ 4514 w 5760"/>
                <a:gd name="T27" fmla="*/ 9 h 445"/>
                <a:gd name="T28" fmla="*/ 4410 w 5760"/>
                <a:gd name="T29" fmla="*/ 39 h 445"/>
                <a:gd name="T30" fmla="*/ 4236 w 5760"/>
                <a:gd name="T31" fmla="*/ 81 h 445"/>
                <a:gd name="T32" fmla="*/ 4020 w 5760"/>
                <a:gd name="T33" fmla="*/ 102 h 445"/>
                <a:gd name="T34" fmla="*/ 3810 w 5760"/>
                <a:gd name="T35" fmla="*/ 102 h 445"/>
                <a:gd name="T36" fmla="*/ 3654 w 5760"/>
                <a:gd name="T37" fmla="*/ 76 h 445"/>
                <a:gd name="T38" fmla="*/ 3594 w 5760"/>
                <a:gd name="T39" fmla="*/ 50 h 445"/>
                <a:gd name="T40" fmla="*/ 3528 w 5760"/>
                <a:gd name="T41" fmla="*/ 44 h 445"/>
                <a:gd name="T42" fmla="*/ 3480 w 5760"/>
                <a:gd name="T43" fmla="*/ 55 h 445"/>
                <a:gd name="T44" fmla="*/ 3420 w 5760"/>
                <a:gd name="T45" fmla="*/ 76 h 445"/>
                <a:gd name="T46" fmla="*/ 3048 w 5760"/>
                <a:gd name="T47" fmla="*/ 112 h 445"/>
                <a:gd name="T48" fmla="*/ 2844 w 5760"/>
                <a:gd name="T49" fmla="*/ 128 h 445"/>
                <a:gd name="T50" fmla="*/ 2742 w 5760"/>
                <a:gd name="T51" fmla="*/ 117 h 445"/>
                <a:gd name="T52" fmla="*/ 2710 w 5760"/>
                <a:gd name="T53" fmla="*/ 56 h 445"/>
                <a:gd name="T54" fmla="*/ 2658 w 5760"/>
                <a:gd name="T55" fmla="*/ 50 h 445"/>
                <a:gd name="T56" fmla="*/ 2558 w 5760"/>
                <a:gd name="T57" fmla="*/ 95 h 445"/>
                <a:gd name="T58" fmla="*/ 2444 w 5760"/>
                <a:gd name="T59" fmla="*/ 109 h 445"/>
                <a:gd name="T60" fmla="*/ 2322 w 5760"/>
                <a:gd name="T61" fmla="*/ 91 h 445"/>
                <a:gd name="T62" fmla="*/ 2274 w 5760"/>
                <a:gd name="T63" fmla="*/ 70 h 445"/>
                <a:gd name="T64" fmla="*/ 2185 w 5760"/>
                <a:gd name="T65" fmla="*/ 3 h 445"/>
                <a:gd name="T66" fmla="*/ 2048 w 5760"/>
                <a:gd name="T67" fmla="*/ 64 h 445"/>
                <a:gd name="T68" fmla="*/ 1794 w 5760"/>
                <a:gd name="T69" fmla="*/ 102 h 445"/>
                <a:gd name="T70" fmla="*/ 1560 w 5760"/>
                <a:gd name="T71" fmla="*/ 91 h 445"/>
                <a:gd name="T72" fmla="*/ 1482 w 5760"/>
                <a:gd name="T73" fmla="*/ 76 h 445"/>
                <a:gd name="T74" fmla="*/ 1428 w 5760"/>
                <a:gd name="T75" fmla="*/ 50 h 445"/>
                <a:gd name="T76" fmla="*/ 1374 w 5760"/>
                <a:gd name="T77" fmla="*/ 44 h 445"/>
                <a:gd name="T78" fmla="*/ 1308 w 5760"/>
                <a:gd name="T79" fmla="*/ 55 h 445"/>
                <a:gd name="T80" fmla="*/ 1140 w 5760"/>
                <a:gd name="T81" fmla="*/ 107 h 445"/>
                <a:gd name="T82" fmla="*/ 948 w 5760"/>
                <a:gd name="T83" fmla="*/ 143 h 445"/>
                <a:gd name="T84" fmla="*/ 708 w 5760"/>
                <a:gd name="T85" fmla="*/ 138 h 445"/>
                <a:gd name="T86" fmla="*/ 534 w 5760"/>
                <a:gd name="T87" fmla="*/ 96 h 445"/>
                <a:gd name="T88" fmla="*/ 444 w 5760"/>
                <a:gd name="T89" fmla="*/ 55 h 445"/>
                <a:gd name="T90" fmla="*/ 396 w 5760"/>
                <a:gd name="T91" fmla="*/ 34 h 445"/>
                <a:gd name="T92" fmla="*/ 378 w 5760"/>
                <a:gd name="T93" fmla="*/ 39 h 445"/>
                <a:gd name="T94" fmla="*/ 342 w 5760"/>
                <a:gd name="T95" fmla="*/ 70 h 445"/>
                <a:gd name="T96" fmla="*/ 288 w 5760"/>
                <a:gd name="T97" fmla="*/ 96 h 445"/>
                <a:gd name="T98" fmla="*/ 192 w 5760"/>
                <a:gd name="T99" fmla="*/ 112 h 445"/>
                <a:gd name="T100" fmla="*/ 90 w 5760"/>
                <a:gd name="T101" fmla="*/ 112 h 445"/>
                <a:gd name="T102" fmla="*/ 0 w 5760"/>
                <a:gd name="T103" fmla="*/ 96 h 445"/>
                <a:gd name="T104" fmla="*/ 5760 w 5760"/>
                <a:gd name="T105" fmla="*/ 445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760" h="445">
                  <a:moveTo>
                    <a:pt x="5760" y="445"/>
                  </a:moveTo>
                  <a:lnTo>
                    <a:pt x="5760" y="76"/>
                  </a:lnTo>
                  <a:lnTo>
                    <a:pt x="5730" y="81"/>
                  </a:lnTo>
                  <a:lnTo>
                    <a:pt x="5700" y="86"/>
                  </a:lnTo>
                  <a:lnTo>
                    <a:pt x="5646" y="91"/>
                  </a:lnTo>
                  <a:lnTo>
                    <a:pt x="5592" y="91"/>
                  </a:lnTo>
                  <a:lnTo>
                    <a:pt x="5544" y="91"/>
                  </a:lnTo>
                  <a:lnTo>
                    <a:pt x="5508" y="86"/>
                  </a:lnTo>
                  <a:lnTo>
                    <a:pt x="5490" y="86"/>
                  </a:lnTo>
                  <a:lnTo>
                    <a:pt x="5478" y="81"/>
                  </a:lnTo>
                  <a:lnTo>
                    <a:pt x="5466" y="76"/>
                  </a:lnTo>
                  <a:lnTo>
                    <a:pt x="5454" y="76"/>
                  </a:lnTo>
                  <a:lnTo>
                    <a:pt x="5454" y="70"/>
                  </a:lnTo>
                  <a:lnTo>
                    <a:pt x="5454" y="70"/>
                  </a:lnTo>
                  <a:lnTo>
                    <a:pt x="5448" y="70"/>
                  </a:lnTo>
                  <a:lnTo>
                    <a:pt x="5448" y="65"/>
                  </a:lnTo>
                  <a:lnTo>
                    <a:pt x="5448" y="60"/>
                  </a:lnTo>
                  <a:lnTo>
                    <a:pt x="5448" y="55"/>
                  </a:lnTo>
                  <a:lnTo>
                    <a:pt x="5442" y="50"/>
                  </a:lnTo>
                  <a:lnTo>
                    <a:pt x="5442" y="44"/>
                  </a:lnTo>
                  <a:lnTo>
                    <a:pt x="5436" y="39"/>
                  </a:lnTo>
                  <a:lnTo>
                    <a:pt x="5424" y="34"/>
                  </a:lnTo>
                  <a:lnTo>
                    <a:pt x="5418" y="29"/>
                  </a:lnTo>
                  <a:lnTo>
                    <a:pt x="5414" y="18"/>
                  </a:lnTo>
                  <a:lnTo>
                    <a:pt x="5401" y="16"/>
                  </a:lnTo>
                  <a:lnTo>
                    <a:pt x="5386" y="10"/>
                  </a:lnTo>
                  <a:lnTo>
                    <a:pt x="5368" y="7"/>
                  </a:lnTo>
                  <a:lnTo>
                    <a:pt x="5332" y="7"/>
                  </a:lnTo>
                  <a:lnTo>
                    <a:pt x="5246" y="10"/>
                  </a:lnTo>
                  <a:lnTo>
                    <a:pt x="5144" y="7"/>
                  </a:lnTo>
                  <a:lnTo>
                    <a:pt x="5090" y="16"/>
                  </a:lnTo>
                  <a:lnTo>
                    <a:pt x="5051" y="22"/>
                  </a:lnTo>
                  <a:lnTo>
                    <a:pt x="5036" y="30"/>
                  </a:lnTo>
                  <a:lnTo>
                    <a:pt x="5022" y="39"/>
                  </a:lnTo>
                  <a:lnTo>
                    <a:pt x="5010" y="44"/>
                  </a:lnTo>
                  <a:lnTo>
                    <a:pt x="4986" y="55"/>
                  </a:lnTo>
                  <a:lnTo>
                    <a:pt x="4950" y="70"/>
                  </a:lnTo>
                  <a:lnTo>
                    <a:pt x="4920" y="86"/>
                  </a:lnTo>
                  <a:lnTo>
                    <a:pt x="4884" y="96"/>
                  </a:lnTo>
                  <a:lnTo>
                    <a:pt x="4854" y="102"/>
                  </a:lnTo>
                  <a:lnTo>
                    <a:pt x="4824" y="107"/>
                  </a:lnTo>
                  <a:lnTo>
                    <a:pt x="4794" y="112"/>
                  </a:lnTo>
                  <a:lnTo>
                    <a:pt x="4764" y="112"/>
                  </a:lnTo>
                  <a:lnTo>
                    <a:pt x="4740" y="112"/>
                  </a:lnTo>
                  <a:lnTo>
                    <a:pt x="4716" y="107"/>
                  </a:lnTo>
                  <a:lnTo>
                    <a:pt x="4698" y="102"/>
                  </a:lnTo>
                  <a:lnTo>
                    <a:pt x="4674" y="96"/>
                  </a:lnTo>
                  <a:lnTo>
                    <a:pt x="4662" y="91"/>
                  </a:lnTo>
                  <a:lnTo>
                    <a:pt x="4644" y="86"/>
                  </a:lnTo>
                  <a:lnTo>
                    <a:pt x="4631" y="66"/>
                  </a:lnTo>
                  <a:lnTo>
                    <a:pt x="4617" y="42"/>
                  </a:lnTo>
                  <a:lnTo>
                    <a:pt x="4598" y="25"/>
                  </a:lnTo>
                  <a:lnTo>
                    <a:pt x="4584" y="13"/>
                  </a:lnTo>
                  <a:lnTo>
                    <a:pt x="4565" y="4"/>
                  </a:lnTo>
                  <a:lnTo>
                    <a:pt x="4535" y="3"/>
                  </a:lnTo>
                  <a:lnTo>
                    <a:pt x="4514" y="9"/>
                  </a:lnTo>
                  <a:lnTo>
                    <a:pt x="4494" y="18"/>
                  </a:lnTo>
                  <a:lnTo>
                    <a:pt x="4471" y="23"/>
                  </a:lnTo>
                  <a:lnTo>
                    <a:pt x="4440" y="29"/>
                  </a:lnTo>
                  <a:lnTo>
                    <a:pt x="4410" y="39"/>
                  </a:lnTo>
                  <a:lnTo>
                    <a:pt x="4374" y="50"/>
                  </a:lnTo>
                  <a:lnTo>
                    <a:pt x="4332" y="60"/>
                  </a:lnTo>
                  <a:lnTo>
                    <a:pt x="4284" y="76"/>
                  </a:lnTo>
                  <a:lnTo>
                    <a:pt x="4236" y="81"/>
                  </a:lnTo>
                  <a:lnTo>
                    <a:pt x="4183" y="91"/>
                  </a:lnTo>
                  <a:lnTo>
                    <a:pt x="4128" y="96"/>
                  </a:lnTo>
                  <a:lnTo>
                    <a:pt x="4074" y="102"/>
                  </a:lnTo>
                  <a:lnTo>
                    <a:pt x="4020" y="102"/>
                  </a:lnTo>
                  <a:lnTo>
                    <a:pt x="3966" y="102"/>
                  </a:lnTo>
                  <a:lnTo>
                    <a:pt x="3912" y="102"/>
                  </a:lnTo>
                  <a:lnTo>
                    <a:pt x="3858" y="102"/>
                  </a:lnTo>
                  <a:lnTo>
                    <a:pt x="3810" y="102"/>
                  </a:lnTo>
                  <a:lnTo>
                    <a:pt x="3762" y="96"/>
                  </a:lnTo>
                  <a:lnTo>
                    <a:pt x="3726" y="91"/>
                  </a:lnTo>
                  <a:lnTo>
                    <a:pt x="3684" y="81"/>
                  </a:lnTo>
                  <a:lnTo>
                    <a:pt x="3654" y="76"/>
                  </a:lnTo>
                  <a:lnTo>
                    <a:pt x="3642" y="70"/>
                  </a:lnTo>
                  <a:lnTo>
                    <a:pt x="3630" y="65"/>
                  </a:lnTo>
                  <a:lnTo>
                    <a:pt x="3612" y="60"/>
                  </a:lnTo>
                  <a:lnTo>
                    <a:pt x="3594" y="50"/>
                  </a:lnTo>
                  <a:lnTo>
                    <a:pt x="3576" y="50"/>
                  </a:lnTo>
                  <a:lnTo>
                    <a:pt x="3558" y="44"/>
                  </a:lnTo>
                  <a:lnTo>
                    <a:pt x="3540" y="44"/>
                  </a:lnTo>
                  <a:lnTo>
                    <a:pt x="3528" y="44"/>
                  </a:lnTo>
                  <a:lnTo>
                    <a:pt x="3516" y="50"/>
                  </a:lnTo>
                  <a:lnTo>
                    <a:pt x="3504" y="50"/>
                  </a:lnTo>
                  <a:lnTo>
                    <a:pt x="3492" y="55"/>
                  </a:lnTo>
                  <a:lnTo>
                    <a:pt x="3480" y="55"/>
                  </a:lnTo>
                  <a:lnTo>
                    <a:pt x="3468" y="65"/>
                  </a:lnTo>
                  <a:lnTo>
                    <a:pt x="3456" y="70"/>
                  </a:lnTo>
                  <a:lnTo>
                    <a:pt x="3450" y="70"/>
                  </a:lnTo>
                  <a:lnTo>
                    <a:pt x="3420" y="76"/>
                  </a:lnTo>
                  <a:lnTo>
                    <a:pt x="3330" y="81"/>
                  </a:lnTo>
                  <a:lnTo>
                    <a:pt x="3204" y="91"/>
                  </a:lnTo>
                  <a:lnTo>
                    <a:pt x="3126" y="102"/>
                  </a:lnTo>
                  <a:lnTo>
                    <a:pt x="3048" y="112"/>
                  </a:lnTo>
                  <a:lnTo>
                    <a:pt x="2970" y="123"/>
                  </a:lnTo>
                  <a:lnTo>
                    <a:pt x="2904" y="128"/>
                  </a:lnTo>
                  <a:lnTo>
                    <a:pt x="2868" y="128"/>
                  </a:lnTo>
                  <a:lnTo>
                    <a:pt x="2844" y="128"/>
                  </a:lnTo>
                  <a:lnTo>
                    <a:pt x="2814" y="128"/>
                  </a:lnTo>
                  <a:lnTo>
                    <a:pt x="2790" y="128"/>
                  </a:lnTo>
                  <a:lnTo>
                    <a:pt x="2766" y="123"/>
                  </a:lnTo>
                  <a:lnTo>
                    <a:pt x="2742" y="117"/>
                  </a:lnTo>
                  <a:lnTo>
                    <a:pt x="2724" y="112"/>
                  </a:lnTo>
                  <a:lnTo>
                    <a:pt x="2706" y="107"/>
                  </a:lnTo>
                  <a:lnTo>
                    <a:pt x="2704" y="83"/>
                  </a:lnTo>
                  <a:lnTo>
                    <a:pt x="2710" y="56"/>
                  </a:lnTo>
                  <a:lnTo>
                    <a:pt x="2710" y="36"/>
                  </a:lnTo>
                  <a:lnTo>
                    <a:pt x="2696" y="25"/>
                  </a:lnTo>
                  <a:lnTo>
                    <a:pt x="2672" y="36"/>
                  </a:lnTo>
                  <a:lnTo>
                    <a:pt x="2658" y="50"/>
                  </a:lnTo>
                  <a:lnTo>
                    <a:pt x="2638" y="60"/>
                  </a:lnTo>
                  <a:lnTo>
                    <a:pt x="2614" y="76"/>
                  </a:lnTo>
                  <a:lnTo>
                    <a:pt x="2590" y="84"/>
                  </a:lnTo>
                  <a:lnTo>
                    <a:pt x="2558" y="95"/>
                  </a:lnTo>
                  <a:lnTo>
                    <a:pt x="2536" y="98"/>
                  </a:lnTo>
                  <a:lnTo>
                    <a:pt x="2508" y="102"/>
                  </a:lnTo>
                  <a:lnTo>
                    <a:pt x="2478" y="105"/>
                  </a:lnTo>
                  <a:lnTo>
                    <a:pt x="2444" y="109"/>
                  </a:lnTo>
                  <a:lnTo>
                    <a:pt x="2410" y="110"/>
                  </a:lnTo>
                  <a:lnTo>
                    <a:pt x="2374" y="107"/>
                  </a:lnTo>
                  <a:lnTo>
                    <a:pt x="2348" y="103"/>
                  </a:lnTo>
                  <a:lnTo>
                    <a:pt x="2322" y="91"/>
                  </a:lnTo>
                  <a:lnTo>
                    <a:pt x="2304" y="86"/>
                  </a:lnTo>
                  <a:lnTo>
                    <a:pt x="2292" y="81"/>
                  </a:lnTo>
                  <a:lnTo>
                    <a:pt x="2286" y="76"/>
                  </a:lnTo>
                  <a:lnTo>
                    <a:pt x="2274" y="70"/>
                  </a:lnTo>
                  <a:lnTo>
                    <a:pt x="2268" y="65"/>
                  </a:lnTo>
                  <a:lnTo>
                    <a:pt x="2246" y="18"/>
                  </a:lnTo>
                  <a:lnTo>
                    <a:pt x="2224" y="0"/>
                  </a:lnTo>
                  <a:lnTo>
                    <a:pt x="2185" y="3"/>
                  </a:lnTo>
                  <a:lnTo>
                    <a:pt x="2156" y="16"/>
                  </a:lnTo>
                  <a:lnTo>
                    <a:pt x="2126" y="22"/>
                  </a:lnTo>
                  <a:lnTo>
                    <a:pt x="2081" y="49"/>
                  </a:lnTo>
                  <a:lnTo>
                    <a:pt x="2048" y="64"/>
                  </a:lnTo>
                  <a:lnTo>
                    <a:pt x="2018" y="76"/>
                  </a:lnTo>
                  <a:lnTo>
                    <a:pt x="1986" y="96"/>
                  </a:lnTo>
                  <a:lnTo>
                    <a:pt x="1896" y="102"/>
                  </a:lnTo>
                  <a:lnTo>
                    <a:pt x="1794" y="102"/>
                  </a:lnTo>
                  <a:lnTo>
                    <a:pt x="1692" y="102"/>
                  </a:lnTo>
                  <a:lnTo>
                    <a:pt x="1644" y="102"/>
                  </a:lnTo>
                  <a:lnTo>
                    <a:pt x="1602" y="96"/>
                  </a:lnTo>
                  <a:lnTo>
                    <a:pt x="1560" y="91"/>
                  </a:lnTo>
                  <a:lnTo>
                    <a:pt x="1524" y="86"/>
                  </a:lnTo>
                  <a:lnTo>
                    <a:pt x="1506" y="86"/>
                  </a:lnTo>
                  <a:lnTo>
                    <a:pt x="1494" y="81"/>
                  </a:lnTo>
                  <a:lnTo>
                    <a:pt x="1482" y="76"/>
                  </a:lnTo>
                  <a:lnTo>
                    <a:pt x="1476" y="70"/>
                  </a:lnTo>
                  <a:lnTo>
                    <a:pt x="1458" y="65"/>
                  </a:lnTo>
                  <a:lnTo>
                    <a:pt x="1440" y="55"/>
                  </a:lnTo>
                  <a:lnTo>
                    <a:pt x="1428" y="50"/>
                  </a:lnTo>
                  <a:lnTo>
                    <a:pt x="1410" y="50"/>
                  </a:lnTo>
                  <a:lnTo>
                    <a:pt x="1398" y="44"/>
                  </a:lnTo>
                  <a:lnTo>
                    <a:pt x="1386" y="44"/>
                  </a:lnTo>
                  <a:lnTo>
                    <a:pt x="1374" y="44"/>
                  </a:lnTo>
                  <a:lnTo>
                    <a:pt x="1356" y="44"/>
                  </a:lnTo>
                  <a:lnTo>
                    <a:pt x="1344" y="44"/>
                  </a:lnTo>
                  <a:lnTo>
                    <a:pt x="1332" y="50"/>
                  </a:lnTo>
                  <a:lnTo>
                    <a:pt x="1308" y="55"/>
                  </a:lnTo>
                  <a:lnTo>
                    <a:pt x="1260" y="70"/>
                  </a:lnTo>
                  <a:lnTo>
                    <a:pt x="1218" y="86"/>
                  </a:lnTo>
                  <a:lnTo>
                    <a:pt x="1176" y="96"/>
                  </a:lnTo>
                  <a:lnTo>
                    <a:pt x="1140" y="107"/>
                  </a:lnTo>
                  <a:lnTo>
                    <a:pt x="1098" y="117"/>
                  </a:lnTo>
                  <a:lnTo>
                    <a:pt x="1062" y="128"/>
                  </a:lnTo>
                  <a:lnTo>
                    <a:pt x="1020" y="133"/>
                  </a:lnTo>
                  <a:lnTo>
                    <a:pt x="948" y="143"/>
                  </a:lnTo>
                  <a:lnTo>
                    <a:pt x="882" y="149"/>
                  </a:lnTo>
                  <a:lnTo>
                    <a:pt x="822" y="149"/>
                  </a:lnTo>
                  <a:lnTo>
                    <a:pt x="762" y="143"/>
                  </a:lnTo>
                  <a:lnTo>
                    <a:pt x="708" y="138"/>
                  </a:lnTo>
                  <a:lnTo>
                    <a:pt x="654" y="128"/>
                  </a:lnTo>
                  <a:lnTo>
                    <a:pt x="612" y="117"/>
                  </a:lnTo>
                  <a:lnTo>
                    <a:pt x="570" y="107"/>
                  </a:lnTo>
                  <a:lnTo>
                    <a:pt x="534" y="96"/>
                  </a:lnTo>
                  <a:lnTo>
                    <a:pt x="504" y="86"/>
                  </a:lnTo>
                  <a:lnTo>
                    <a:pt x="480" y="76"/>
                  </a:lnTo>
                  <a:lnTo>
                    <a:pt x="462" y="65"/>
                  </a:lnTo>
                  <a:lnTo>
                    <a:pt x="444" y="55"/>
                  </a:lnTo>
                  <a:lnTo>
                    <a:pt x="426" y="44"/>
                  </a:lnTo>
                  <a:lnTo>
                    <a:pt x="408" y="34"/>
                  </a:lnTo>
                  <a:lnTo>
                    <a:pt x="402" y="34"/>
                  </a:lnTo>
                  <a:lnTo>
                    <a:pt x="396" y="34"/>
                  </a:lnTo>
                  <a:lnTo>
                    <a:pt x="390" y="34"/>
                  </a:lnTo>
                  <a:lnTo>
                    <a:pt x="390" y="34"/>
                  </a:lnTo>
                  <a:lnTo>
                    <a:pt x="384" y="34"/>
                  </a:lnTo>
                  <a:lnTo>
                    <a:pt x="378" y="39"/>
                  </a:lnTo>
                  <a:lnTo>
                    <a:pt x="372" y="44"/>
                  </a:lnTo>
                  <a:lnTo>
                    <a:pt x="360" y="55"/>
                  </a:lnTo>
                  <a:lnTo>
                    <a:pt x="348" y="65"/>
                  </a:lnTo>
                  <a:lnTo>
                    <a:pt x="342" y="70"/>
                  </a:lnTo>
                  <a:lnTo>
                    <a:pt x="336" y="76"/>
                  </a:lnTo>
                  <a:lnTo>
                    <a:pt x="324" y="86"/>
                  </a:lnTo>
                  <a:lnTo>
                    <a:pt x="306" y="91"/>
                  </a:lnTo>
                  <a:lnTo>
                    <a:pt x="288" y="96"/>
                  </a:lnTo>
                  <a:lnTo>
                    <a:pt x="264" y="102"/>
                  </a:lnTo>
                  <a:lnTo>
                    <a:pt x="240" y="107"/>
                  </a:lnTo>
                  <a:lnTo>
                    <a:pt x="216" y="112"/>
                  </a:lnTo>
                  <a:lnTo>
                    <a:pt x="192" y="112"/>
                  </a:lnTo>
                  <a:lnTo>
                    <a:pt x="168" y="117"/>
                  </a:lnTo>
                  <a:lnTo>
                    <a:pt x="145" y="117"/>
                  </a:lnTo>
                  <a:lnTo>
                    <a:pt x="120" y="117"/>
                  </a:lnTo>
                  <a:lnTo>
                    <a:pt x="90" y="112"/>
                  </a:lnTo>
                  <a:lnTo>
                    <a:pt x="66" y="112"/>
                  </a:lnTo>
                  <a:lnTo>
                    <a:pt x="42" y="107"/>
                  </a:lnTo>
                  <a:lnTo>
                    <a:pt x="24" y="102"/>
                  </a:lnTo>
                  <a:lnTo>
                    <a:pt x="0" y="96"/>
                  </a:lnTo>
                  <a:lnTo>
                    <a:pt x="0" y="445"/>
                  </a:lnTo>
                  <a:lnTo>
                    <a:pt x="5760" y="445"/>
                  </a:lnTo>
                  <a:lnTo>
                    <a:pt x="5760" y="445"/>
                  </a:lnTo>
                  <a:lnTo>
                    <a:pt x="5760" y="445"/>
                  </a:lnTo>
                </a:path>
              </a:pathLst>
            </a:custGeom>
            <a:solidFill>
              <a:schemeClr val="accent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11E8C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335" name="Freeform 23">
              <a:extLst>
                <a:ext uri="{FF2B5EF4-FFF2-40B4-BE49-F238E27FC236}">
                  <a16:creationId xmlns:a16="http://schemas.microsoft.com/office/drawing/2014/main" id="{CF98E323-54F4-6F4E-05C0-B51BD4D75D25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0" y="3867"/>
              <a:ext cx="5770" cy="174"/>
            </a:xfrm>
            <a:custGeom>
              <a:avLst/>
              <a:gdLst>
                <a:gd name="T0" fmla="*/ 4993 w 5770"/>
                <a:gd name="T1" fmla="*/ 66 h 174"/>
                <a:gd name="T2" fmla="*/ 4771 w 5770"/>
                <a:gd name="T3" fmla="*/ 132 h 174"/>
                <a:gd name="T4" fmla="*/ 4640 w 5770"/>
                <a:gd name="T5" fmla="*/ 96 h 174"/>
                <a:gd name="T6" fmla="*/ 4598 w 5770"/>
                <a:gd name="T7" fmla="*/ 36 h 174"/>
                <a:gd name="T8" fmla="*/ 4478 w 5770"/>
                <a:gd name="T9" fmla="*/ 30 h 174"/>
                <a:gd name="T10" fmla="*/ 4186 w 5770"/>
                <a:gd name="T11" fmla="*/ 108 h 174"/>
                <a:gd name="T12" fmla="*/ 3815 w 5770"/>
                <a:gd name="T13" fmla="*/ 120 h 174"/>
                <a:gd name="T14" fmla="*/ 3617 w 5770"/>
                <a:gd name="T15" fmla="*/ 72 h 174"/>
                <a:gd name="T16" fmla="*/ 3510 w 5770"/>
                <a:gd name="T17" fmla="*/ 60 h 174"/>
                <a:gd name="T18" fmla="*/ 3336 w 5770"/>
                <a:gd name="T19" fmla="*/ 96 h 174"/>
                <a:gd name="T20" fmla="*/ 2846 w 5770"/>
                <a:gd name="T21" fmla="*/ 150 h 174"/>
                <a:gd name="T22" fmla="*/ 2703 w 5770"/>
                <a:gd name="T23" fmla="*/ 96 h 174"/>
                <a:gd name="T24" fmla="*/ 2619 w 5770"/>
                <a:gd name="T25" fmla="*/ 90 h 174"/>
                <a:gd name="T26" fmla="*/ 2416 w 5770"/>
                <a:gd name="T27" fmla="*/ 132 h 174"/>
                <a:gd name="T28" fmla="*/ 2278 w 5770"/>
                <a:gd name="T29" fmla="*/ 84 h 174"/>
                <a:gd name="T30" fmla="*/ 2151 w 5770"/>
                <a:gd name="T31" fmla="*/ 36 h 174"/>
                <a:gd name="T32" fmla="*/ 1947 w 5770"/>
                <a:gd name="T33" fmla="*/ 120 h 174"/>
                <a:gd name="T34" fmla="*/ 1525 w 5770"/>
                <a:gd name="T35" fmla="*/ 102 h 174"/>
                <a:gd name="T36" fmla="*/ 1429 w 5770"/>
                <a:gd name="T37" fmla="*/ 60 h 174"/>
                <a:gd name="T38" fmla="*/ 1333 w 5770"/>
                <a:gd name="T39" fmla="*/ 60 h 174"/>
                <a:gd name="T40" fmla="*/ 1058 w 5770"/>
                <a:gd name="T41" fmla="*/ 150 h 174"/>
                <a:gd name="T42" fmla="*/ 652 w 5770"/>
                <a:gd name="T43" fmla="*/ 150 h 174"/>
                <a:gd name="T44" fmla="*/ 442 w 5770"/>
                <a:gd name="T45" fmla="*/ 66 h 174"/>
                <a:gd name="T46" fmla="*/ 377 w 5770"/>
                <a:gd name="T47" fmla="*/ 48 h 174"/>
                <a:gd name="T48" fmla="*/ 305 w 5770"/>
                <a:gd name="T49" fmla="*/ 108 h 174"/>
                <a:gd name="T50" fmla="*/ 144 w 5770"/>
                <a:gd name="T51" fmla="*/ 138 h 174"/>
                <a:gd name="T52" fmla="*/ 0 w 5770"/>
                <a:gd name="T53" fmla="*/ 96 h 174"/>
                <a:gd name="T54" fmla="*/ 167 w 5770"/>
                <a:gd name="T55" fmla="*/ 120 h 174"/>
                <a:gd name="T56" fmla="*/ 323 w 5770"/>
                <a:gd name="T57" fmla="*/ 84 h 174"/>
                <a:gd name="T58" fmla="*/ 383 w 5770"/>
                <a:gd name="T59" fmla="*/ 24 h 174"/>
                <a:gd name="T60" fmla="*/ 460 w 5770"/>
                <a:gd name="T61" fmla="*/ 60 h 174"/>
                <a:gd name="T62" fmla="*/ 706 w 5770"/>
                <a:gd name="T63" fmla="*/ 144 h 174"/>
                <a:gd name="T64" fmla="*/ 1100 w 5770"/>
                <a:gd name="T65" fmla="*/ 120 h 174"/>
                <a:gd name="T66" fmla="*/ 1345 w 5770"/>
                <a:gd name="T67" fmla="*/ 36 h 174"/>
                <a:gd name="T68" fmla="*/ 1441 w 5770"/>
                <a:gd name="T69" fmla="*/ 48 h 174"/>
                <a:gd name="T70" fmla="*/ 1561 w 5770"/>
                <a:gd name="T71" fmla="*/ 90 h 174"/>
                <a:gd name="T72" fmla="*/ 1971 w 5770"/>
                <a:gd name="T73" fmla="*/ 96 h 174"/>
                <a:gd name="T74" fmla="*/ 2235 w 5770"/>
                <a:gd name="T75" fmla="*/ 3 h 174"/>
                <a:gd name="T76" fmla="*/ 2350 w 5770"/>
                <a:gd name="T77" fmla="*/ 102 h 174"/>
                <a:gd name="T78" fmla="*/ 2559 w 5770"/>
                <a:gd name="T79" fmla="*/ 96 h 174"/>
                <a:gd name="T80" fmla="*/ 2715 w 5770"/>
                <a:gd name="T81" fmla="*/ 24 h 174"/>
                <a:gd name="T82" fmla="*/ 2792 w 5770"/>
                <a:gd name="T83" fmla="*/ 132 h 174"/>
                <a:gd name="T84" fmla="*/ 3127 w 5770"/>
                <a:gd name="T85" fmla="*/ 102 h 174"/>
                <a:gd name="T86" fmla="*/ 3486 w 5770"/>
                <a:gd name="T87" fmla="*/ 48 h 174"/>
                <a:gd name="T88" fmla="*/ 3582 w 5770"/>
                <a:gd name="T89" fmla="*/ 42 h 174"/>
                <a:gd name="T90" fmla="*/ 3731 w 5770"/>
                <a:gd name="T91" fmla="*/ 90 h 174"/>
                <a:gd name="T92" fmla="*/ 4078 w 5770"/>
                <a:gd name="T93" fmla="*/ 102 h 174"/>
                <a:gd name="T94" fmla="*/ 4419 w 5770"/>
                <a:gd name="T95" fmla="*/ 30 h 174"/>
                <a:gd name="T96" fmla="*/ 4574 w 5770"/>
                <a:gd name="T97" fmla="*/ 6 h 174"/>
                <a:gd name="T98" fmla="*/ 4628 w 5770"/>
                <a:gd name="T99" fmla="*/ 60 h 174"/>
                <a:gd name="T100" fmla="*/ 4724 w 5770"/>
                <a:gd name="T101" fmla="*/ 108 h 174"/>
                <a:gd name="T102" fmla="*/ 4927 w 5770"/>
                <a:gd name="T103" fmla="*/ 84 h 174"/>
                <a:gd name="T104" fmla="*/ 5118 w 5770"/>
                <a:gd name="T105" fmla="*/ 14 h 174"/>
                <a:gd name="T106" fmla="*/ 5280 w 5770"/>
                <a:gd name="T107" fmla="*/ 9 h 174"/>
                <a:gd name="T108" fmla="*/ 5453 w 5770"/>
                <a:gd name="T109" fmla="*/ 36 h 174"/>
                <a:gd name="T110" fmla="*/ 5465 w 5770"/>
                <a:gd name="T111" fmla="*/ 72 h 174"/>
                <a:gd name="T112" fmla="*/ 5656 w 5770"/>
                <a:gd name="T113" fmla="*/ 90 h 174"/>
                <a:gd name="T114" fmla="*/ 5710 w 5770"/>
                <a:gd name="T115" fmla="*/ 102 h 174"/>
                <a:gd name="T116" fmla="*/ 5477 w 5770"/>
                <a:gd name="T117" fmla="*/ 90 h 174"/>
                <a:gd name="T118" fmla="*/ 5453 w 5770"/>
                <a:gd name="T119" fmla="*/ 60 h 174"/>
                <a:gd name="T120" fmla="*/ 5393 w 5770"/>
                <a:gd name="T121" fmla="*/ 30 h 174"/>
                <a:gd name="T122" fmla="*/ 5219 w 5770"/>
                <a:gd name="T123" fmla="*/ 2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70" h="174">
                  <a:moveTo>
                    <a:pt x="5151" y="24"/>
                  </a:moveTo>
                  <a:lnTo>
                    <a:pt x="5127" y="26"/>
                  </a:lnTo>
                  <a:lnTo>
                    <a:pt x="5082" y="30"/>
                  </a:lnTo>
                  <a:lnTo>
                    <a:pt x="5049" y="38"/>
                  </a:lnTo>
                  <a:lnTo>
                    <a:pt x="5029" y="48"/>
                  </a:lnTo>
                  <a:lnTo>
                    <a:pt x="5017" y="54"/>
                  </a:lnTo>
                  <a:lnTo>
                    <a:pt x="4993" y="66"/>
                  </a:lnTo>
                  <a:lnTo>
                    <a:pt x="4957" y="84"/>
                  </a:lnTo>
                  <a:lnTo>
                    <a:pt x="4927" y="102"/>
                  </a:lnTo>
                  <a:lnTo>
                    <a:pt x="4891" y="114"/>
                  </a:lnTo>
                  <a:lnTo>
                    <a:pt x="4861" y="120"/>
                  </a:lnTo>
                  <a:lnTo>
                    <a:pt x="4831" y="126"/>
                  </a:lnTo>
                  <a:lnTo>
                    <a:pt x="4801" y="132"/>
                  </a:lnTo>
                  <a:lnTo>
                    <a:pt x="4771" y="132"/>
                  </a:lnTo>
                  <a:lnTo>
                    <a:pt x="4748" y="132"/>
                  </a:lnTo>
                  <a:lnTo>
                    <a:pt x="4724" y="126"/>
                  </a:lnTo>
                  <a:lnTo>
                    <a:pt x="4706" y="120"/>
                  </a:lnTo>
                  <a:lnTo>
                    <a:pt x="4682" y="114"/>
                  </a:lnTo>
                  <a:lnTo>
                    <a:pt x="4670" y="108"/>
                  </a:lnTo>
                  <a:lnTo>
                    <a:pt x="4652" y="102"/>
                  </a:lnTo>
                  <a:lnTo>
                    <a:pt x="4640" y="96"/>
                  </a:lnTo>
                  <a:lnTo>
                    <a:pt x="4634" y="84"/>
                  </a:lnTo>
                  <a:lnTo>
                    <a:pt x="4628" y="78"/>
                  </a:lnTo>
                  <a:lnTo>
                    <a:pt x="4622" y="66"/>
                  </a:lnTo>
                  <a:lnTo>
                    <a:pt x="4616" y="54"/>
                  </a:lnTo>
                  <a:lnTo>
                    <a:pt x="4610" y="48"/>
                  </a:lnTo>
                  <a:lnTo>
                    <a:pt x="4604" y="42"/>
                  </a:lnTo>
                  <a:lnTo>
                    <a:pt x="4598" y="36"/>
                  </a:lnTo>
                  <a:lnTo>
                    <a:pt x="4586" y="30"/>
                  </a:lnTo>
                  <a:lnTo>
                    <a:pt x="4574" y="24"/>
                  </a:lnTo>
                  <a:lnTo>
                    <a:pt x="4562" y="18"/>
                  </a:lnTo>
                  <a:lnTo>
                    <a:pt x="4544" y="18"/>
                  </a:lnTo>
                  <a:lnTo>
                    <a:pt x="4526" y="18"/>
                  </a:lnTo>
                  <a:lnTo>
                    <a:pt x="4502" y="24"/>
                  </a:lnTo>
                  <a:lnTo>
                    <a:pt x="4478" y="30"/>
                  </a:lnTo>
                  <a:lnTo>
                    <a:pt x="4449" y="36"/>
                  </a:lnTo>
                  <a:lnTo>
                    <a:pt x="4419" y="48"/>
                  </a:lnTo>
                  <a:lnTo>
                    <a:pt x="4383" y="60"/>
                  </a:lnTo>
                  <a:lnTo>
                    <a:pt x="4341" y="72"/>
                  </a:lnTo>
                  <a:lnTo>
                    <a:pt x="4287" y="90"/>
                  </a:lnTo>
                  <a:lnTo>
                    <a:pt x="4239" y="96"/>
                  </a:lnTo>
                  <a:lnTo>
                    <a:pt x="4186" y="108"/>
                  </a:lnTo>
                  <a:lnTo>
                    <a:pt x="4132" y="114"/>
                  </a:lnTo>
                  <a:lnTo>
                    <a:pt x="4078" y="120"/>
                  </a:lnTo>
                  <a:lnTo>
                    <a:pt x="4024" y="120"/>
                  </a:lnTo>
                  <a:lnTo>
                    <a:pt x="3970" y="120"/>
                  </a:lnTo>
                  <a:lnTo>
                    <a:pt x="3916" y="120"/>
                  </a:lnTo>
                  <a:lnTo>
                    <a:pt x="3863" y="120"/>
                  </a:lnTo>
                  <a:lnTo>
                    <a:pt x="3815" y="120"/>
                  </a:lnTo>
                  <a:lnTo>
                    <a:pt x="3767" y="114"/>
                  </a:lnTo>
                  <a:lnTo>
                    <a:pt x="3731" y="108"/>
                  </a:lnTo>
                  <a:lnTo>
                    <a:pt x="3689" y="96"/>
                  </a:lnTo>
                  <a:lnTo>
                    <a:pt x="3659" y="90"/>
                  </a:lnTo>
                  <a:lnTo>
                    <a:pt x="3647" y="84"/>
                  </a:lnTo>
                  <a:lnTo>
                    <a:pt x="3635" y="78"/>
                  </a:lnTo>
                  <a:lnTo>
                    <a:pt x="3617" y="72"/>
                  </a:lnTo>
                  <a:lnTo>
                    <a:pt x="3600" y="60"/>
                  </a:lnTo>
                  <a:lnTo>
                    <a:pt x="3582" y="60"/>
                  </a:lnTo>
                  <a:lnTo>
                    <a:pt x="3564" y="54"/>
                  </a:lnTo>
                  <a:lnTo>
                    <a:pt x="3546" y="54"/>
                  </a:lnTo>
                  <a:lnTo>
                    <a:pt x="3534" y="54"/>
                  </a:lnTo>
                  <a:lnTo>
                    <a:pt x="3522" y="60"/>
                  </a:lnTo>
                  <a:lnTo>
                    <a:pt x="3510" y="60"/>
                  </a:lnTo>
                  <a:lnTo>
                    <a:pt x="3498" y="66"/>
                  </a:lnTo>
                  <a:lnTo>
                    <a:pt x="3486" y="66"/>
                  </a:lnTo>
                  <a:lnTo>
                    <a:pt x="3474" y="78"/>
                  </a:lnTo>
                  <a:lnTo>
                    <a:pt x="3462" y="84"/>
                  </a:lnTo>
                  <a:lnTo>
                    <a:pt x="3456" y="84"/>
                  </a:lnTo>
                  <a:lnTo>
                    <a:pt x="3426" y="90"/>
                  </a:lnTo>
                  <a:lnTo>
                    <a:pt x="3336" y="96"/>
                  </a:lnTo>
                  <a:lnTo>
                    <a:pt x="3205" y="108"/>
                  </a:lnTo>
                  <a:lnTo>
                    <a:pt x="3127" y="120"/>
                  </a:lnTo>
                  <a:lnTo>
                    <a:pt x="3049" y="132"/>
                  </a:lnTo>
                  <a:lnTo>
                    <a:pt x="2972" y="144"/>
                  </a:lnTo>
                  <a:lnTo>
                    <a:pt x="2906" y="150"/>
                  </a:lnTo>
                  <a:lnTo>
                    <a:pt x="2870" y="150"/>
                  </a:lnTo>
                  <a:lnTo>
                    <a:pt x="2846" y="150"/>
                  </a:lnTo>
                  <a:lnTo>
                    <a:pt x="2816" y="150"/>
                  </a:lnTo>
                  <a:lnTo>
                    <a:pt x="2792" y="150"/>
                  </a:lnTo>
                  <a:lnTo>
                    <a:pt x="2768" y="144"/>
                  </a:lnTo>
                  <a:lnTo>
                    <a:pt x="2744" y="138"/>
                  </a:lnTo>
                  <a:lnTo>
                    <a:pt x="2727" y="132"/>
                  </a:lnTo>
                  <a:lnTo>
                    <a:pt x="2709" y="126"/>
                  </a:lnTo>
                  <a:lnTo>
                    <a:pt x="2703" y="96"/>
                  </a:lnTo>
                  <a:lnTo>
                    <a:pt x="2703" y="78"/>
                  </a:lnTo>
                  <a:lnTo>
                    <a:pt x="2709" y="42"/>
                  </a:lnTo>
                  <a:lnTo>
                    <a:pt x="2697" y="36"/>
                  </a:lnTo>
                  <a:lnTo>
                    <a:pt x="2673" y="42"/>
                  </a:lnTo>
                  <a:lnTo>
                    <a:pt x="2661" y="60"/>
                  </a:lnTo>
                  <a:lnTo>
                    <a:pt x="2643" y="72"/>
                  </a:lnTo>
                  <a:lnTo>
                    <a:pt x="2619" y="90"/>
                  </a:lnTo>
                  <a:lnTo>
                    <a:pt x="2595" y="102"/>
                  </a:lnTo>
                  <a:lnTo>
                    <a:pt x="2559" y="114"/>
                  </a:lnTo>
                  <a:lnTo>
                    <a:pt x="2541" y="114"/>
                  </a:lnTo>
                  <a:lnTo>
                    <a:pt x="2511" y="120"/>
                  </a:lnTo>
                  <a:lnTo>
                    <a:pt x="2481" y="126"/>
                  </a:lnTo>
                  <a:lnTo>
                    <a:pt x="2446" y="126"/>
                  </a:lnTo>
                  <a:lnTo>
                    <a:pt x="2416" y="132"/>
                  </a:lnTo>
                  <a:lnTo>
                    <a:pt x="2380" y="126"/>
                  </a:lnTo>
                  <a:lnTo>
                    <a:pt x="2350" y="120"/>
                  </a:lnTo>
                  <a:lnTo>
                    <a:pt x="2326" y="108"/>
                  </a:lnTo>
                  <a:lnTo>
                    <a:pt x="2308" y="102"/>
                  </a:lnTo>
                  <a:lnTo>
                    <a:pt x="2296" y="96"/>
                  </a:lnTo>
                  <a:lnTo>
                    <a:pt x="2290" y="90"/>
                  </a:lnTo>
                  <a:lnTo>
                    <a:pt x="2278" y="84"/>
                  </a:lnTo>
                  <a:lnTo>
                    <a:pt x="2272" y="78"/>
                  </a:lnTo>
                  <a:lnTo>
                    <a:pt x="2250" y="57"/>
                  </a:lnTo>
                  <a:lnTo>
                    <a:pt x="2243" y="35"/>
                  </a:lnTo>
                  <a:lnTo>
                    <a:pt x="2228" y="18"/>
                  </a:lnTo>
                  <a:lnTo>
                    <a:pt x="2208" y="18"/>
                  </a:lnTo>
                  <a:lnTo>
                    <a:pt x="2172" y="24"/>
                  </a:lnTo>
                  <a:lnTo>
                    <a:pt x="2151" y="36"/>
                  </a:lnTo>
                  <a:lnTo>
                    <a:pt x="2127" y="51"/>
                  </a:lnTo>
                  <a:lnTo>
                    <a:pt x="2097" y="60"/>
                  </a:lnTo>
                  <a:lnTo>
                    <a:pt x="2073" y="72"/>
                  </a:lnTo>
                  <a:lnTo>
                    <a:pt x="2046" y="87"/>
                  </a:lnTo>
                  <a:lnTo>
                    <a:pt x="2007" y="102"/>
                  </a:lnTo>
                  <a:lnTo>
                    <a:pt x="1977" y="114"/>
                  </a:lnTo>
                  <a:lnTo>
                    <a:pt x="1947" y="120"/>
                  </a:lnTo>
                  <a:lnTo>
                    <a:pt x="1895" y="120"/>
                  </a:lnTo>
                  <a:lnTo>
                    <a:pt x="1794" y="120"/>
                  </a:lnTo>
                  <a:lnTo>
                    <a:pt x="1692" y="120"/>
                  </a:lnTo>
                  <a:lnTo>
                    <a:pt x="1644" y="120"/>
                  </a:lnTo>
                  <a:lnTo>
                    <a:pt x="1602" y="114"/>
                  </a:lnTo>
                  <a:lnTo>
                    <a:pt x="1561" y="108"/>
                  </a:lnTo>
                  <a:lnTo>
                    <a:pt x="1525" y="102"/>
                  </a:lnTo>
                  <a:lnTo>
                    <a:pt x="1507" y="102"/>
                  </a:lnTo>
                  <a:lnTo>
                    <a:pt x="1495" y="96"/>
                  </a:lnTo>
                  <a:lnTo>
                    <a:pt x="1483" y="90"/>
                  </a:lnTo>
                  <a:lnTo>
                    <a:pt x="1477" y="84"/>
                  </a:lnTo>
                  <a:lnTo>
                    <a:pt x="1459" y="78"/>
                  </a:lnTo>
                  <a:lnTo>
                    <a:pt x="1441" y="66"/>
                  </a:lnTo>
                  <a:lnTo>
                    <a:pt x="1429" y="60"/>
                  </a:lnTo>
                  <a:lnTo>
                    <a:pt x="1411" y="60"/>
                  </a:lnTo>
                  <a:lnTo>
                    <a:pt x="1399" y="54"/>
                  </a:lnTo>
                  <a:lnTo>
                    <a:pt x="1387" y="54"/>
                  </a:lnTo>
                  <a:lnTo>
                    <a:pt x="1375" y="54"/>
                  </a:lnTo>
                  <a:lnTo>
                    <a:pt x="1357" y="54"/>
                  </a:lnTo>
                  <a:lnTo>
                    <a:pt x="1345" y="54"/>
                  </a:lnTo>
                  <a:lnTo>
                    <a:pt x="1333" y="60"/>
                  </a:lnTo>
                  <a:lnTo>
                    <a:pt x="1309" y="66"/>
                  </a:lnTo>
                  <a:lnTo>
                    <a:pt x="1262" y="84"/>
                  </a:lnTo>
                  <a:lnTo>
                    <a:pt x="1220" y="102"/>
                  </a:lnTo>
                  <a:lnTo>
                    <a:pt x="1178" y="114"/>
                  </a:lnTo>
                  <a:lnTo>
                    <a:pt x="1142" y="126"/>
                  </a:lnTo>
                  <a:lnTo>
                    <a:pt x="1100" y="138"/>
                  </a:lnTo>
                  <a:lnTo>
                    <a:pt x="1058" y="150"/>
                  </a:lnTo>
                  <a:lnTo>
                    <a:pt x="1016" y="156"/>
                  </a:lnTo>
                  <a:lnTo>
                    <a:pt x="945" y="168"/>
                  </a:lnTo>
                  <a:lnTo>
                    <a:pt x="879" y="174"/>
                  </a:lnTo>
                  <a:lnTo>
                    <a:pt x="819" y="174"/>
                  </a:lnTo>
                  <a:lnTo>
                    <a:pt x="759" y="168"/>
                  </a:lnTo>
                  <a:lnTo>
                    <a:pt x="706" y="162"/>
                  </a:lnTo>
                  <a:lnTo>
                    <a:pt x="652" y="150"/>
                  </a:lnTo>
                  <a:lnTo>
                    <a:pt x="610" y="138"/>
                  </a:lnTo>
                  <a:lnTo>
                    <a:pt x="568" y="126"/>
                  </a:lnTo>
                  <a:lnTo>
                    <a:pt x="532" y="114"/>
                  </a:lnTo>
                  <a:lnTo>
                    <a:pt x="502" y="102"/>
                  </a:lnTo>
                  <a:lnTo>
                    <a:pt x="478" y="90"/>
                  </a:lnTo>
                  <a:lnTo>
                    <a:pt x="460" y="78"/>
                  </a:lnTo>
                  <a:lnTo>
                    <a:pt x="442" y="66"/>
                  </a:lnTo>
                  <a:lnTo>
                    <a:pt x="425" y="54"/>
                  </a:lnTo>
                  <a:lnTo>
                    <a:pt x="407" y="42"/>
                  </a:lnTo>
                  <a:lnTo>
                    <a:pt x="401" y="42"/>
                  </a:lnTo>
                  <a:lnTo>
                    <a:pt x="395" y="42"/>
                  </a:lnTo>
                  <a:lnTo>
                    <a:pt x="389" y="42"/>
                  </a:lnTo>
                  <a:lnTo>
                    <a:pt x="383" y="42"/>
                  </a:lnTo>
                  <a:lnTo>
                    <a:pt x="377" y="48"/>
                  </a:lnTo>
                  <a:lnTo>
                    <a:pt x="371" y="54"/>
                  </a:lnTo>
                  <a:lnTo>
                    <a:pt x="359" y="66"/>
                  </a:lnTo>
                  <a:lnTo>
                    <a:pt x="347" y="78"/>
                  </a:lnTo>
                  <a:lnTo>
                    <a:pt x="341" y="84"/>
                  </a:lnTo>
                  <a:lnTo>
                    <a:pt x="335" y="90"/>
                  </a:lnTo>
                  <a:lnTo>
                    <a:pt x="323" y="102"/>
                  </a:lnTo>
                  <a:lnTo>
                    <a:pt x="305" y="108"/>
                  </a:lnTo>
                  <a:lnTo>
                    <a:pt x="287" y="114"/>
                  </a:lnTo>
                  <a:lnTo>
                    <a:pt x="263" y="120"/>
                  </a:lnTo>
                  <a:lnTo>
                    <a:pt x="239" y="126"/>
                  </a:lnTo>
                  <a:lnTo>
                    <a:pt x="215" y="132"/>
                  </a:lnTo>
                  <a:lnTo>
                    <a:pt x="191" y="132"/>
                  </a:lnTo>
                  <a:lnTo>
                    <a:pt x="167" y="138"/>
                  </a:lnTo>
                  <a:lnTo>
                    <a:pt x="144" y="138"/>
                  </a:lnTo>
                  <a:lnTo>
                    <a:pt x="120" y="138"/>
                  </a:lnTo>
                  <a:lnTo>
                    <a:pt x="90" y="132"/>
                  </a:lnTo>
                  <a:lnTo>
                    <a:pt x="66" y="132"/>
                  </a:lnTo>
                  <a:lnTo>
                    <a:pt x="42" y="126"/>
                  </a:lnTo>
                  <a:lnTo>
                    <a:pt x="24" y="120"/>
                  </a:lnTo>
                  <a:lnTo>
                    <a:pt x="0" y="114"/>
                  </a:lnTo>
                  <a:lnTo>
                    <a:pt x="0" y="96"/>
                  </a:lnTo>
                  <a:lnTo>
                    <a:pt x="24" y="102"/>
                  </a:lnTo>
                  <a:lnTo>
                    <a:pt x="42" y="108"/>
                  </a:lnTo>
                  <a:lnTo>
                    <a:pt x="66" y="114"/>
                  </a:lnTo>
                  <a:lnTo>
                    <a:pt x="90" y="114"/>
                  </a:lnTo>
                  <a:lnTo>
                    <a:pt x="120" y="120"/>
                  </a:lnTo>
                  <a:lnTo>
                    <a:pt x="144" y="120"/>
                  </a:lnTo>
                  <a:lnTo>
                    <a:pt x="167" y="120"/>
                  </a:lnTo>
                  <a:lnTo>
                    <a:pt x="191" y="114"/>
                  </a:lnTo>
                  <a:lnTo>
                    <a:pt x="215" y="114"/>
                  </a:lnTo>
                  <a:lnTo>
                    <a:pt x="239" y="108"/>
                  </a:lnTo>
                  <a:lnTo>
                    <a:pt x="263" y="102"/>
                  </a:lnTo>
                  <a:lnTo>
                    <a:pt x="287" y="96"/>
                  </a:lnTo>
                  <a:lnTo>
                    <a:pt x="305" y="90"/>
                  </a:lnTo>
                  <a:lnTo>
                    <a:pt x="323" y="84"/>
                  </a:lnTo>
                  <a:lnTo>
                    <a:pt x="335" y="72"/>
                  </a:lnTo>
                  <a:lnTo>
                    <a:pt x="341" y="66"/>
                  </a:lnTo>
                  <a:lnTo>
                    <a:pt x="347" y="60"/>
                  </a:lnTo>
                  <a:lnTo>
                    <a:pt x="359" y="48"/>
                  </a:lnTo>
                  <a:lnTo>
                    <a:pt x="371" y="36"/>
                  </a:lnTo>
                  <a:lnTo>
                    <a:pt x="377" y="30"/>
                  </a:lnTo>
                  <a:lnTo>
                    <a:pt x="383" y="24"/>
                  </a:lnTo>
                  <a:lnTo>
                    <a:pt x="389" y="24"/>
                  </a:lnTo>
                  <a:lnTo>
                    <a:pt x="395" y="24"/>
                  </a:lnTo>
                  <a:lnTo>
                    <a:pt x="401" y="24"/>
                  </a:lnTo>
                  <a:lnTo>
                    <a:pt x="407" y="24"/>
                  </a:lnTo>
                  <a:lnTo>
                    <a:pt x="425" y="36"/>
                  </a:lnTo>
                  <a:lnTo>
                    <a:pt x="442" y="48"/>
                  </a:lnTo>
                  <a:lnTo>
                    <a:pt x="460" y="60"/>
                  </a:lnTo>
                  <a:lnTo>
                    <a:pt x="478" y="72"/>
                  </a:lnTo>
                  <a:lnTo>
                    <a:pt x="502" y="84"/>
                  </a:lnTo>
                  <a:lnTo>
                    <a:pt x="532" y="96"/>
                  </a:lnTo>
                  <a:lnTo>
                    <a:pt x="568" y="108"/>
                  </a:lnTo>
                  <a:lnTo>
                    <a:pt x="610" y="120"/>
                  </a:lnTo>
                  <a:lnTo>
                    <a:pt x="652" y="132"/>
                  </a:lnTo>
                  <a:lnTo>
                    <a:pt x="706" y="144"/>
                  </a:lnTo>
                  <a:lnTo>
                    <a:pt x="759" y="150"/>
                  </a:lnTo>
                  <a:lnTo>
                    <a:pt x="819" y="156"/>
                  </a:lnTo>
                  <a:lnTo>
                    <a:pt x="879" y="156"/>
                  </a:lnTo>
                  <a:lnTo>
                    <a:pt x="945" y="150"/>
                  </a:lnTo>
                  <a:lnTo>
                    <a:pt x="1016" y="138"/>
                  </a:lnTo>
                  <a:lnTo>
                    <a:pt x="1058" y="132"/>
                  </a:lnTo>
                  <a:lnTo>
                    <a:pt x="1100" y="120"/>
                  </a:lnTo>
                  <a:lnTo>
                    <a:pt x="1142" y="108"/>
                  </a:lnTo>
                  <a:lnTo>
                    <a:pt x="1178" y="96"/>
                  </a:lnTo>
                  <a:lnTo>
                    <a:pt x="1220" y="84"/>
                  </a:lnTo>
                  <a:lnTo>
                    <a:pt x="1262" y="66"/>
                  </a:lnTo>
                  <a:lnTo>
                    <a:pt x="1309" y="48"/>
                  </a:lnTo>
                  <a:lnTo>
                    <a:pt x="1333" y="42"/>
                  </a:lnTo>
                  <a:lnTo>
                    <a:pt x="1345" y="36"/>
                  </a:lnTo>
                  <a:lnTo>
                    <a:pt x="1357" y="36"/>
                  </a:lnTo>
                  <a:lnTo>
                    <a:pt x="1375" y="36"/>
                  </a:lnTo>
                  <a:lnTo>
                    <a:pt x="1387" y="36"/>
                  </a:lnTo>
                  <a:lnTo>
                    <a:pt x="1399" y="36"/>
                  </a:lnTo>
                  <a:lnTo>
                    <a:pt x="1411" y="42"/>
                  </a:lnTo>
                  <a:lnTo>
                    <a:pt x="1429" y="42"/>
                  </a:lnTo>
                  <a:lnTo>
                    <a:pt x="1441" y="48"/>
                  </a:lnTo>
                  <a:lnTo>
                    <a:pt x="1459" y="60"/>
                  </a:lnTo>
                  <a:lnTo>
                    <a:pt x="1477" y="66"/>
                  </a:lnTo>
                  <a:lnTo>
                    <a:pt x="1483" y="72"/>
                  </a:lnTo>
                  <a:lnTo>
                    <a:pt x="1495" y="78"/>
                  </a:lnTo>
                  <a:lnTo>
                    <a:pt x="1507" y="84"/>
                  </a:lnTo>
                  <a:lnTo>
                    <a:pt x="1525" y="84"/>
                  </a:lnTo>
                  <a:lnTo>
                    <a:pt x="1561" y="90"/>
                  </a:lnTo>
                  <a:lnTo>
                    <a:pt x="1602" y="96"/>
                  </a:lnTo>
                  <a:lnTo>
                    <a:pt x="1644" y="102"/>
                  </a:lnTo>
                  <a:lnTo>
                    <a:pt x="1692" y="102"/>
                  </a:lnTo>
                  <a:lnTo>
                    <a:pt x="1794" y="102"/>
                  </a:lnTo>
                  <a:lnTo>
                    <a:pt x="1895" y="102"/>
                  </a:lnTo>
                  <a:lnTo>
                    <a:pt x="1938" y="102"/>
                  </a:lnTo>
                  <a:lnTo>
                    <a:pt x="1971" y="96"/>
                  </a:lnTo>
                  <a:lnTo>
                    <a:pt x="2019" y="77"/>
                  </a:lnTo>
                  <a:lnTo>
                    <a:pt x="2063" y="57"/>
                  </a:lnTo>
                  <a:lnTo>
                    <a:pt x="2111" y="38"/>
                  </a:lnTo>
                  <a:lnTo>
                    <a:pt x="2145" y="18"/>
                  </a:lnTo>
                  <a:lnTo>
                    <a:pt x="2172" y="9"/>
                  </a:lnTo>
                  <a:lnTo>
                    <a:pt x="2202" y="0"/>
                  </a:lnTo>
                  <a:lnTo>
                    <a:pt x="2235" y="3"/>
                  </a:lnTo>
                  <a:lnTo>
                    <a:pt x="2250" y="24"/>
                  </a:lnTo>
                  <a:lnTo>
                    <a:pt x="2262" y="51"/>
                  </a:lnTo>
                  <a:lnTo>
                    <a:pt x="2290" y="72"/>
                  </a:lnTo>
                  <a:lnTo>
                    <a:pt x="2296" y="78"/>
                  </a:lnTo>
                  <a:lnTo>
                    <a:pt x="2308" y="84"/>
                  </a:lnTo>
                  <a:lnTo>
                    <a:pt x="2326" y="90"/>
                  </a:lnTo>
                  <a:lnTo>
                    <a:pt x="2350" y="102"/>
                  </a:lnTo>
                  <a:lnTo>
                    <a:pt x="2380" y="108"/>
                  </a:lnTo>
                  <a:lnTo>
                    <a:pt x="2416" y="114"/>
                  </a:lnTo>
                  <a:lnTo>
                    <a:pt x="2446" y="108"/>
                  </a:lnTo>
                  <a:lnTo>
                    <a:pt x="2481" y="108"/>
                  </a:lnTo>
                  <a:lnTo>
                    <a:pt x="2511" y="102"/>
                  </a:lnTo>
                  <a:lnTo>
                    <a:pt x="2541" y="96"/>
                  </a:lnTo>
                  <a:lnTo>
                    <a:pt x="2559" y="96"/>
                  </a:lnTo>
                  <a:lnTo>
                    <a:pt x="2595" y="84"/>
                  </a:lnTo>
                  <a:lnTo>
                    <a:pt x="2619" y="72"/>
                  </a:lnTo>
                  <a:lnTo>
                    <a:pt x="2643" y="54"/>
                  </a:lnTo>
                  <a:lnTo>
                    <a:pt x="2661" y="42"/>
                  </a:lnTo>
                  <a:lnTo>
                    <a:pt x="2673" y="24"/>
                  </a:lnTo>
                  <a:lnTo>
                    <a:pt x="2697" y="18"/>
                  </a:lnTo>
                  <a:lnTo>
                    <a:pt x="2715" y="24"/>
                  </a:lnTo>
                  <a:lnTo>
                    <a:pt x="2715" y="48"/>
                  </a:lnTo>
                  <a:lnTo>
                    <a:pt x="2709" y="78"/>
                  </a:lnTo>
                  <a:lnTo>
                    <a:pt x="2709" y="108"/>
                  </a:lnTo>
                  <a:lnTo>
                    <a:pt x="2727" y="114"/>
                  </a:lnTo>
                  <a:lnTo>
                    <a:pt x="2744" y="120"/>
                  </a:lnTo>
                  <a:lnTo>
                    <a:pt x="2768" y="126"/>
                  </a:lnTo>
                  <a:lnTo>
                    <a:pt x="2792" y="132"/>
                  </a:lnTo>
                  <a:lnTo>
                    <a:pt x="2816" y="132"/>
                  </a:lnTo>
                  <a:lnTo>
                    <a:pt x="2846" y="132"/>
                  </a:lnTo>
                  <a:lnTo>
                    <a:pt x="2870" y="132"/>
                  </a:lnTo>
                  <a:lnTo>
                    <a:pt x="2906" y="132"/>
                  </a:lnTo>
                  <a:lnTo>
                    <a:pt x="2972" y="126"/>
                  </a:lnTo>
                  <a:lnTo>
                    <a:pt x="3049" y="114"/>
                  </a:lnTo>
                  <a:lnTo>
                    <a:pt x="3127" y="102"/>
                  </a:lnTo>
                  <a:lnTo>
                    <a:pt x="3205" y="90"/>
                  </a:lnTo>
                  <a:lnTo>
                    <a:pt x="3336" y="78"/>
                  </a:lnTo>
                  <a:lnTo>
                    <a:pt x="3426" y="72"/>
                  </a:lnTo>
                  <a:lnTo>
                    <a:pt x="3456" y="66"/>
                  </a:lnTo>
                  <a:lnTo>
                    <a:pt x="3462" y="66"/>
                  </a:lnTo>
                  <a:lnTo>
                    <a:pt x="3474" y="60"/>
                  </a:lnTo>
                  <a:lnTo>
                    <a:pt x="3486" y="48"/>
                  </a:lnTo>
                  <a:lnTo>
                    <a:pt x="3498" y="48"/>
                  </a:lnTo>
                  <a:lnTo>
                    <a:pt x="3510" y="42"/>
                  </a:lnTo>
                  <a:lnTo>
                    <a:pt x="3522" y="42"/>
                  </a:lnTo>
                  <a:lnTo>
                    <a:pt x="3534" y="36"/>
                  </a:lnTo>
                  <a:lnTo>
                    <a:pt x="3546" y="36"/>
                  </a:lnTo>
                  <a:lnTo>
                    <a:pt x="3564" y="36"/>
                  </a:lnTo>
                  <a:lnTo>
                    <a:pt x="3582" y="42"/>
                  </a:lnTo>
                  <a:lnTo>
                    <a:pt x="3600" y="42"/>
                  </a:lnTo>
                  <a:lnTo>
                    <a:pt x="3617" y="54"/>
                  </a:lnTo>
                  <a:lnTo>
                    <a:pt x="3635" y="60"/>
                  </a:lnTo>
                  <a:lnTo>
                    <a:pt x="3647" y="66"/>
                  </a:lnTo>
                  <a:lnTo>
                    <a:pt x="3659" y="72"/>
                  </a:lnTo>
                  <a:lnTo>
                    <a:pt x="3689" y="78"/>
                  </a:lnTo>
                  <a:lnTo>
                    <a:pt x="3731" y="90"/>
                  </a:lnTo>
                  <a:lnTo>
                    <a:pt x="3767" y="96"/>
                  </a:lnTo>
                  <a:lnTo>
                    <a:pt x="3815" y="102"/>
                  </a:lnTo>
                  <a:lnTo>
                    <a:pt x="3863" y="102"/>
                  </a:lnTo>
                  <a:lnTo>
                    <a:pt x="3916" y="102"/>
                  </a:lnTo>
                  <a:lnTo>
                    <a:pt x="3970" y="102"/>
                  </a:lnTo>
                  <a:lnTo>
                    <a:pt x="4024" y="102"/>
                  </a:lnTo>
                  <a:lnTo>
                    <a:pt x="4078" y="102"/>
                  </a:lnTo>
                  <a:lnTo>
                    <a:pt x="4132" y="96"/>
                  </a:lnTo>
                  <a:lnTo>
                    <a:pt x="4186" y="90"/>
                  </a:lnTo>
                  <a:lnTo>
                    <a:pt x="4239" y="78"/>
                  </a:lnTo>
                  <a:lnTo>
                    <a:pt x="4287" y="72"/>
                  </a:lnTo>
                  <a:lnTo>
                    <a:pt x="4341" y="54"/>
                  </a:lnTo>
                  <a:lnTo>
                    <a:pt x="4383" y="42"/>
                  </a:lnTo>
                  <a:lnTo>
                    <a:pt x="4419" y="30"/>
                  </a:lnTo>
                  <a:lnTo>
                    <a:pt x="4449" y="18"/>
                  </a:lnTo>
                  <a:lnTo>
                    <a:pt x="4478" y="12"/>
                  </a:lnTo>
                  <a:lnTo>
                    <a:pt x="4502" y="6"/>
                  </a:lnTo>
                  <a:lnTo>
                    <a:pt x="4526" y="0"/>
                  </a:lnTo>
                  <a:lnTo>
                    <a:pt x="4544" y="0"/>
                  </a:lnTo>
                  <a:lnTo>
                    <a:pt x="4562" y="0"/>
                  </a:lnTo>
                  <a:lnTo>
                    <a:pt x="4574" y="6"/>
                  </a:lnTo>
                  <a:lnTo>
                    <a:pt x="4586" y="12"/>
                  </a:lnTo>
                  <a:lnTo>
                    <a:pt x="4598" y="18"/>
                  </a:lnTo>
                  <a:lnTo>
                    <a:pt x="4604" y="24"/>
                  </a:lnTo>
                  <a:lnTo>
                    <a:pt x="4610" y="30"/>
                  </a:lnTo>
                  <a:lnTo>
                    <a:pt x="4616" y="36"/>
                  </a:lnTo>
                  <a:lnTo>
                    <a:pt x="4622" y="48"/>
                  </a:lnTo>
                  <a:lnTo>
                    <a:pt x="4628" y="60"/>
                  </a:lnTo>
                  <a:lnTo>
                    <a:pt x="4634" y="66"/>
                  </a:lnTo>
                  <a:lnTo>
                    <a:pt x="4640" y="78"/>
                  </a:lnTo>
                  <a:lnTo>
                    <a:pt x="4652" y="84"/>
                  </a:lnTo>
                  <a:lnTo>
                    <a:pt x="4670" y="90"/>
                  </a:lnTo>
                  <a:lnTo>
                    <a:pt x="4682" y="96"/>
                  </a:lnTo>
                  <a:lnTo>
                    <a:pt x="4706" y="102"/>
                  </a:lnTo>
                  <a:lnTo>
                    <a:pt x="4724" y="108"/>
                  </a:lnTo>
                  <a:lnTo>
                    <a:pt x="4748" y="114"/>
                  </a:lnTo>
                  <a:lnTo>
                    <a:pt x="4771" y="114"/>
                  </a:lnTo>
                  <a:lnTo>
                    <a:pt x="4801" y="114"/>
                  </a:lnTo>
                  <a:lnTo>
                    <a:pt x="4831" y="108"/>
                  </a:lnTo>
                  <a:lnTo>
                    <a:pt x="4861" y="102"/>
                  </a:lnTo>
                  <a:lnTo>
                    <a:pt x="4891" y="96"/>
                  </a:lnTo>
                  <a:lnTo>
                    <a:pt x="4927" y="84"/>
                  </a:lnTo>
                  <a:lnTo>
                    <a:pt x="4957" y="66"/>
                  </a:lnTo>
                  <a:lnTo>
                    <a:pt x="4993" y="48"/>
                  </a:lnTo>
                  <a:lnTo>
                    <a:pt x="5017" y="36"/>
                  </a:lnTo>
                  <a:lnTo>
                    <a:pt x="5029" y="30"/>
                  </a:lnTo>
                  <a:lnTo>
                    <a:pt x="5061" y="24"/>
                  </a:lnTo>
                  <a:lnTo>
                    <a:pt x="5091" y="17"/>
                  </a:lnTo>
                  <a:lnTo>
                    <a:pt x="5118" y="14"/>
                  </a:lnTo>
                  <a:lnTo>
                    <a:pt x="5145" y="9"/>
                  </a:lnTo>
                  <a:lnTo>
                    <a:pt x="5175" y="9"/>
                  </a:lnTo>
                  <a:lnTo>
                    <a:pt x="5199" y="8"/>
                  </a:lnTo>
                  <a:lnTo>
                    <a:pt x="5219" y="9"/>
                  </a:lnTo>
                  <a:lnTo>
                    <a:pt x="5238" y="9"/>
                  </a:lnTo>
                  <a:lnTo>
                    <a:pt x="5258" y="11"/>
                  </a:lnTo>
                  <a:lnTo>
                    <a:pt x="5280" y="9"/>
                  </a:lnTo>
                  <a:lnTo>
                    <a:pt x="5304" y="11"/>
                  </a:lnTo>
                  <a:lnTo>
                    <a:pt x="5327" y="8"/>
                  </a:lnTo>
                  <a:lnTo>
                    <a:pt x="5351" y="8"/>
                  </a:lnTo>
                  <a:lnTo>
                    <a:pt x="5390" y="9"/>
                  </a:lnTo>
                  <a:lnTo>
                    <a:pt x="5435" y="24"/>
                  </a:lnTo>
                  <a:lnTo>
                    <a:pt x="5447" y="30"/>
                  </a:lnTo>
                  <a:lnTo>
                    <a:pt x="5453" y="36"/>
                  </a:lnTo>
                  <a:lnTo>
                    <a:pt x="5453" y="42"/>
                  </a:lnTo>
                  <a:lnTo>
                    <a:pt x="5459" y="48"/>
                  </a:lnTo>
                  <a:lnTo>
                    <a:pt x="5459" y="54"/>
                  </a:lnTo>
                  <a:lnTo>
                    <a:pt x="5459" y="60"/>
                  </a:lnTo>
                  <a:lnTo>
                    <a:pt x="5459" y="66"/>
                  </a:lnTo>
                  <a:lnTo>
                    <a:pt x="5465" y="66"/>
                  </a:lnTo>
                  <a:lnTo>
                    <a:pt x="5465" y="72"/>
                  </a:lnTo>
                  <a:lnTo>
                    <a:pt x="5477" y="72"/>
                  </a:lnTo>
                  <a:lnTo>
                    <a:pt x="5489" y="78"/>
                  </a:lnTo>
                  <a:lnTo>
                    <a:pt x="5501" y="84"/>
                  </a:lnTo>
                  <a:lnTo>
                    <a:pt x="5519" y="84"/>
                  </a:lnTo>
                  <a:lnTo>
                    <a:pt x="5555" y="90"/>
                  </a:lnTo>
                  <a:lnTo>
                    <a:pt x="5603" y="90"/>
                  </a:lnTo>
                  <a:lnTo>
                    <a:pt x="5656" y="90"/>
                  </a:lnTo>
                  <a:lnTo>
                    <a:pt x="5710" y="84"/>
                  </a:lnTo>
                  <a:lnTo>
                    <a:pt x="5740" y="78"/>
                  </a:lnTo>
                  <a:lnTo>
                    <a:pt x="5770" y="72"/>
                  </a:lnTo>
                  <a:lnTo>
                    <a:pt x="5770" y="90"/>
                  </a:lnTo>
                  <a:lnTo>
                    <a:pt x="5770" y="90"/>
                  </a:lnTo>
                  <a:lnTo>
                    <a:pt x="5740" y="96"/>
                  </a:lnTo>
                  <a:lnTo>
                    <a:pt x="5710" y="102"/>
                  </a:lnTo>
                  <a:lnTo>
                    <a:pt x="5656" y="108"/>
                  </a:lnTo>
                  <a:lnTo>
                    <a:pt x="5603" y="108"/>
                  </a:lnTo>
                  <a:lnTo>
                    <a:pt x="5555" y="108"/>
                  </a:lnTo>
                  <a:lnTo>
                    <a:pt x="5519" y="102"/>
                  </a:lnTo>
                  <a:lnTo>
                    <a:pt x="5501" y="102"/>
                  </a:lnTo>
                  <a:lnTo>
                    <a:pt x="5489" y="96"/>
                  </a:lnTo>
                  <a:lnTo>
                    <a:pt x="5477" y="90"/>
                  </a:lnTo>
                  <a:lnTo>
                    <a:pt x="5465" y="90"/>
                  </a:lnTo>
                  <a:lnTo>
                    <a:pt x="5465" y="84"/>
                  </a:lnTo>
                  <a:lnTo>
                    <a:pt x="5459" y="84"/>
                  </a:lnTo>
                  <a:lnTo>
                    <a:pt x="5459" y="78"/>
                  </a:lnTo>
                  <a:lnTo>
                    <a:pt x="5459" y="72"/>
                  </a:lnTo>
                  <a:lnTo>
                    <a:pt x="5459" y="66"/>
                  </a:lnTo>
                  <a:lnTo>
                    <a:pt x="5453" y="60"/>
                  </a:lnTo>
                  <a:lnTo>
                    <a:pt x="5453" y="54"/>
                  </a:lnTo>
                  <a:lnTo>
                    <a:pt x="5447" y="48"/>
                  </a:lnTo>
                  <a:lnTo>
                    <a:pt x="5435" y="42"/>
                  </a:lnTo>
                  <a:lnTo>
                    <a:pt x="5429" y="36"/>
                  </a:lnTo>
                  <a:lnTo>
                    <a:pt x="5423" y="36"/>
                  </a:lnTo>
                  <a:lnTo>
                    <a:pt x="5405" y="30"/>
                  </a:lnTo>
                  <a:lnTo>
                    <a:pt x="5393" y="30"/>
                  </a:lnTo>
                  <a:lnTo>
                    <a:pt x="5370" y="23"/>
                  </a:lnTo>
                  <a:lnTo>
                    <a:pt x="5346" y="24"/>
                  </a:lnTo>
                  <a:lnTo>
                    <a:pt x="5325" y="27"/>
                  </a:lnTo>
                  <a:lnTo>
                    <a:pt x="5298" y="29"/>
                  </a:lnTo>
                  <a:lnTo>
                    <a:pt x="5270" y="29"/>
                  </a:lnTo>
                  <a:lnTo>
                    <a:pt x="5247" y="26"/>
                  </a:lnTo>
                  <a:lnTo>
                    <a:pt x="5219" y="24"/>
                  </a:lnTo>
                  <a:lnTo>
                    <a:pt x="5199" y="21"/>
                  </a:lnTo>
                  <a:lnTo>
                    <a:pt x="5174" y="2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tint val="96863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3336" name="Rectangle 24">
            <a:extLst>
              <a:ext uri="{FF2B5EF4-FFF2-40B4-BE49-F238E27FC236}">
                <a16:creationId xmlns:a16="http://schemas.microsoft.com/office/drawing/2014/main" id="{78012438-FA7E-1BC8-9BEB-B8FDD5CC4690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828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3337" name="Rectangle 25">
            <a:extLst>
              <a:ext uri="{FF2B5EF4-FFF2-40B4-BE49-F238E27FC236}">
                <a16:creationId xmlns:a16="http://schemas.microsoft.com/office/drawing/2014/main" id="{4663DD22-818D-6C17-0A17-BB3991C22BE3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3338" name="Rectangle 26">
            <a:extLst>
              <a:ext uri="{FF2B5EF4-FFF2-40B4-BE49-F238E27FC236}">
                <a16:creationId xmlns:a16="http://schemas.microsoft.com/office/drawing/2014/main" id="{95F760E8-7C3D-DAAA-369E-3FA9870655E1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3339" name="Rectangle 27">
            <a:extLst>
              <a:ext uri="{FF2B5EF4-FFF2-40B4-BE49-F238E27FC236}">
                <a16:creationId xmlns:a16="http://schemas.microsoft.com/office/drawing/2014/main" id="{BCDCCC38-F714-D642-15D4-E1C3F47283D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3340" name="Rectangle 28">
            <a:extLst>
              <a:ext uri="{FF2B5EF4-FFF2-40B4-BE49-F238E27FC236}">
                <a16:creationId xmlns:a16="http://schemas.microsoft.com/office/drawing/2014/main" id="{599AEE2B-9C66-702B-347D-4F41495A91B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38562DD-DB39-4EF9-A5F2-0FFFA58B22F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106D9-363E-1D4C-5EF7-D8A806718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5FFB6D-C2A2-2167-0A48-6F188F6CC5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0705C2-A4A3-9F16-A795-CB7DC12DC65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14643D-59FB-F2C2-5F59-DEE7E648C39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4714949-9BC3-485C-88E7-0AFC0ED752B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19E0585-16A9-BF0F-F4E1-9D40ADA39772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09209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5A2CB-7897-5610-C8B9-13776F0A8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3A6FEB-D93D-BB0C-CF4C-2DE76DD8B6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E82735-C481-C2DE-B84D-D041835FFC9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98C24B-C38D-F197-8796-CA82E78DF56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3075298-F177-47CD-91C5-D85704F3FF93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5836C00-DDF8-66A4-3F82-0AEC162964F9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97571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D9DEE-2DF5-BE8E-1C60-EC5C541C1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64D3F2-197D-5329-F08F-C250DE6E56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F3CA9F-F50F-B164-C7AC-0AFA190904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45C62-F942-3D32-3E6E-4630DFDDBA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A3C074-C106-FA47-4615-61C74F609CE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7A955A5-0FDC-4EC3-A0A1-0E977B3F609C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A94AD51-C9C3-0DF4-A047-62B8C4584F92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97708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77CF8-1120-DB03-2875-F8D2E5630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32A103-FEA9-C797-1F1C-D3606BBC79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20AC6A-01AC-C965-835F-45F7B6879D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980724-6670-CE44-76F4-6AB12ADE1D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F9B688-9225-7765-B126-99F522BA39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C192847-5D0E-ACB4-1D9C-C412E1594D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50613D9-2D38-C849-6B3A-BA74090200D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496234C-600F-4E78-83C6-3FFCAB5F9B89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11F32D3F-52B3-685F-94C8-1140086221F9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71071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DCD62-1D10-6763-C4F1-C8D962549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DC3D5E-2A18-590E-048A-FED799B96B5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EED077-D4E4-B337-384B-6493C1D243E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8A2617A-1DCA-4556-A33A-C050AC03BD56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45B351-E6F0-43EF-3FB5-FD7BDE38D67E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06963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7841E53-C685-C017-28FA-4DC6DF3ACFE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648185-CD6E-A7B7-9D4A-13C8CF4564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C68FA9E-9023-42F9-A4D2-3D2576D4B028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C11E45-281D-D961-6AAE-FCAFBDB7E4BA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67809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0EC5F-8FEF-E00A-F7EF-09ED372FE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3A9A95-668D-BE4A-BDAB-4E5E639E95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36530-3CB6-DD81-1C61-2B59BA2793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4E1540-9D34-ABE8-BDB2-6FF0B38954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E4B47F-6B7B-2A2B-8D60-2D0FCE41EE3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253A06F-6B33-48B7-83C7-97A9FA2A8BD8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9CFBD8E-E7CC-801B-63A5-2375768DBED9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99671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FB67C-2CFE-B6AB-3C4F-A86722D67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EA4ECA-B342-37A6-1A71-5FC2DB8739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C93F11-A5B0-2B7F-FB07-BFB2FCD04B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1B0FD8-CE95-FD83-6E4A-C86AFEBEA8E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3A52B-3B87-45C4-FC2C-29274BCBBC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B79619E-77B5-4DFA-B20B-361D57678A91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CA4525-2849-6C5B-BCDD-0DDB7C1B34DF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43278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F0208-DA55-A8E8-2691-69D64BD81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586526-B45C-07A0-F8F8-6932A061B8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3019FC-1DBD-826B-9C27-893C6FEDBD7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E43015-12F6-52CF-655B-13DBA41E96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DBE05F4-0014-4772-9B52-09A59CFDD0C8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5AD7A25-C845-E561-02A6-5A0A2721F534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80431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3FD912-71A9-9B5F-F86E-AEB8CD65CD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5254B4-727A-67BC-151E-58DC00AB17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017C9B-93BC-6206-CB89-B5FC4BBE721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E5EB51-11A7-8AB7-5141-A64F1E53831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0B04236-4D7B-4751-AAE5-AAB9982A3BEE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BC279A8-6C0C-83ED-7E9F-A5919B997352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84033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882C406A-C30B-25B3-CE7E-EB871C27A00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2DC5C166-5E95-7592-34FB-CFE8341CB2E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8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22532" name="Rectangle 4">
            <a:extLst>
              <a:ext uri="{FF2B5EF4-FFF2-40B4-BE49-F238E27FC236}">
                <a16:creationId xmlns:a16="http://schemas.microsoft.com/office/drawing/2014/main" id="{3A120B3C-B0A0-6802-561F-87D1F18F510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2533" name="Rectangle 5">
            <a:extLst>
              <a:ext uri="{FF2B5EF4-FFF2-40B4-BE49-F238E27FC236}">
                <a16:creationId xmlns:a16="http://schemas.microsoft.com/office/drawing/2014/main" id="{0B383CC0-D0B2-88E4-0F0F-1179E157958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2534" name="Rectangle 6">
            <a:extLst>
              <a:ext uri="{FF2B5EF4-FFF2-40B4-BE49-F238E27FC236}">
                <a16:creationId xmlns:a16="http://schemas.microsoft.com/office/drawing/2014/main" id="{0148AB89-5246-9123-43DE-E29526AFDDE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AB85526-C6F3-436C-ABBC-507937BF6475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22535" name="Freeform 7">
            <a:extLst>
              <a:ext uri="{FF2B5EF4-FFF2-40B4-BE49-F238E27FC236}">
                <a16:creationId xmlns:a16="http://schemas.microsoft.com/office/drawing/2014/main" id="{958ECC11-5B95-AEF3-DEBE-A561594922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536" name="Line 8">
            <a:extLst>
              <a:ext uri="{FF2B5EF4-FFF2-40B4-BE49-F238E27FC236}">
                <a16:creationId xmlns:a16="http://schemas.microsoft.com/office/drawing/2014/main" id="{1578F07E-AC70-F255-C8D3-5B717EF0BD80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064E7-BA65-7481-6EE2-ED7E0E2F3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5E31EC-4A5C-EE83-214A-23DD7DBED1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C0DAB6-DE7E-81D6-E27D-93130FA05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905F0-77C5-17F6-A8ED-0F798C049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24DD32-E549-136D-0691-9A2DE4322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D0A439-44D3-4E67-BB87-795DEA0A366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07426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5E367-8AB2-A16A-87D5-EE8A6A7D1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20EFBB-479F-C340-8209-36175A26AC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D091B6-6BED-DAE6-BC85-4F5368EAB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B5BBE2-C106-1020-1980-68F35876B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8E76E8-2FA6-A399-3EB3-564BECCFB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FA2118-C704-47D5-8978-35A49BE5DE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156922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15DBE-00D0-E355-E9E1-3CECF7A36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ECAC02-49CE-8CD2-3C63-E5BFCCCA25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8F2500-AD3D-D6F7-4322-32589324BD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6825C-075B-7B9D-013B-5758BED54F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E8537E-DA5A-5AF5-FFC7-42DCB187E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D7DF8B-A719-26A1-445F-87AA5A337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6F5F98-BA14-405B-88D2-53F980C0B4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82074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771B4-7F77-1305-D9DA-CE2074D88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5AAE0D-A3CE-5D55-7256-A9968F57EC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D1C77D-7414-9429-9B71-ED0A5BDBAA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337157-4350-08DF-70B9-FBCEDEC568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6C4BF8-159A-7247-5D8A-EA4652361B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92DF60-E27E-4EF1-D005-E2D1A97BF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1B5F56-45A9-59CD-DF67-D475AB000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B4499C-9BE1-B8A4-C621-C8F195AEF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FB3FB5-8E63-4375-ACF4-C4C6232F8D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95669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13F2F-9819-0DB6-4AB1-D011B14D5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3F2D37-711B-315E-D4CC-758A8B04B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B4F1DE-937A-2879-B28F-1669E1670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C326FF-AA9E-85D6-0B1A-F88CC2F08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540C2F-4898-4A2A-B53E-716FE73055D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68044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7D8579-30E7-8416-3BF6-DFC81A375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45B936-2624-9D89-3ED9-3CA70192F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69C0E6-CCAB-2D4A-FB42-8BE3B66BA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D41105-2BA8-49B0-8627-4126AB0C56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1757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C8C6F-A5BE-376C-19D2-2F96E2FEA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244CEB-599C-A0A5-054C-711F2E6210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0F1695-C7AA-B4D7-39BA-22CEF44725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A27EED-A379-C9C6-EE75-69338F911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0DB33B-8DE4-B896-D086-ECB33BFE2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5AD651-E731-1E6B-C01E-D777A9C16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7FD26E-8731-4ADD-BD9B-102E8B9518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611993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DCF1B-EF33-691C-6988-3921D83D0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2DBADE9-FC37-3D20-5BC7-2CF93F120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4F7075-D855-4A43-368A-0A7BD08306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D0C458-9897-CA6A-3DAE-2F6FDC1E4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9AC05A-3E56-0F9B-A6F0-CD2D22D25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6D9E37-4D9B-523B-AA24-0091BA9CC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B3A824-4E43-41E2-8340-9BB280C261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53397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1FD0B-24B2-41ED-C99B-721F06169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280235-7BAD-48F1-A673-E178A75DB3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7DAC1C-3684-CF85-37D6-1EBE69942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3F98AD-A6F8-0817-6B61-ACA81CA50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FE0F64-2543-DB67-8A95-C3406C49F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2EDC25-D113-4F7B-B26B-BCDAAD9991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02508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EE18FA-6861-0D7F-A401-D113CDFB59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261918-12EE-DC57-750B-7A32D6E509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7E701D-B4B8-7E32-FB66-C2129A7B4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8BA0A7-5786-90DA-FD34-D2CEA525F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7C76D6-0F06-6B04-932C-B8444544D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3A56AD-A5A0-4DA4-8F8B-2B4123CEF9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2656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B9A4B9B-18A2-F887-61C3-57D9D8D05E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5559D8F-04F5-94C8-B7B1-38FAA88E98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721059-51DF-CF63-49FE-4825340339B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1393F9F-F455-533E-138E-4CB7AFF0531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C762EEE2-6FC5-DE20-98BB-6525C60C4FB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fld id="{38349D13-6217-40EA-ABFA-6B59FEBAA18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84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2">
            <a:extLst>
              <a:ext uri="{FF2B5EF4-FFF2-40B4-BE49-F238E27FC236}">
                <a16:creationId xmlns:a16="http://schemas.microsoft.com/office/drawing/2014/main" id="{3B1BEC1D-0A68-D9D4-207A-2937DB64EF9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59875" cy="6858000"/>
            <a:chOff x="0" y="0"/>
            <a:chExt cx="5770" cy="4320"/>
          </a:xfrm>
        </p:grpSpPr>
        <p:sp>
          <p:nvSpPr>
            <p:cNvPr id="12291" name="Rectangle 3">
              <a:extLst>
                <a:ext uri="{FF2B5EF4-FFF2-40B4-BE49-F238E27FC236}">
                  <a16:creationId xmlns:a16="http://schemas.microsoft.com/office/drawing/2014/main" id="{0EF39983-BA31-9113-D1C4-DB0D8A6F90B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5232" y="1"/>
              <a:ext cx="528" cy="431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tint val="94118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2292" name="Rectangle 4">
              <a:extLst>
                <a:ext uri="{FF2B5EF4-FFF2-40B4-BE49-F238E27FC236}">
                  <a16:creationId xmlns:a16="http://schemas.microsoft.com/office/drawing/2014/main" id="{1B37F144-854B-B9BE-A2A8-3A6CDC46749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056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2293" name="Rectangle 5">
              <a:extLst>
                <a:ext uri="{FF2B5EF4-FFF2-40B4-BE49-F238E27FC236}">
                  <a16:creationId xmlns:a16="http://schemas.microsoft.com/office/drawing/2014/main" id="{77B90ADA-1B0A-2A14-CAFA-A367B9D2F78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72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2294" name="Rectangle 6">
              <a:extLst>
                <a:ext uri="{FF2B5EF4-FFF2-40B4-BE49-F238E27FC236}">
                  <a16:creationId xmlns:a16="http://schemas.microsoft.com/office/drawing/2014/main" id="{5507B1EA-AAFC-D239-E0FC-012C5CFBCC1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256" y="0"/>
              <a:ext cx="240" cy="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2295" name="Rectangle 7">
              <a:extLst>
                <a:ext uri="{FF2B5EF4-FFF2-40B4-BE49-F238E27FC236}">
                  <a16:creationId xmlns:a16="http://schemas.microsoft.com/office/drawing/2014/main" id="{B8B6A7E6-577C-B3E4-C98F-A610F26A3FE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344" y="0"/>
              <a:ext cx="38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2296" name="Rectangle 8">
              <a:extLst>
                <a:ext uri="{FF2B5EF4-FFF2-40B4-BE49-F238E27FC236}">
                  <a16:creationId xmlns:a16="http://schemas.microsoft.com/office/drawing/2014/main" id="{D7A9F4A1-2B48-0A23-76EB-395E6555BA9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80" y="0"/>
              <a:ext cx="576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2297" name="Rectangle 9">
              <a:extLst>
                <a:ext uri="{FF2B5EF4-FFF2-40B4-BE49-F238E27FC236}">
                  <a16:creationId xmlns:a16="http://schemas.microsoft.com/office/drawing/2014/main" id="{8D681CDE-D40F-0257-F528-B4E5DED0DD2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88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8470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2298" name="Rectangle 10">
              <a:extLst>
                <a:ext uri="{FF2B5EF4-FFF2-40B4-BE49-F238E27FC236}">
                  <a16:creationId xmlns:a16="http://schemas.microsoft.com/office/drawing/2014/main" id="{0C27ECBE-A9DB-C238-4A07-6B4AE8D7AA9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0" y="0"/>
              <a:ext cx="288" cy="432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2299" name="Rectangle 11">
              <a:extLst>
                <a:ext uri="{FF2B5EF4-FFF2-40B4-BE49-F238E27FC236}">
                  <a16:creationId xmlns:a16="http://schemas.microsoft.com/office/drawing/2014/main" id="{38FEC7DE-4CCE-2381-2FA4-FAC2CCCE80F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160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2300" name="Rectangle 12">
              <a:extLst>
                <a:ext uri="{FF2B5EF4-FFF2-40B4-BE49-F238E27FC236}">
                  <a16:creationId xmlns:a16="http://schemas.microsoft.com/office/drawing/2014/main" id="{07B23759-11F5-12B4-937D-DF3838638AA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784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2301" name="Rectangle 13">
              <a:extLst>
                <a:ext uri="{FF2B5EF4-FFF2-40B4-BE49-F238E27FC236}">
                  <a16:creationId xmlns:a16="http://schemas.microsoft.com/office/drawing/2014/main" id="{63D47E65-2952-18E9-2836-BEDFD11AE66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248" y="0"/>
              <a:ext cx="144" cy="432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2302" name="Rectangle 14">
              <a:extLst>
                <a:ext uri="{FF2B5EF4-FFF2-40B4-BE49-F238E27FC236}">
                  <a16:creationId xmlns:a16="http://schemas.microsoft.com/office/drawing/2014/main" id="{89A22796-EC1F-3DE4-6F5D-769A45B9275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3300" y="0"/>
              <a:ext cx="252" cy="432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2303" name="Rectangle 15">
              <a:extLst>
                <a:ext uri="{FF2B5EF4-FFF2-40B4-BE49-F238E27FC236}">
                  <a16:creationId xmlns:a16="http://schemas.microsoft.com/office/drawing/2014/main" id="{D349A261-9EF7-CC42-B323-4F8364F5CBB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656" y="0"/>
              <a:ext cx="14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2304" name="Rectangle 16">
              <a:extLst>
                <a:ext uri="{FF2B5EF4-FFF2-40B4-BE49-F238E27FC236}">
                  <a16:creationId xmlns:a16="http://schemas.microsoft.com/office/drawing/2014/main" id="{6569430B-4052-CBFD-89F6-3E3792518F8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608" y="0"/>
              <a:ext cx="67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2305" name="Rectangle 17">
              <a:extLst>
                <a:ext uri="{FF2B5EF4-FFF2-40B4-BE49-F238E27FC236}">
                  <a16:creationId xmlns:a16="http://schemas.microsoft.com/office/drawing/2014/main" id="{66F08BF7-C2E1-524B-FFE6-CAAF52B9382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3504" y="0"/>
              <a:ext cx="62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2306" name="Rectangle 18">
              <a:extLst>
                <a:ext uri="{FF2B5EF4-FFF2-40B4-BE49-F238E27FC236}">
                  <a16:creationId xmlns:a16="http://schemas.microsoft.com/office/drawing/2014/main" id="{5EAC95C6-DEB7-22E5-429B-E73C2C31B8D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3840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2307" name="Rectangle 19">
              <a:extLst>
                <a:ext uri="{FF2B5EF4-FFF2-40B4-BE49-F238E27FC236}">
                  <a16:creationId xmlns:a16="http://schemas.microsoft.com/office/drawing/2014/main" id="{F32C3218-58D3-3DB7-3881-85ACC353D2D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368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2308" name="Rectangle 20">
              <a:extLst>
                <a:ext uri="{FF2B5EF4-FFF2-40B4-BE49-F238E27FC236}">
                  <a16:creationId xmlns:a16="http://schemas.microsoft.com/office/drawing/2014/main" id="{3C91AA81-B1F4-551C-1341-48E7783E1A8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680" y="0"/>
              <a:ext cx="15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2309" name="Rectangle 21">
              <a:extLst>
                <a:ext uri="{FF2B5EF4-FFF2-40B4-BE49-F238E27FC236}">
                  <a16:creationId xmlns:a16="http://schemas.microsoft.com/office/drawing/2014/main" id="{B4633BFD-D94B-CF62-11E1-98277CD92D8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366" y="0"/>
              <a:ext cx="336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2310" name="Freeform 22">
              <a:extLst>
                <a:ext uri="{FF2B5EF4-FFF2-40B4-BE49-F238E27FC236}">
                  <a16:creationId xmlns:a16="http://schemas.microsoft.com/office/drawing/2014/main" id="{05EAA690-0C77-F5D6-20AB-C186315E76A0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1" y="3875"/>
              <a:ext cx="5760" cy="445"/>
            </a:xfrm>
            <a:custGeom>
              <a:avLst/>
              <a:gdLst>
                <a:gd name="T0" fmla="*/ 5700 w 5760"/>
                <a:gd name="T1" fmla="*/ 86 h 445"/>
                <a:gd name="T2" fmla="*/ 5508 w 5760"/>
                <a:gd name="T3" fmla="*/ 86 h 445"/>
                <a:gd name="T4" fmla="*/ 5454 w 5760"/>
                <a:gd name="T5" fmla="*/ 76 h 445"/>
                <a:gd name="T6" fmla="*/ 5448 w 5760"/>
                <a:gd name="T7" fmla="*/ 65 h 445"/>
                <a:gd name="T8" fmla="*/ 5442 w 5760"/>
                <a:gd name="T9" fmla="*/ 44 h 445"/>
                <a:gd name="T10" fmla="*/ 5414 w 5760"/>
                <a:gd name="T11" fmla="*/ 18 h 445"/>
                <a:gd name="T12" fmla="*/ 5332 w 5760"/>
                <a:gd name="T13" fmla="*/ 7 h 445"/>
                <a:gd name="T14" fmla="*/ 5051 w 5760"/>
                <a:gd name="T15" fmla="*/ 22 h 445"/>
                <a:gd name="T16" fmla="*/ 4986 w 5760"/>
                <a:gd name="T17" fmla="*/ 55 h 445"/>
                <a:gd name="T18" fmla="*/ 4854 w 5760"/>
                <a:gd name="T19" fmla="*/ 102 h 445"/>
                <a:gd name="T20" fmla="*/ 4740 w 5760"/>
                <a:gd name="T21" fmla="*/ 112 h 445"/>
                <a:gd name="T22" fmla="*/ 4662 w 5760"/>
                <a:gd name="T23" fmla="*/ 91 h 445"/>
                <a:gd name="T24" fmla="*/ 4598 w 5760"/>
                <a:gd name="T25" fmla="*/ 25 h 445"/>
                <a:gd name="T26" fmla="*/ 4514 w 5760"/>
                <a:gd name="T27" fmla="*/ 9 h 445"/>
                <a:gd name="T28" fmla="*/ 4410 w 5760"/>
                <a:gd name="T29" fmla="*/ 39 h 445"/>
                <a:gd name="T30" fmla="*/ 4236 w 5760"/>
                <a:gd name="T31" fmla="*/ 81 h 445"/>
                <a:gd name="T32" fmla="*/ 4020 w 5760"/>
                <a:gd name="T33" fmla="*/ 102 h 445"/>
                <a:gd name="T34" fmla="*/ 3810 w 5760"/>
                <a:gd name="T35" fmla="*/ 102 h 445"/>
                <a:gd name="T36" fmla="*/ 3654 w 5760"/>
                <a:gd name="T37" fmla="*/ 76 h 445"/>
                <a:gd name="T38" fmla="*/ 3594 w 5760"/>
                <a:gd name="T39" fmla="*/ 50 h 445"/>
                <a:gd name="T40" fmla="*/ 3528 w 5760"/>
                <a:gd name="T41" fmla="*/ 44 h 445"/>
                <a:gd name="T42" fmla="*/ 3480 w 5760"/>
                <a:gd name="T43" fmla="*/ 55 h 445"/>
                <a:gd name="T44" fmla="*/ 3420 w 5760"/>
                <a:gd name="T45" fmla="*/ 76 h 445"/>
                <a:gd name="T46" fmla="*/ 3048 w 5760"/>
                <a:gd name="T47" fmla="*/ 112 h 445"/>
                <a:gd name="T48" fmla="*/ 2844 w 5760"/>
                <a:gd name="T49" fmla="*/ 128 h 445"/>
                <a:gd name="T50" fmla="*/ 2742 w 5760"/>
                <a:gd name="T51" fmla="*/ 117 h 445"/>
                <a:gd name="T52" fmla="*/ 2710 w 5760"/>
                <a:gd name="T53" fmla="*/ 56 h 445"/>
                <a:gd name="T54" fmla="*/ 2658 w 5760"/>
                <a:gd name="T55" fmla="*/ 50 h 445"/>
                <a:gd name="T56" fmla="*/ 2558 w 5760"/>
                <a:gd name="T57" fmla="*/ 95 h 445"/>
                <a:gd name="T58" fmla="*/ 2444 w 5760"/>
                <a:gd name="T59" fmla="*/ 109 h 445"/>
                <a:gd name="T60" fmla="*/ 2322 w 5760"/>
                <a:gd name="T61" fmla="*/ 91 h 445"/>
                <a:gd name="T62" fmla="*/ 2274 w 5760"/>
                <a:gd name="T63" fmla="*/ 70 h 445"/>
                <a:gd name="T64" fmla="*/ 2185 w 5760"/>
                <a:gd name="T65" fmla="*/ 3 h 445"/>
                <a:gd name="T66" fmla="*/ 2048 w 5760"/>
                <a:gd name="T67" fmla="*/ 64 h 445"/>
                <a:gd name="T68" fmla="*/ 1794 w 5760"/>
                <a:gd name="T69" fmla="*/ 102 h 445"/>
                <a:gd name="T70" fmla="*/ 1560 w 5760"/>
                <a:gd name="T71" fmla="*/ 91 h 445"/>
                <a:gd name="T72" fmla="*/ 1482 w 5760"/>
                <a:gd name="T73" fmla="*/ 76 h 445"/>
                <a:gd name="T74" fmla="*/ 1428 w 5760"/>
                <a:gd name="T75" fmla="*/ 50 h 445"/>
                <a:gd name="T76" fmla="*/ 1374 w 5760"/>
                <a:gd name="T77" fmla="*/ 44 h 445"/>
                <a:gd name="T78" fmla="*/ 1308 w 5760"/>
                <a:gd name="T79" fmla="*/ 55 h 445"/>
                <a:gd name="T80" fmla="*/ 1140 w 5760"/>
                <a:gd name="T81" fmla="*/ 107 h 445"/>
                <a:gd name="T82" fmla="*/ 948 w 5760"/>
                <a:gd name="T83" fmla="*/ 143 h 445"/>
                <a:gd name="T84" fmla="*/ 708 w 5760"/>
                <a:gd name="T85" fmla="*/ 138 h 445"/>
                <a:gd name="T86" fmla="*/ 534 w 5760"/>
                <a:gd name="T87" fmla="*/ 96 h 445"/>
                <a:gd name="T88" fmla="*/ 444 w 5760"/>
                <a:gd name="T89" fmla="*/ 55 h 445"/>
                <a:gd name="T90" fmla="*/ 396 w 5760"/>
                <a:gd name="T91" fmla="*/ 34 h 445"/>
                <a:gd name="T92" fmla="*/ 378 w 5760"/>
                <a:gd name="T93" fmla="*/ 39 h 445"/>
                <a:gd name="T94" fmla="*/ 342 w 5760"/>
                <a:gd name="T95" fmla="*/ 70 h 445"/>
                <a:gd name="T96" fmla="*/ 288 w 5760"/>
                <a:gd name="T97" fmla="*/ 96 h 445"/>
                <a:gd name="T98" fmla="*/ 192 w 5760"/>
                <a:gd name="T99" fmla="*/ 112 h 445"/>
                <a:gd name="T100" fmla="*/ 90 w 5760"/>
                <a:gd name="T101" fmla="*/ 112 h 445"/>
                <a:gd name="T102" fmla="*/ 0 w 5760"/>
                <a:gd name="T103" fmla="*/ 96 h 445"/>
                <a:gd name="T104" fmla="*/ 5760 w 5760"/>
                <a:gd name="T105" fmla="*/ 445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760" h="445">
                  <a:moveTo>
                    <a:pt x="5760" y="445"/>
                  </a:moveTo>
                  <a:lnTo>
                    <a:pt x="5760" y="76"/>
                  </a:lnTo>
                  <a:lnTo>
                    <a:pt x="5730" y="81"/>
                  </a:lnTo>
                  <a:lnTo>
                    <a:pt x="5700" y="86"/>
                  </a:lnTo>
                  <a:lnTo>
                    <a:pt x="5646" y="91"/>
                  </a:lnTo>
                  <a:lnTo>
                    <a:pt x="5592" y="91"/>
                  </a:lnTo>
                  <a:lnTo>
                    <a:pt x="5544" y="91"/>
                  </a:lnTo>
                  <a:lnTo>
                    <a:pt x="5508" y="86"/>
                  </a:lnTo>
                  <a:lnTo>
                    <a:pt x="5490" y="86"/>
                  </a:lnTo>
                  <a:lnTo>
                    <a:pt x="5478" y="81"/>
                  </a:lnTo>
                  <a:lnTo>
                    <a:pt x="5466" y="76"/>
                  </a:lnTo>
                  <a:lnTo>
                    <a:pt x="5454" y="76"/>
                  </a:lnTo>
                  <a:lnTo>
                    <a:pt x="5454" y="70"/>
                  </a:lnTo>
                  <a:lnTo>
                    <a:pt x="5454" y="70"/>
                  </a:lnTo>
                  <a:lnTo>
                    <a:pt x="5448" y="70"/>
                  </a:lnTo>
                  <a:lnTo>
                    <a:pt x="5448" y="65"/>
                  </a:lnTo>
                  <a:lnTo>
                    <a:pt x="5448" y="60"/>
                  </a:lnTo>
                  <a:lnTo>
                    <a:pt x="5448" y="55"/>
                  </a:lnTo>
                  <a:lnTo>
                    <a:pt x="5442" y="50"/>
                  </a:lnTo>
                  <a:lnTo>
                    <a:pt x="5442" y="44"/>
                  </a:lnTo>
                  <a:lnTo>
                    <a:pt x="5436" y="39"/>
                  </a:lnTo>
                  <a:lnTo>
                    <a:pt x="5424" y="34"/>
                  </a:lnTo>
                  <a:lnTo>
                    <a:pt x="5418" y="29"/>
                  </a:lnTo>
                  <a:lnTo>
                    <a:pt x="5414" y="18"/>
                  </a:lnTo>
                  <a:lnTo>
                    <a:pt x="5401" y="16"/>
                  </a:lnTo>
                  <a:lnTo>
                    <a:pt x="5386" y="10"/>
                  </a:lnTo>
                  <a:lnTo>
                    <a:pt x="5368" y="7"/>
                  </a:lnTo>
                  <a:lnTo>
                    <a:pt x="5332" y="7"/>
                  </a:lnTo>
                  <a:lnTo>
                    <a:pt x="5246" y="10"/>
                  </a:lnTo>
                  <a:lnTo>
                    <a:pt x="5144" y="7"/>
                  </a:lnTo>
                  <a:lnTo>
                    <a:pt x="5090" y="16"/>
                  </a:lnTo>
                  <a:lnTo>
                    <a:pt x="5051" y="22"/>
                  </a:lnTo>
                  <a:lnTo>
                    <a:pt x="5036" y="30"/>
                  </a:lnTo>
                  <a:lnTo>
                    <a:pt x="5022" y="39"/>
                  </a:lnTo>
                  <a:lnTo>
                    <a:pt x="5010" y="44"/>
                  </a:lnTo>
                  <a:lnTo>
                    <a:pt x="4986" y="55"/>
                  </a:lnTo>
                  <a:lnTo>
                    <a:pt x="4950" y="70"/>
                  </a:lnTo>
                  <a:lnTo>
                    <a:pt x="4920" y="86"/>
                  </a:lnTo>
                  <a:lnTo>
                    <a:pt x="4884" y="96"/>
                  </a:lnTo>
                  <a:lnTo>
                    <a:pt x="4854" y="102"/>
                  </a:lnTo>
                  <a:lnTo>
                    <a:pt x="4824" y="107"/>
                  </a:lnTo>
                  <a:lnTo>
                    <a:pt x="4794" y="112"/>
                  </a:lnTo>
                  <a:lnTo>
                    <a:pt x="4764" y="112"/>
                  </a:lnTo>
                  <a:lnTo>
                    <a:pt x="4740" y="112"/>
                  </a:lnTo>
                  <a:lnTo>
                    <a:pt x="4716" y="107"/>
                  </a:lnTo>
                  <a:lnTo>
                    <a:pt x="4698" y="102"/>
                  </a:lnTo>
                  <a:lnTo>
                    <a:pt x="4674" y="96"/>
                  </a:lnTo>
                  <a:lnTo>
                    <a:pt x="4662" y="91"/>
                  </a:lnTo>
                  <a:lnTo>
                    <a:pt x="4644" y="86"/>
                  </a:lnTo>
                  <a:lnTo>
                    <a:pt x="4631" y="66"/>
                  </a:lnTo>
                  <a:lnTo>
                    <a:pt x="4617" y="42"/>
                  </a:lnTo>
                  <a:lnTo>
                    <a:pt x="4598" y="25"/>
                  </a:lnTo>
                  <a:lnTo>
                    <a:pt x="4584" y="13"/>
                  </a:lnTo>
                  <a:lnTo>
                    <a:pt x="4565" y="4"/>
                  </a:lnTo>
                  <a:lnTo>
                    <a:pt x="4535" y="3"/>
                  </a:lnTo>
                  <a:lnTo>
                    <a:pt x="4514" y="9"/>
                  </a:lnTo>
                  <a:lnTo>
                    <a:pt x="4494" y="18"/>
                  </a:lnTo>
                  <a:lnTo>
                    <a:pt x="4471" y="23"/>
                  </a:lnTo>
                  <a:lnTo>
                    <a:pt x="4440" y="29"/>
                  </a:lnTo>
                  <a:lnTo>
                    <a:pt x="4410" y="39"/>
                  </a:lnTo>
                  <a:lnTo>
                    <a:pt x="4374" y="50"/>
                  </a:lnTo>
                  <a:lnTo>
                    <a:pt x="4332" y="60"/>
                  </a:lnTo>
                  <a:lnTo>
                    <a:pt x="4284" y="76"/>
                  </a:lnTo>
                  <a:lnTo>
                    <a:pt x="4236" y="81"/>
                  </a:lnTo>
                  <a:lnTo>
                    <a:pt x="4183" y="91"/>
                  </a:lnTo>
                  <a:lnTo>
                    <a:pt x="4128" y="96"/>
                  </a:lnTo>
                  <a:lnTo>
                    <a:pt x="4074" y="102"/>
                  </a:lnTo>
                  <a:lnTo>
                    <a:pt x="4020" y="102"/>
                  </a:lnTo>
                  <a:lnTo>
                    <a:pt x="3966" y="102"/>
                  </a:lnTo>
                  <a:lnTo>
                    <a:pt x="3912" y="102"/>
                  </a:lnTo>
                  <a:lnTo>
                    <a:pt x="3858" y="102"/>
                  </a:lnTo>
                  <a:lnTo>
                    <a:pt x="3810" y="102"/>
                  </a:lnTo>
                  <a:lnTo>
                    <a:pt x="3762" y="96"/>
                  </a:lnTo>
                  <a:lnTo>
                    <a:pt x="3726" y="91"/>
                  </a:lnTo>
                  <a:lnTo>
                    <a:pt x="3684" y="81"/>
                  </a:lnTo>
                  <a:lnTo>
                    <a:pt x="3654" y="76"/>
                  </a:lnTo>
                  <a:lnTo>
                    <a:pt x="3642" y="70"/>
                  </a:lnTo>
                  <a:lnTo>
                    <a:pt x="3630" y="65"/>
                  </a:lnTo>
                  <a:lnTo>
                    <a:pt x="3612" y="60"/>
                  </a:lnTo>
                  <a:lnTo>
                    <a:pt x="3594" y="50"/>
                  </a:lnTo>
                  <a:lnTo>
                    <a:pt x="3576" y="50"/>
                  </a:lnTo>
                  <a:lnTo>
                    <a:pt x="3558" y="44"/>
                  </a:lnTo>
                  <a:lnTo>
                    <a:pt x="3540" y="44"/>
                  </a:lnTo>
                  <a:lnTo>
                    <a:pt x="3528" y="44"/>
                  </a:lnTo>
                  <a:lnTo>
                    <a:pt x="3516" y="50"/>
                  </a:lnTo>
                  <a:lnTo>
                    <a:pt x="3504" y="50"/>
                  </a:lnTo>
                  <a:lnTo>
                    <a:pt x="3492" y="55"/>
                  </a:lnTo>
                  <a:lnTo>
                    <a:pt x="3480" y="55"/>
                  </a:lnTo>
                  <a:lnTo>
                    <a:pt x="3468" y="65"/>
                  </a:lnTo>
                  <a:lnTo>
                    <a:pt x="3456" y="70"/>
                  </a:lnTo>
                  <a:lnTo>
                    <a:pt x="3450" y="70"/>
                  </a:lnTo>
                  <a:lnTo>
                    <a:pt x="3420" y="76"/>
                  </a:lnTo>
                  <a:lnTo>
                    <a:pt x="3330" y="81"/>
                  </a:lnTo>
                  <a:lnTo>
                    <a:pt x="3204" y="91"/>
                  </a:lnTo>
                  <a:lnTo>
                    <a:pt x="3126" y="102"/>
                  </a:lnTo>
                  <a:lnTo>
                    <a:pt x="3048" y="112"/>
                  </a:lnTo>
                  <a:lnTo>
                    <a:pt x="2970" y="123"/>
                  </a:lnTo>
                  <a:lnTo>
                    <a:pt x="2904" y="128"/>
                  </a:lnTo>
                  <a:lnTo>
                    <a:pt x="2868" y="128"/>
                  </a:lnTo>
                  <a:lnTo>
                    <a:pt x="2844" y="128"/>
                  </a:lnTo>
                  <a:lnTo>
                    <a:pt x="2814" y="128"/>
                  </a:lnTo>
                  <a:lnTo>
                    <a:pt x="2790" y="128"/>
                  </a:lnTo>
                  <a:lnTo>
                    <a:pt x="2766" y="123"/>
                  </a:lnTo>
                  <a:lnTo>
                    <a:pt x="2742" y="117"/>
                  </a:lnTo>
                  <a:lnTo>
                    <a:pt x="2724" y="112"/>
                  </a:lnTo>
                  <a:lnTo>
                    <a:pt x="2706" y="107"/>
                  </a:lnTo>
                  <a:lnTo>
                    <a:pt x="2704" y="83"/>
                  </a:lnTo>
                  <a:lnTo>
                    <a:pt x="2710" y="56"/>
                  </a:lnTo>
                  <a:lnTo>
                    <a:pt x="2710" y="36"/>
                  </a:lnTo>
                  <a:lnTo>
                    <a:pt x="2696" y="25"/>
                  </a:lnTo>
                  <a:lnTo>
                    <a:pt x="2672" y="36"/>
                  </a:lnTo>
                  <a:lnTo>
                    <a:pt x="2658" y="50"/>
                  </a:lnTo>
                  <a:lnTo>
                    <a:pt x="2638" y="60"/>
                  </a:lnTo>
                  <a:lnTo>
                    <a:pt x="2614" y="76"/>
                  </a:lnTo>
                  <a:lnTo>
                    <a:pt x="2590" y="84"/>
                  </a:lnTo>
                  <a:lnTo>
                    <a:pt x="2558" y="95"/>
                  </a:lnTo>
                  <a:lnTo>
                    <a:pt x="2536" y="98"/>
                  </a:lnTo>
                  <a:lnTo>
                    <a:pt x="2508" y="102"/>
                  </a:lnTo>
                  <a:lnTo>
                    <a:pt x="2478" y="105"/>
                  </a:lnTo>
                  <a:lnTo>
                    <a:pt x="2444" y="109"/>
                  </a:lnTo>
                  <a:lnTo>
                    <a:pt x="2410" y="110"/>
                  </a:lnTo>
                  <a:lnTo>
                    <a:pt x="2374" y="107"/>
                  </a:lnTo>
                  <a:lnTo>
                    <a:pt x="2348" y="103"/>
                  </a:lnTo>
                  <a:lnTo>
                    <a:pt x="2322" y="91"/>
                  </a:lnTo>
                  <a:lnTo>
                    <a:pt x="2304" y="86"/>
                  </a:lnTo>
                  <a:lnTo>
                    <a:pt x="2292" y="81"/>
                  </a:lnTo>
                  <a:lnTo>
                    <a:pt x="2286" y="76"/>
                  </a:lnTo>
                  <a:lnTo>
                    <a:pt x="2274" y="70"/>
                  </a:lnTo>
                  <a:lnTo>
                    <a:pt x="2268" y="65"/>
                  </a:lnTo>
                  <a:lnTo>
                    <a:pt x="2246" y="18"/>
                  </a:lnTo>
                  <a:lnTo>
                    <a:pt x="2224" y="0"/>
                  </a:lnTo>
                  <a:lnTo>
                    <a:pt x="2185" y="3"/>
                  </a:lnTo>
                  <a:lnTo>
                    <a:pt x="2156" y="16"/>
                  </a:lnTo>
                  <a:lnTo>
                    <a:pt x="2126" y="22"/>
                  </a:lnTo>
                  <a:lnTo>
                    <a:pt x="2081" y="49"/>
                  </a:lnTo>
                  <a:lnTo>
                    <a:pt x="2048" y="64"/>
                  </a:lnTo>
                  <a:lnTo>
                    <a:pt x="2018" y="76"/>
                  </a:lnTo>
                  <a:lnTo>
                    <a:pt x="1986" y="96"/>
                  </a:lnTo>
                  <a:lnTo>
                    <a:pt x="1896" y="102"/>
                  </a:lnTo>
                  <a:lnTo>
                    <a:pt x="1794" y="102"/>
                  </a:lnTo>
                  <a:lnTo>
                    <a:pt x="1692" y="102"/>
                  </a:lnTo>
                  <a:lnTo>
                    <a:pt x="1644" y="102"/>
                  </a:lnTo>
                  <a:lnTo>
                    <a:pt x="1602" y="96"/>
                  </a:lnTo>
                  <a:lnTo>
                    <a:pt x="1560" y="91"/>
                  </a:lnTo>
                  <a:lnTo>
                    <a:pt x="1524" y="86"/>
                  </a:lnTo>
                  <a:lnTo>
                    <a:pt x="1506" y="86"/>
                  </a:lnTo>
                  <a:lnTo>
                    <a:pt x="1494" y="81"/>
                  </a:lnTo>
                  <a:lnTo>
                    <a:pt x="1482" y="76"/>
                  </a:lnTo>
                  <a:lnTo>
                    <a:pt x="1476" y="70"/>
                  </a:lnTo>
                  <a:lnTo>
                    <a:pt x="1458" y="65"/>
                  </a:lnTo>
                  <a:lnTo>
                    <a:pt x="1440" y="55"/>
                  </a:lnTo>
                  <a:lnTo>
                    <a:pt x="1428" y="50"/>
                  </a:lnTo>
                  <a:lnTo>
                    <a:pt x="1410" y="50"/>
                  </a:lnTo>
                  <a:lnTo>
                    <a:pt x="1398" y="44"/>
                  </a:lnTo>
                  <a:lnTo>
                    <a:pt x="1386" y="44"/>
                  </a:lnTo>
                  <a:lnTo>
                    <a:pt x="1374" y="44"/>
                  </a:lnTo>
                  <a:lnTo>
                    <a:pt x="1356" y="44"/>
                  </a:lnTo>
                  <a:lnTo>
                    <a:pt x="1344" y="44"/>
                  </a:lnTo>
                  <a:lnTo>
                    <a:pt x="1332" y="50"/>
                  </a:lnTo>
                  <a:lnTo>
                    <a:pt x="1308" y="55"/>
                  </a:lnTo>
                  <a:lnTo>
                    <a:pt x="1260" y="70"/>
                  </a:lnTo>
                  <a:lnTo>
                    <a:pt x="1218" y="86"/>
                  </a:lnTo>
                  <a:lnTo>
                    <a:pt x="1176" y="96"/>
                  </a:lnTo>
                  <a:lnTo>
                    <a:pt x="1140" y="107"/>
                  </a:lnTo>
                  <a:lnTo>
                    <a:pt x="1098" y="117"/>
                  </a:lnTo>
                  <a:lnTo>
                    <a:pt x="1062" y="128"/>
                  </a:lnTo>
                  <a:lnTo>
                    <a:pt x="1020" y="133"/>
                  </a:lnTo>
                  <a:lnTo>
                    <a:pt x="948" y="143"/>
                  </a:lnTo>
                  <a:lnTo>
                    <a:pt x="882" y="149"/>
                  </a:lnTo>
                  <a:lnTo>
                    <a:pt x="822" y="149"/>
                  </a:lnTo>
                  <a:lnTo>
                    <a:pt x="762" y="143"/>
                  </a:lnTo>
                  <a:lnTo>
                    <a:pt x="708" y="138"/>
                  </a:lnTo>
                  <a:lnTo>
                    <a:pt x="654" y="128"/>
                  </a:lnTo>
                  <a:lnTo>
                    <a:pt x="612" y="117"/>
                  </a:lnTo>
                  <a:lnTo>
                    <a:pt x="570" y="107"/>
                  </a:lnTo>
                  <a:lnTo>
                    <a:pt x="534" y="96"/>
                  </a:lnTo>
                  <a:lnTo>
                    <a:pt x="504" y="86"/>
                  </a:lnTo>
                  <a:lnTo>
                    <a:pt x="480" y="76"/>
                  </a:lnTo>
                  <a:lnTo>
                    <a:pt x="462" y="65"/>
                  </a:lnTo>
                  <a:lnTo>
                    <a:pt x="444" y="55"/>
                  </a:lnTo>
                  <a:lnTo>
                    <a:pt x="426" y="44"/>
                  </a:lnTo>
                  <a:lnTo>
                    <a:pt x="408" y="34"/>
                  </a:lnTo>
                  <a:lnTo>
                    <a:pt x="402" y="34"/>
                  </a:lnTo>
                  <a:lnTo>
                    <a:pt x="396" y="34"/>
                  </a:lnTo>
                  <a:lnTo>
                    <a:pt x="390" y="34"/>
                  </a:lnTo>
                  <a:lnTo>
                    <a:pt x="390" y="34"/>
                  </a:lnTo>
                  <a:lnTo>
                    <a:pt x="384" y="34"/>
                  </a:lnTo>
                  <a:lnTo>
                    <a:pt x="378" y="39"/>
                  </a:lnTo>
                  <a:lnTo>
                    <a:pt x="372" y="44"/>
                  </a:lnTo>
                  <a:lnTo>
                    <a:pt x="360" y="55"/>
                  </a:lnTo>
                  <a:lnTo>
                    <a:pt x="348" y="65"/>
                  </a:lnTo>
                  <a:lnTo>
                    <a:pt x="342" y="70"/>
                  </a:lnTo>
                  <a:lnTo>
                    <a:pt x="336" y="76"/>
                  </a:lnTo>
                  <a:lnTo>
                    <a:pt x="324" y="86"/>
                  </a:lnTo>
                  <a:lnTo>
                    <a:pt x="306" y="91"/>
                  </a:lnTo>
                  <a:lnTo>
                    <a:pt x="288" y="96"/>
                  </a:lnTo>
                  <a:lnTo>
                    <a:pt x="264" y="102"/>
                  </a:lnTo>
                  <a:lnTo>
                    <a:pt x="240" y="107"/>
                  </a:lnTo>
                  <a:lnTo>
                    <a:pt x="216" y="112"/>
                  </a:lnTo>
                  <a:lnTo>
                    <a:pt x="192" y="112"/>
                  </a:lnTo>
                  <a:lnTo>
                    <a:pt x="168" y="117"/>
                  </a:lnTo>
                  <a:lnTo>
                    <a:pt x="145" y="117"/>
                  </a:lnTo>
                  <a:lnTo>
                    <a:pt x="120" y="117"/>
                  </a:lnTo>
                  <a:lnTo>
                    <a:pt x="90" y="112"/>
                  </a:lnTo>
                  <a:lnTo>
                    <a:pt x="66" y="112"/>
                  </a:lnTo>
                  <a:lnTo>
                    <a:pt x="42" y="107"/>
                  </a:lnTo>
                  <a:lnTo>
                    <a:pt x="24" y="102"/>
                  </a:lnTo>
                  <a:lnTo>
                    <a:pt x="0" y="96"/>
                  </a:lnTo>
                  <a:lnTo>
                    <a:pt x="0" y="445"/>
                  </a:lnTo>
                  <a:lnTo>
                    <a:pt x="5760" y="445"/>
                  </a:lnTo>
                  <a:lnTo>
                    <a:pt x="5760" y="445"/>
                  </a:lnTo>
                  <a:lnTo>
                    <a:pt x="5760" y="445"/>
                  </a:lnTo>
                </a:path>
              </a:pathLst>
            </a:custGeom>
            <a:solidFill>
              <a:schemeClr val="accent2">
                <a:alpha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11E8C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311" name="Freeform 23">
              <a:extLst>
                <a:ext uri="{FF2B5EF4-FFF2-40B4-BE49-F238E27FC236}">
                  <a16:creationId xmlns:a16="http://schemas.microsoft.com/office/drawing/2014/main" id="{55F2401E-D1FD-A7ED-E66F-47364C9C28D0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0" y="3867"/>
              <a:ext cx="5770" cy="174"/>
            </a:xfrm>
            <a:custGeom>
              <a:avLst/>
              <a:gdLst>
                <a:gd name="T0" fmla="*/ 4993 w 5770"/>
                <a:gd name="T1" fmla="*/ 66 h 174"/>
                <a:gd name="T2" fmla="*/ 4771 w 5770"/>
                <a:gd name="T3" fmla="*/ 132 h 174"/>
                <a:gd name="T4" fmla="*/ 4640 w 5770"/>
                <a:gd name="T5" fmla="*/ 96 h 174"/>
                <a:gd name="T6" fmla="*/ 4598 w 5770"/>
                <a:gd name="T7" fmla="*/ 36 h 174"/>
                <a:gd name="T8" fmla="*/ 4478 w 5770"/>
                <a:gd name="T9" fmla="*/ 30 h 174"/>
                <a:gd name="T10" fmla="*/ 4186 w 5770"/>
                <a:gd name="T11" fmla="*/ 108 h 174"/>
                <a:gd name="T12" fmla="*/ 3815 w 5770"/>
                <a:gd name="T13" fmla="*/ 120 h 174"/>
                <a:gd name="T14" fmla="*/ 3617 w 5770"/>
                <a:gd name="T15" fmla="*/ 72 h 174"/>
                <a:gd name="T16" fmla="*/ 3510 w 5770"/>
                <a:gd name="T17" fmla="*/ 60 h 174"/>
                <a:gd name="T18" fmla="*/ 3336 w 5770"/>
                <a:gd name="T19" fmla="*/ 96 h 174"/>
                <a:gd name="T20" fmla="*/ 2846 w 5770"/>
                <a:gd name="T21" fmla="*/ 150 h 174"/>
                <a:gd name="T22" fmla="*/ 2703 w 5770"/>
                <a:gd name="T23" fmla="*/ 96 h 174"/>
                <a:gd name="T24" fmla="*/ 2619 w 5770"/>
                <a:gd name="T25" fmla="*/ 90 h 174"/>
                <a:gd name="T26" fmla="*/ 2416 w 5770"/>
                <a:gd name="T27" fmla="*/ 132 h 174"/>
                <a:gd name="T28" fmla="*/ 2278 w 5770"/>
                <a:gd name="T29" fmla="*/ 84 h 174"/>
                <a:gd name="T30" fmla="*/ 2151 w 5770"/>
                <a:gd name="T31" fmla="*/ 36 h 174"/>
                <a:gd name="T32" fmla="*/ 1947 w 5770"/>
                <a:gd name="T33" fmla="*/ 120 h 174"/>
                <a:gd name="T34" fmla="*/ 1525 w 5770"/>
                <a:gd name="T35" fmla="*/ 102 h 174"/>
                <a:gd name="T36" fmla="*/ 1429 w 5770"/>
                <a:gd name="T37" fmla="*/ 60 h 174"/>
                <a:gd name="T38" fmla="*/ 1333 w 5770"/>
                <a:gd name="T39" fmla="*/ 60 h 174"/>
                <a:gd name="T40" fmla="*/ 1058 w 5770"/>
                <a:gd name="T41" fmla="*/ 150 h 174"/>
                <a:gd name="T42" fmla="*/ 652 w 5770"/>
                <a:gd name="T43" fmla="*/ 150 h 174"/>
                <a:gd name="T44" fmla="*/ 442 w 5770"/>
                <a:gd name="T45" fmla="*/ 66 h 174"/>
                <a:gd name="T46" fmla="*/ 377 w 5770"/>
                <a:gd name="T47" fmla="*/ 48 h 174"/>
                <a:gd name="T48" fmla="*/ 305 w 5770"/>
                <a:gd name="T49" fmla="*/ 108 h 174"/>
                <a:gd name="T50" fmla="*/ 144 w 5770"/>
                <a:gd name="T51" fmla="*/ 138 h 174"/>
                <a:gd name="T52" fmla="*/ 0 w 5770"/>
                <a:gd name="T53" fmla="*/ 96 h 174"/>
                <a:gd name="T54" fmla="*/ 167 w 5770"/>
                <a:gd name="T55" fmla="*/ 120 h 174"/>
                <a:gd name="T56" fmla="*/ 323 w 5770"/>
                <a:gd name="T57" fmla="*/ 84 h 174"/>
                <a:gd name="T58" fmla="*/ 383 w 5770"/>
                <a:gd name="T59" fmla="*/ 24 h 174"/>
                <a:gd name="T60" fmla="*/ 460 w 5770"/>
                <a:gd name="T61" fmla="*/ 60 h 174"/>
                <a:gd name="T62" fmla="*/ 706 w 5770"/>
                <a:gd name="T63" fmla="*/ 144 h 174"/>
                <a:gd name="T64" fmla="*/ 1100 w 5770"/>
                <a:gd name="T65" fmla="*/ 120 h 174"/>
                <a:gd name="T66" fmla="*/ 1345 w 5770"/>
                <a:gd name="T67" fmla="*/ 36 h 174"/>
                <a:gd name="T68" fmla="*/ 1441 w 5770"/>
                <a:gd name="T69" fmla="*/ 48 h 174"/>
                <a:gd name="T70" fmla="*/ 1561 w 5770"/>
                <a:gd name="T71" fmla="*/ 90 h 174"/>
                <a:gd name="T72" fmla="*/ 1971 w 5770"/>
                <a:gd name="T73" fmla="*/ 96 h 174"/>
                <a:gd name="T74" fmla="*/ 2235 w 5770"/>
                <a:gd name="T75" fmla="*/ 3 h 174"/>
                <a:gd name="T76" fmla="*/ 2350 w 5770"/>
                <a:gd name="T77" fmla="*/ 102 h 174"/>
                <a:gd name="T78" fmla="*/ 2559 w 5770"/>
                <a:gd name="T79" fmla="*/ 96 h 174"/>
                <a:gd name="T80" fmla="*/ 2715 w 5770"/>
                <a:gd name="T81" fmla="*/ 24 h 174"/>
                <a:gd name="T82" fmla="*/ 2792 w 5770"/>
                <a:gd name="T83" fmla="*/ 132 h 174"/>
                <a:gd name="T84" fmla="*/ 3127 w 5770"/>
                <a:gd name="T85" fmla="*/ 102 h 174"/>
                <a:gd name="T86" fmla="*/ 3486 w 5770"/>
                <a:gd name="T87" fmla="*/ 48 h 174"/>
                <a:gd name="T88" fmla="*/ 3582 w 5770"/>
                <a:gd name="T89" fmla="*/ 42 h 174"/>
                <a:gd name="T90" fmla="*/ 3731 w 5770"/>
                <a:gd name="T91" fmla="*/ 90 h 174"/>
                <a:gd name="T92" fmla="*/ 4078 w 5770"/>
                <a:gd name="T93" fmla="*/ 102 h 174"/>
                <a:gd name="T94" fmla="*/ 4419 w 5770"/>
                <a:gd name="T95" fmla="*/ 30 h 174"/>
                <a:gd name="T96" fmla="*/ 4574 w 5770"/>
                <a:gd name="T97" fmla="*/ 6 h 174"/>
                <a:gd name="T98" fmla="*/ 4628 w 5770"/>
                <a:gd name="T99" fmla="*/ 60 h 174"/>
                <a:gd name="T100" fmla="*/ 4724 w 5770"/>
                <a:gd name="T101" fmla="*/ 108 h 174"/>
                <a:gd name="T102" fmla="*/ 4927 w 5770"/>
                <a:gd name="T103" fmla="*/ 84 h 174"/>
                <a:gd name="T104" fmla="*/ 5118 w 5770"/>
                <a:gd name="T105" fmla="*/ 14 h 174"/>
                <a:gd name="T106" fmla="*/ 5280 w 5770"/>
                <a:gd name="T107" fmla="*/ 9 h 174"/>
                <a:gd name="T108" fmla="*/ 5453 w 5770"/>
                <a:gd name="T109" fmla="*/ 36 h 174"/>
                <a:gd name="T110" fmla="*/ 5465 w 5770"/>
                <a:gd name="T111" fmla="*/ 72 h 174"/>
                <a:gd name="T112" fmla="*/ 5656 w 5770"/>
                <a:gd name="T113" fmla="*/ 90 h 174"/>
                <a:gd name="T114" fmla="*/ 5710 w 5770"/>
                <a:gd name="T115" fmla="*/ 102 h 174"/>
                <a:gd name="T116" fmla="*/ 5477 w 5770"/>
                <a:gd name="T117" fmla="*/ 90 h 174"/>
                <a:gd name="T118" fmla="*/ 5453 w 5770"/>
                <a:gd name="T119" fmla="*/ 60 h 174"/>
                <a:gd name="T120" fmla="*/ 5393 w 5770"/>
                <a:gd name="T121" fmla="*/ 30 h 174"/>
                <a:gd name="T122" fmla="*/ 5219 w 5770"/>
                <a:gd name="T123" fmla="*/ 2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70" h="174">
                  <a:moveTo>
                    <a:pt x="5151" y="24"/>
                  </a:moveTo>
                  <a:lnTo>
                    <a:pt x="5127" y="26"/>
                  </a:lnTo>
                  <a:lnTo>
                    <a:pt x="5082" y="30"/>
                  </a:lnTo>
                  <a:lnTo>
                    <a:pt x="5049" y="38"/>
                  </a:lnTo>
                  <a:lnTo>
                    <a:pt x="5029" y="48"/>
                  </a:lnTo>
                  <a:lnTo>
                    <a:pt x="5017" y="54"/>
                  </a:lnTo>
                  <a:lnTo>
                    <a:pt x="4993" y="66"/>
                  </a:lnTo>
                  <a:lnTo>
                    <a:pt x="4957" y="84"/>
                  </a:lnTo>
                  <a:lnTo>
                    <a:pt x="4927" y="102"/>
                  </a:lnTo>
                  <a:lnTo>
                    <a:pt x="4891" y="114"/>
                  </a:lnTo>
                  <a:lnTo>
                    <a:pt x="4861" y="120"/>
                  </a:lnTo>
                  <a:lnTo>
                    <a:pt x="4831" y="126"/>
                  </a:lnTo>
                  <a:lnTo>
                    <a:pt x="4801" y="132"/>
                  </a:lnTo>
                  <a:lnTo>
                    <a:pt x="4771" y="132"/>
                  </a:lnTo>
                  <a:lnTo>
                    <a:pt x="4748" y="132"/>
                  </a:lnTo>
                  <a:lnTo>
                    <a:pt x="4724" y="126"/>
                  </a:lnTo>
                  <a:lnTo>
                    <a:pt x="4706" y="120"/>
                  </a:lnTo>
                  <a:lnTo>
                    <a:pt x="4682" y="114"/>
                  </a:lnTo>
                  <a:lnTo>
                    <a:pt x="4670" y="108"/>
                  </a:lnTo>
                  <a:lnTo>
                    <a:pt x="4652" y="102"/>
                  </a:lnTo>
                  <a:lnTo>
                    <a:pt x="4640" y="96"/>
                  </a:lnTo>
                  <a:lnTo>
                    <a:pt x="4634" y="84"/>
                  </a:lnTo>
                  <a:lnTo>
                    <a:pt x="4628" y="78"/>
                  </a:lnTo>
                  <a:lnTo>
                    <a:pt x="4622" y="66"/>
                  </a:lnTo>
                  <a:lnTo>
                    <a:pt x="4616" y="54"/>
                  </a:lnTo>
                  <a:lnTo>
                    <a:pt x="4610" y="48"/>
                  </a:lnTo>
                  <a:lnTo>
                    <a:pt x="4604" y="42"/>
                  </a:lnTo>
                  <a:lnTo>
                    <a:pt x="4598" y="36"/>
                  </a:lnTo>
                  <a:lnTo>
                    <a:pt x="4586" y="30"/>
                  </a:lnTo>
                  <a:lnTo>
                    <a:pt x="4574" y="24"/>
                  </a:lnTo>
                  <a:lnTo>
                    <a:pt x="4562" y="18"/>
                  </a:lnTo>
                  <a:lnTo>
                    <a:pt x="4544" y="18"/>
                  </a:lnTo>
                  <a:lnTo>
                    <a:pt x="4526" y="18"/>
                  </a:lnTo>
                  <a:lnTo>
                    <a:pt x="4502" y="24"/>
                  </a:lnTo>
                  <a:lnTo>
                    <a:pt x="4478" y="30"/>
                  </a:lnTo>
                  <a:lnTo>
                    <a:pt x="4449" y="36"/>
                  </a:lnTo>
                  <a:lnTo>
                    <a:pt x="4419" y="48"/>
                  </a:lnTo>
                  <a:lnTo>
                    <a:pt x="4383" y="60"/>
                  </a:lnTo>
                  <a:lnTo>
                    <a:pt x="4341" y="72"/>
                  </a:lnTo>
                  <a:lnTo>
                    <a:pt x="4287" y="90"/>
                  </a:lnTo>
                  <a:lnTo>
                    <a:pt x="4239" y="96"/>
                  </a:lnTo>
                  <a:lnTo>
                    <a:pt x="4186" y="108"/>
                  </a:lnTo>
                  <a:lnTo>
                    <a:pt x="4132" y="114"/>
                  </a:lnTo>
                  <a:lnTo>
                    <a:pt x="4078" y="120"/>
                  </a:lnTo>
                  <a:lnTo>
                    <a:pt x="4024" y="120"/>
                  </a:lnTo>
                  <a:lnTo>
                    <a:pt x="3970" y="120"/>
                  </a:lnTo>
                  <a:lnTo>
                    <a:pt x="3916" y="120"/>
                  </a:lnTo>
                  <a:lnTo>
                    <a:pt x="3863" y="120"/>
                  </a:lnTo>
                  <a:lnTo>
                    <a:pt x="3815" y="120"/>
                  </a:lnTo>
                  <a:lnTo>
                    <a:pt x="3767" y="114"/>
                  </a:lnTo>
                  <a:lnTo>
                    <a:pt x="3731" y="108"/>
                  </a:lnTo>
                  <a:lnTo>
                    <a:pt x="3689" y="96"/>
                  </a:lnTo>
                  <a:lnTo>
                    <a:pt x="3659" y="90"/>
                  </a:lnTo>
                  <a:lnTo>
                    <a:pt x="3647" y="84"/>
                  </a:lnTo>
                  <a:lnTo>
                    <a:pt x="3635" y="78"/>
                  </a:lnTo>
                  <a:lnTo>
                    <a:pt x="3617" y="72"/>
                  </a:lnTo>
                  <a:lnTo>
                    <a:pt x="3600" y="60"/>
                  </a:lnTo>
                  <a:lnTo>
                    <a:pt x="3582" y="60"/>
                  </a:lnTo>
                  <a:lnTo>
                    <a:pt x="3564" y="54"/>
                  </a:lnTo>
                  <a:lnTo>
                    <a:pt x="3546" y="54"/>
                  </a:lnTo>
                  <a:lnTo>
                    <a:pt x="3534" y="54"/>
                  </a:lnTo>
                  <a:lnTo>
                    <a:pt x="3522" y="60"/>
                  </a:lnTo>
                  <a:lnTo>
                    <a:pt x="3510" y="60"/>
                  </a:lnTo>
                  <a:lnTo>
                    <a:pt x="3498" y="66"/>
                  </a:lnTo>
                  <a:lnTo>
                    <a:pt x="3486" y="66"/>
                  </a:lnTo>
                  <a:lnTo>
                    <a:pt x="3474" y="78"/>
                  </a:lnTo>
                  <a:lnTo>
                    <a:pt x="3462" y="84"/>
                  </a:lnTo>
                  <a:lnTo>
                    <a:pt x="3456" y="84"/>
                  </a:lnTo>
                  <a:lnTo>
                    <a:pt x="3426" y="90"/>
                  </a:lnTo>
                  <a:lnTo>
                    <a:pt x="3336" y="96"/>
                  </a:lnTo>
                  <a:lnTo>
                    <a:pt x="3205" y="108"/>
                  </a:lnTo>
                  <a:lnTo>
                    <a:pt x="3127" y="120"/>
                  </a:lnTo>
                  <a:lnTo>
                    <a:pt x="3049" y="132"/>
                  </a:lnTo>
                  <a:lnTo>
                    <a:pt x="2972" y="144"/>
                  </a:lnTo>
                  <a:lnTo>
                    <a:pt x="2906" y="150"/>
                  </a:lnTo>
                  <a:lnTo>
                    <a:pt x="2870" y="150"/>
                  </a:lnTo>
                  <a:lnTo>
                    <a:pt x="2846" y="150"/>
                  </a:lnTo>
                  <a:lnTo>
                    <a:pt x="2816" y="150"/>
                  </a:lnTo>
                  <a:lnTo>
                    <a:pt x="2792" y="150"/>
                  </a:lnTo>
                  <a:lnTo>
                    <a:pt x="2768" y="144"/>
                  </a:lnTo>
                  <a:lnTo>
                    <a:pt x="2744" y="138"/>
                  </a:lnTo>
                  <a:lnTo>
                    <a:pt x="2727" y="132"/>
                  </a:lnTo>
                  <a:lnTo>
                    <a:pt x="2709" y="126"/>
                  </a:lnTo>
                  <a:lnTo>
                    <a:pt x="2703" y="96"/>
                  </a:lnTo>
                  <a:lnTo>
                    <a:pt x="2703" y="78"/>
                  </a:lnTo>
                  <a:lnTo>
                    <a:pt x="2709" y="42"/>
                  </a:lnTo>
                  <a:lnTo>
                    <a:pt x="2697" y="36"/>
                  </a:lnTo>
                  <a:lnTo>
                    <a:pt x="2673" y="42"/>
                  </a:lnTo>
                  <a:lnTo>
                    <a:pt x="2661" y="60"/>
                  </a:lnTo>
                  <a:lnTo>
                    <a:pt x="2643" y="72"/>
                  </a:lnTo>
                  <a:lnTo>
                    <a:pt x="2619" y="90"/>
                  </a:lnTo>
                  <a:lnTo>
                    <a:pt x="2595" y="102"/>
                  </a:lnTo>
                  <a:lnTo>
                    <a:pt x="2559" y="114"/>
                  </a:lnTo>
                  <a:lnTo>
                    <a:pt x="2541" y="114"/>
                  </a:lnTo>
                  <a:lnTo>
                    <a:pt x="2511" y="120"/>
                  </a:lnTo>
                  <a:lnTo>
                    <a:pt x="2481" y="126"/>
                  </a:lnTo>
                  <a:lnTo>
                    <a:pt x="2446" y="126"/>
                  </a:lnTo>
                  <a:lnTo>
                    <a:pt x="2416" y="132"/>
                  </a:lnTo>
                  <a:lnTo>
                    <a:pt x="2380" y="126"/>
                  </a:lnTo>
                  <a:lnTo>
                    <a:pt x="2350" y="120"/>
                  </a:lnTo>
                  <a:lnTo>
                    <a:pt x="2326" y="108"/>
                  </a:lnTo>
                  <a:lnTo>
                    <a:pt x="2308" y="102"/>
                  </a:lnTo>
                  <a:lnTo>
                    <a:pt x="2296" y="96"/>
                  </a:lnTo>
                  <a:lnTo>
                    <a:pt x="2290" y="90"/>
                  </a:lnTo>
                  <a:lnTo>
                    <a:pt x="2278" y="84"/>
                  </a:lnTo>
                  <a:lnTo>
                    <a:pt x="2272" y="78"/>
                  </a:lnTo>
                  <a:lnTo>
                    <a:pt x="2250" y="57"/>
                  </a:lnTo>
                  <a:lnTo>
                    <a:pt x="2243" y="35"/>
                  </a:lnTo>
                  <a:lnTo>
                    <a:pt x="2228" y="18"/>
                  </a:lnTo>
                  <a:lnTo>
                    <a:pt x="2208" y="18"/>
                  </a:lnTo>
                  <a:lnTo>
                    <a:pt x="2172" y="24"/>
                  </a:lnTo>
                  <a:lnTo>
                    <a:pt x="2151" y="36"/>
                  </a:lnTo>
                  <a:lnTo>
                    <a:pt x="2127" y="51"/>
                  </a:lnTo>
                  <a:lnTo>
                    <a:pt x="2097" y="60"/>
                  </a:lnTo>
                  <a:lnTo>
                    <a:pt x="2073" y="72"/>
                  </a:lnTo>
                  <a:lnTo>
                    <a:pt x="2046" y="87"/>
                  </a:lnTo>
                  <a:lnTo>
                    <a:pt x="2007" y="102"/>
                  </a:lnTo>
                  <a:lnTo>
                    <a:pt x="1977" y="114"/>
                  </a:lnTo>
                  <a:lnTo>
                    <a:pt x="1947" y="120"/>
                  </a:lnTo>
                  <a:lnTo>
                    <a:pt x="1895" y="120"/>
                  </a:lnTo>
                  <a:lnTo>
                    <a:pt x="1794" y="120"/>
                  </a:lnTo>
                  <a:lnTo>
                    <a:pt x="1692" y="120"/>
                  </a:lnTo>
                  <a:lnTo>
                    <a:pt x="1644" y="120"/>
                  </a:lnTo>
                  <a:lnTo>
                    <a:pt x="1602" y="114"/>
                  </a:lnTo>
                  <a:lnTo>
                    <a:pt x="1561" y="108"/>
                  </a:lnTo>
                  <a:lnTo>
                    <a:pt x="1525" y="102"/>
                  </a:lnTo>
                  <a:lnTo>
                    <a:pt x="1507" y="102"/>
                  </a:lnTo>
                  <a:lnTo>
                    <a:pt x="1495" y="96"/>
                  </a:lnTo>
                  <a:lnTo>
                    <a:pt x="1483" y="90"/>
                  </a:lnTo>
                  <a:lnTo>
                    <a:pt x="1477" y="84"/>
                  </a:lnTo>
                  <a:lnTo>
                    <a:pt x="1459" y="78"/>
                  </a:lnTo>
                  <a:lnTo>
                    <a:pt x="1441" y="66"/>
                  </a:lnTo>
                  <a:lnTo>
                    <a:pt x="1429" y="60"/>
                  </a:lnTo>
                  <a:lnTo>
                    <a:pt x="1411" y="60"/>
                  </a:lnTo>
                  <a:lnTo>
                    <a:pt x="1399" y="54"/>
                  </a:lnTo>
                  <a:lnTo>
                    <a:pt x="1387" y="54"/>
                  </a:lnTo>
                  <a:lnTo>
                    <a:pt x="1375" y="54"/>
                  </a:lnTo>
                  <a:lnTo>
                    <a:pt x="1357" y="54"/>
                  </a:lnTo>
                  <a:lnTo>
                    <a:pt x="1345" y="54"/>
                  </a:lnTo>
                  <a:lnTo>
                    <a:pt x="1333" y="60"/>
                  </a:lnTo>
                  <a:lnTo>
                    <a:pt x="1309" y="66"/>
                  </a:lnTo>
                  <a:lnTo>
                    <a:pt x="1262" y="84"/>
                  </a:lnTo>
                  <a:lnTo>
                    <a:pt x="1220" y="102"/>
                  </a:lnTo>
                  <a:lnTo>
                    <a:pt x="1178" y="114"/>
                  </a:lnTo>
                  <a:lnTo>
                    <a:pt x="1142" y="126"/>
                  </a:lnTo>
                  <a:lnTo>
                    <a:pt x="1100" y="138"/>
                  </a:lnTo>
                  <a:lnTo>
                    <a:pt x="1058" y="150"/>
                  </a:lnTo>
                  <a:lnTo>
                    <a:pt x="1016" y="156"/>
                  </a:lnTo>
                  <a:lnTo>
                    <a:pt x="945" y="168"/>
                  </a:lnTo>
                  <a:lnTo>
                    <a:pt x="879" y="174"/>
                  </a:lnTo>
                  <a:lnTo>
                    <a:pt x="819" y="174"/>
                  </a:lnTo>
                  <a:lnTo>
                    <a:pt x="759" y="168"/>
                  </a:lnTo>
                  <a:lnTo>
                    <a:pt x="706" y="162"/>
                  </a:lnTo>
                  <a:lnTo>
                    <a:pt x="652" y="150"/>
                  </a:lnTo>
                  <a:lnTo>
                    <a:pt x="610" y="138"/>
                  </a:lnTo>
                  <a:lnTo>
                    <a:pt x="568" y="126"/>
                  </a:lnTo>
                  <a:lnTo>
                    <a:pt x="532" y="114"/>
                  </a:lnTo>
                  <a:lnTo>
                    <a:pt x="502" y="102"/>
                  </a:lnTo>
                  <a:lnTo>
                    <a:pt x="478" y="90"/>
                  </a:lnTo>
                  <a:lnTo>
                    <a:pt x="460" y="78"/>
                  </a:lnTo>
                  <a:lnTo>
                    <a:pt x="442" y="66"/>
                  </a:lnTo>
                  <a:lnTo>
                    <a:pt x="425" y="54"/>
                  </a:lnTo>
                  <a:lnTo>
                    <a:pt x="407" y="42"/>
                  </a:lnTo>
                  <a:lnTo>
                    <a:pt x="401" y="42"/>
                  </a:lnTo>
                  <a:lnTo>
                    <a:pt x="395" y="42"/>
                  </a:lnTo>
                  <a:lnTo>
                    <a:pt x="389" y="42"/>
                  </a:lnTo>
                  <a:lnTo>
                    <a:pt x="383" y="42"/>
                  </a:lnTo>
                  <a:lnTo>
                    <a:pt x="377" y="48"/>
                  </a:lnTo>
                  <a:lnTo>
                    <a:pt x="371" y="54"/>
                  </a:lnTo>
                  <a:lnTo>
                    <a:pt x="359" y="66"/>
                  </a:lnTo>
                  <a:lnTo>
                    <a:pt x="347" y="78"/>
                  </a:lnTo>
                  <a:lnTo>
                    <a:pt x="341" y="84"/>
                  </a:lnTo>
                  <a:lnTo>
                    <a:pt x="335" y="90"/>
                  </a:lnTo>
                  <a:lnTo>
                    <a:pt x="323" y="102"/>
                  </a:lnTo>
                  <a:lnTo>
                    <a:pt x="305" y="108"/>
                  </a:lnTo>
                  <a:lnTo>
                    <a:pt x="287" y="114"/>
                  </a:lnTo>
                  <a:lnTo>
                    <a:pt x="263" y="120"/>
                  </a:lnTo>
                  <a:lnTo>
                    <a:pt x="239" y="126"/>
                  </a:lnTo>
                  <a:lnTo>
                    <a:pt x="215" y="132"/>
                  </a:lnTo>
                  <a:lnTo>
                    <a:pt x="191" y="132"/>
                  </a:lnTo>
                  <a:lnTo>
                    <a:pt x="167" y="138"/>
                  </a:lnTo>
                  <a:lnTo>
                    <a:pt x="144" y="138"/>
                  </a:lnTo>
                  <a:lnTo>
                    <a:pt x="120" y="138"/>
                  </a:lnTo>
                  <a:lnTo>
                    <a:pt x="90" y="132"/>
                  </a:lnTo>
                  <a:lnTo>
                    <a:pt x="66" y="132"/>
                  </a:lnTo>
                  <a:lnTo>
                    <a:pt x="42" y="126"/>
                  </a:lnTo>
                  <a:lnTo>
                    <a:pt x="24" y="120"/>
                  </a:lnTo>
                  <a:lnTo>
                    <a:pt x="0" y="114"/>
                  </a:lnTo>
                  <a:lnTo>
                    <a:pt x="0" y="96"/>
                  </a:lnTo>
                  <a:lnTo>
                    <a:pt x="24" y="102"/>
                  </a:lnTo>
                  <a:lnTo>
                    <a:pt x="42" y="108"/>
                  </a:lnTo>
                  <a:lnTo>
                    <a:pt x="66" y="114"/>
                  </a:lnTo>
                  <a:lnTo>
                    <a:pt x="90" y="114"/>
                  </a:lnTo>
                  <a:lnTo>
                    <a:pt x="120" y="120"/>
                  </a:lnTo>
                  <a:lnTo>
                    <a:pt x="144" y="120"/>
                  </a:lnTo>
                  <a:lnTo>
                    <a:pt x="167" y="120"/>
                  </a:lnTo>
                  <a:lnTo>
                    <a:pt x="191" y="114"/>
                  </a:lnTo>
                  <a:lnTo>
                    <a:pt x="215" y="114"/>
                  </a:lnTo>
                  <a:lnTo>
                    <a:pt x="239" y="108"/>
                  </a:lnTo>
                  <a:lnTo>
                    <a:pt x="263" y="102"/>
                  </a:lnTo>
                  <a:lnTo>
                    <a:pt x="287" y="96"/>
                  </a:lnTo>
                  <a:lnTo>
                    <a:pt x="305" y="90"/>
                  </a:lnTo>
                  <a:lnTo>
                    <a:pt x="323" y="84"/>
                  </a:lnTo>
                  <a:lnTo>
                    <a:pt x="335" y="72"/>
                  </a:lnTo>
                  <a:lnTo>
                    <a:pt x="341" y="66"/>
                  </a:lnTo>
                  <a:lnTo>
                    <a:pt x="347" y="60"/>
                  </a:lnTo>
                  <a:lnTo>
                    <a:pt x="359" y="48"/>
                  </a:lnTo>
                  <a:lnTo>
                    <a:pt x="371" y="36"/>
                  </a:lnTo>
                  <a:lnTo>
                    <a:pt x="377" y="30"/>
                  </a:lnTo>
                  <a:lnTo>
                    <a:pt x="383" y="24"/>
                  </a:lnTo>
                  <a:lnTo>
                    <a:pt x="389" y="24"/>
                  </a:lnTo>
                  <a:lnTo>
                    <a:pt x="395" y="24"/>
                  </a:lnTo>
                  <a:lnTo>
                    <a:pt x="401" y="24"/>
                  </a:lnTo>
                  <a:lnTo>
                    <a:pt x="407" y="24"/>
                  </a:lnTo>
                  <a:lnTo>
                    <a:pt x="425" y="36"/>
                  </a:lnTo>
                  <a:lnTo>
                    <a:pt x="442" y="48"/>
                  </a:lnTo>
                  <a:lnTo>
                    <a:pt x="460" y="60"/>
                  </a:lnTo>
                  <a:lnTo>
                    <a:pt x="478" y="72"/>
                  </a:lnTo>
                  <a:lnTo>
                    <a:pt x="502" y="84"/>
                  </a:lnTo>
                  <a:lnTo>
                    <a:pt x="532" y="96"/>
                  </a:lnTo>
                  <a:lnTo>
                    <a:pt x="568" y="108"/>
                  </a:lnTo>
                  <a:lnTo>
                    <a:pt x="610" y="120"/>
                  </a:lnTo>
                  <a:lnTo>
                    <a:pt x="652" y="132"/>
                  </a:lnTo>
                  <a:lnTo>
                    <a:pt x="706" y="144"/>
                  </a:lnTo>
                  <a:lnTo>
                    <a:pt x="759" y="150"/>
                  </a:lnTo>
                  <a:lnTo>
                    <a:pt x="819" y="156"/>
                  </a:lnTo>
                  <a:lnTo>
                    <a:pt x="879" y="156"/>
                  </a:lnTo>
                  <a:lnTo>
                    <a:pt x="945" y="150"/>
                  </a:lnTo>
                  <a:lnTo>
                    <a:pt x="1016" y="138"/>
                  </a:lnTo>
                  <a:lnTo>
                    <a:pt x="1058" y="132"/>
                  </a:lnTo>
                  <a:lnTo>
                    <a:pt x="1100" y="120"/>
                  </a:lnTo>
                  <a:lnTo>
                    <a:pt x="1142" y="108"/>
                  </a:lnTo>
                  <a:lnTo>
                    <a:pt x="1178" y="96"/>
                  </a:lnTo>
                  <a:lnTo>
                    <a:pt x="1220" y="84"/>
                  </a:lnTo>
                  <a:lnTo>
                    <a:pt x="1262" y="66"/>
                  </a:lnTo>
                  <a:lnTo>
                    <a:pt x="1309" y="48"/>
                  </a:lnTo>
                  <a:lnTo>
                    <a:pt x="1333" y="42"/>
                  </a:lnTo>
                  <a:lnTo>
                    <a:pt x="1345" y="36"/>
                  </a:lnTo>
                  <a:lnTo>
                    <a:pt x="1357" y="36"/>
                  </a:lnTo>
                  <a:lnTo>
                    <a:pt x="1375" y="36"/>
                  </a:lnTo>
                  <a:lnTo>
                    <a:pt x="1387" y="36"/>
                  </a:lnTo>
                  <a:lnTo>
                    <a:pt x="1399" y="36"/>
                  </a:lnTo>
                  <a:lnTo>
                    <a:pt x="1411" y="42"/>
                  </a:lnTo>
                  <a:lnTo>
                    <a:pt x="1429" y="42"/>
                  </a:lnTo>
                  <a:lnTo>
                    <a:pt x="1441" y="48"/>
                  </a:lnTo>
                  <a:lnTo>
                    <a:pt x="1459" y="60"/>
                  </a:lnTo>
                  <a:lnTo>
                    <a:pt x="1477" y="66"/>
                  </a:lnTo>
                  <a:lnTo>
                    <a:pt x="1483" y="72"/>
                  </a:lnTo>
                  <a:lnTo>
                    <a:pt x="1495" y="78"/>
                  </a:lnTo>
                  <a:lnTo>
                    <a:pt x="1507" y="84"/>
                  </a:lnTo>
                  <a:lnTo>
                    <a:pt x="1525" y="84"/>
                  </a:lnTo>
                  <a:lnTo>
                    <a:pt x="1561" y="90"/>
                  </a:lnTo>
                  <a:lnTo>
                    <a:pt x="1602" y="96"/>
                  </a:lnTo>
                  <a:lnTo>
                    <a:pt x="1644" y="102"/>
                  </a:lnTo>
                  <a:lnTo>
                    <a:pt x="1692" y="102"/>
                  </a:lnTo>
                  <a:lnTo>
                    <a:pt x="1794" y="102"/>
                  </a:lnTo>
                  <a:lnTo>
                    <a:pt x="1895" y="102"/>
                  </a:lnTo>
                  <a:lnTo>
                    <a:pt x="1938" y="102"/>
                  </a:lnTo>
                  <a:lnTo>
                    <a:pt x="1971" y="96"/>
                  </a:lnTo>
                  <a:lnTo>
                    <a:pt x="2019" y="77"/>
                  </a:lnTo>
                  <a:lnTo>
                    <a:pt x="2063" y="57"/>
                  </a:lnTo>
                  <a:lnTo>
                    <a:pt x="2111" y="38"/>
                  </a:lnTo>
                  <a:lnTo>
                    <a:pt x="2145" y="18"/>
                  </a:lnTo>
                  <a:lnTo>
                    <a:pt x="2172" y="9"/>
                  </a:lnTo>
                  <a:lnTo>
                    <a:pt x="2202" y="0"/>
                  </a:lnTo>
                  <a:lnTo>
                    <a:pt x="2235" y="3"/>
                  </a:lnTo>
                  <a:lnTo>
                    <a:pt x="2250" y="24"/>
                  </a:lnTo>
                  <a:lnTo>
                    <a:pt x="2262" y="51"/>
                  </a:lnTo>
                  <a:lnTo>
                    <a:pt x="2290" y="72"/>
                  </a:lnTo>
                  <a:lnTo>
                    <a:pt x="2296" y="78"/>
                  </a:lnTo>
                  <a:lnTo>
                    <a:pt x="2308" y="84"/>
                  </a:lnTo>
                  <a:lnTo>
                    <a:pt x="2326" y="90"/>
                  </a:lnTo>
                  <a:lnTo>
                    <a:pt x="2350" y="102"/>
                  </a:lnTo>
                  <a:lnTo>
                    <a:pt x="2380" y="108"/>
                  </a:lnTo>
                  <a:lnTo>
                    <a:pt x="2416" y="114"/>
                  </a:lnTo>
                  <a:lnTo>
                    <a:pt x="2446" y="108"/>
                  </a:lnTo>
                  <a:lnTo>
                    <a:pt x="2481" y="108"/>
                  </a:lnTo>
                  <a:lnTo>
                    <a:pt x="2511" y="102"/>
                  </a:lnTo>
                  <a:lnTo>
                    <a:pt x="2541" y="96"/>
                  </a:lnTo>
                  <a:lnTo>
                    <a:pt x="2559" y="96"/>
                  </a:lnTo>
                  <a:lnTo>
                    <a:pt x="2595" y="84"/>
                  </a:lnTo>
                  <a:lnTo>
                    <a:pt x="2619" y="72"/>
                  </a:lnTo>
                  <a:lnTo>
                    <a:pt x="2643" y="54"/>
                  </a:lnTo>
                  <a:lnTo>
                    <a:pt x="2661" y="42"/>
                  </a:lnTo>
                  <a:lnTo>
                    <a:pt x="2673" y="24"/>
                  </a:lnTo>
                  <a:lnTo>
                    <a:pt x="2697" y="18"/>
                  </a:lnTo>
                  <a:lnTo>
                    <a:pt x="2715" y="24"/>
                  </a:lnTo>
                  <a:lnTo>
                    <a:pt x="2715" y="48"/>
                  </a:lnTo>
                  <a:lnTo>
                    <a:pt x="2709" y="78"/>
                  </a:lnTo>
                  <a:lnTo>
                    <a:pt x="2709" y="108"/>
                  </a:lnTo>
                  <a:lnTo>
                    <a:pt x="2727" y="114"/>
                  </a:lnTo>
                  <a:lnTo>
                    <a:pt x="2744" y="120"/>
                  </a:lnTo>
                  <a:lnTo>
                    <a:pt x="2768" y="126"/>
                  </a:lnTo>
                  <a:lnTo>
                    <a:pt x="2792" y="132"/>
                  </a:lnTo>
                  <a:lnTo>
                    <a:pt x="2816" y="132"/>
                  </a:lnTo>
                  <a:lnTo>
                    <a:pt x="2846" y="132"/>
                  </a:lnTo>
                  <a:lnTo>
                    <a:pt x="2870" y="132"/>
                  </a:lnTo>
                  <a:lnTo>
                    <a:pt x="2906" y="132"/>
                  </a:lnTo>
                  <a:lnTo>
                    <a:pt x="2972" y="126"/>
                  </a:lnTo>
                  <a:lnTo>
                    <a:pt x="3049" y="114"/>
                  </a:lnTo>
                  <a:lnTo>
                    <a:pt x="3127" y="102"/>
                  </a:lnTo>
                  <a:lnTo>
                    <a:pt x="3205" y="90"/>
                  </a:lnTo>
                  <a:lnTo>
                    <a:pt x="3336" y="78"/>
                  </a:lnTo>
                  <a:lnTo>
                    <a:pt x="3426" y="72"/>
                  </a:lnTo>
                  <a:lnTo>
                    <a:pt x="3456" y="66"/>
                  </a:lnTo>
                  <a:lnTo>
                    <a:pt x="3462" y="66"/>
                  </a:lnTo>
                  <a:lnTo>
                    <a:pt x="3474" y="60"/>
                  </a:lnTo>
                  <a:lnTo>
                    <a:pt x="3486" y="48"/>
                  </a:lnTo>
                  <a:lnTo>
                    <a:pt x="3498" y="48"/>
                  </a:lnTo>
                  <a:lnTo>
                    <a:pt x="3510" y="42"/>
                  </a:lnTo>
                  <a:lnTo>
                    <a:pt x="3522" y="42"/>
                  </a:lnTo>
                  <a:lnTo>
                    <a:pt x="3534" y="36"/>
                  </a:lnTo>
                  <a:lnTo>
                    <a:pt x="3546" y="36"/>
                  </a:lnTo>
                  <a:lnTo>
                    <a:pt x="3564" y="36"/>
                  </a:lnTo>
                  <a:lnTo>
                    <a:pt x="3582" y="42"/>
                  </a:lnTo>
                  <a:lnTo>
                    <a:pt x="3600" y="42"/>
                  </a:lnTo>
                  <a:lnTo>
                    <a:pt x="3617" y="54"/>
                  </a:lnTo>
                  <a:lnTo>
                    <a:pt x="3635" y="60"/>
                  </a:lnTo>
                  <a:lnTo>
                    <a:pt x="3647" y="66"/>
                  </a:lnTo>
                  <a:lnTo>
                    <a:pt x="3659" y="72"/>
                  </a:lnTo>
                  <a:lnTo>
                    <a:pt x="3689" y="78"/>
                  </a:lnTo>
                  <a:lnTo>
                    <a:pt x="3731" y="90"/>
                  </a:lnTo>
                  <a:lnTo>
                    <a:pt x="3767" y="96"/>
                  </a:lnTo>
                  <a:lnTo>
                    <a:pt x="3815" y="102"/>
                  </a:lnTo>
                  <a:lnTo>
                    <a:pt x="3863" y="102"/>
                  </a:lnTo>
                  <a:lnTo>
                    <a:pt x="3916" y="102"/>
                  </a:lnTo>
                  <a:lnTo>
                    <a:pt x="3970" y="102"/>
                  </a:lnTo>
                  <a:lnTo>
                    <a:pt x="4024" y="102"/>
                  </a:lnTo>
                  <a:lnTo>
                    <a:pt x="4078" y="102"/>
                  </a:lnTo>
                  <a:lnTo>
                    <a:pt x="4132" y="96"/>
                  </a:lnTo>
                  <a:lnTo>
                    <a:pt x="4186" y="90"/>
                  </a:lnTo>
                  <a:lnTo>
                    <a:pt x="4239" y="78"/>
                  </a:lnTo>
                  <a:lnTo>
                    <a:pt x="4287" y="72"/>
                  </a:lnTo>
                  <a:lnTo>
                    <a:pt x="4341" y="54"/>
                  </a:lnTo>
                  <a:lnTo>
                    <a:pt x="4383" y="42"/>
                  </a:lnTo>
                  <a:lnTo>
                    <a:pt x="4419" y="30"/>
                  </a:lnTo>
                  <a:lnTo>
                    <a:pt x="4449" y="18"/>
                  </a:lnTo>
                  <a:lnTo>
                    <a:pt x="4478" y="12"/>
                  </a:lnTo>
                  <a:lnTo>
                    <a:pt x="4502" y="6"/>
                  </a:lnTo>
                  <a:lnTo>
                    <a:pt x="4526" y="0"/>
                  </a:lnTo>
                  <a:lnTo>
                    <a:pt x="4544" y="0"/>
                  </a:lnTo>
                  <a:lnTo>
                    <a:pt x="4562" y="0"/>
                  </a:lnTo>
                  <a:lnTo>
                    <a:pt x="4574" y="6"/>
                  </a:lnTo>
                  <a:lnTo>
                    <a:pt x="4586" y="12"/>
                  </a:lnTo>
                  <a:lnTo>
                    <a:pt x="4598" y="18"/>
                  </a:lnTo>
                  <a:lnTo>
                    <a:pt x="4604" y="24"/>
                  </a:lnTo>
                  <a:lnTo>
                    <a:pt x="4610" y="30"/>
                  </a:lnTo>
                  <a:lnTo>
                    <a:pt x="4616" y="36"/>
                  </a:lnTo>
                  <a:lnTo>
                    <a:pt x="4622" y="48"/>
                  </a:lnTo>
                  <a:lnTo>
                    <a:pt x="4628" y="60"/>
                  </a:lnTo>
                  <a:lnTo>
                    <a:pt x="4634" y="66"/>
                  </a:lnTo>
                  <a:lnTo>
                    <a:pt x="4640" y="78"/>
                  </a:lnTo>
                  <a:lnTo>
                    <a:pt x="4652" y="84"/>
                  </a:lnTo>
                  <a:lnTo>
                    <a:pt x="4670" y="90"/>
                  </a:lnTo>
                  <a:lnTo>
                    <a:pt x="4682" y="96"/>
                  </a:lnTo>
                  <a:lnTo>
                    <a:pt x="4706" y="102"/>
                  </a:lnTo>
                  <a:lnTo>
                    <a:pt x="4724" y="108"/>
                  </a:lnTo>
                  <a:lnTo>
                    <a:pt x="4748" y="114"/>
                  </a:lnTo>
                  <a:lnTo>
                    <a:pt x="4771" y="114"/>
                  </a:lnTo>
                  <a:lnTo>
                    <a:pt x="4801" y="114"/>
                  </a:lnTo>
                  <a:lnTo>
                    <a:pt x="4831" y="108"/>
                  </a:lnTo>
                  <a:lnTo>
                    <a:pt x="4861" y="102"/>
                  </a:lnTo>
                  <a:lnTo>
                    <a:pt x="4891" y="96"/>
                  </a:lnTo>
                  <a:lnTo>
                    <a:pt x="4927" y="84"/>
                  </a:lnTo>
                  <a:lnTo>
                    <a:pt x="4957" y="66"/>
                  </a:lnTo>
                  <a:lnTo>
                    <a:pt x="4993" y="48"/>
                  </a:lnTo>
                  <a:lnTo>
                    <a:pt x="5017" y="36"/>
                  </a:lnTo>
                  <a:lnTo>
                    <a:pt x="5029" y="30"/>
                  </a:lnTo>
                  <a:lnTo>
                    <a:pt x="5061" y="24"/>
                  </a:lnTo>
                  <a:lnTo>
                    <a:pt x="5091" y="17"/>
                  </a:lnTo>
                  <a:lnTo>
                    <a:pt x="5118" y="14"/>
                  </a:lnTo>
                  <a:lnTo>
                    <a:pt x="5145" y="9"/>
                  </a:lnTo>
                  <a:lnTo>
                    <a:pt x="5175" y="9"/>
                  </a:lnTo>
                  <a:lnTo>
                    <a:pt x="5199" y="8"/>
                  </a:lnTo>
                  <a:lnTo>
                    <a:pt x="5219" y="9"/>
                  </a:lnTo>
                  <a:lnTo>
                    <a:pt x="5238" y="9"/>
                  </a:lnTo>
                  <a:lnTo>
                    <a:pt x="5258" y="11"/>
                  </a:lnTo>
                  <a:lnTo>
                    <a:pt x="5280" y="9"/>
                  </a:lnTo>
                  <a:lnTo>
                    <a:pt x="5304" y="11"/>
                  </a:lnTo>
                  <a:lnTo>
                    <a:pt x="5327" y="8"/>
                  </a:lnTo>
                  <a:lnTo>
                    <a:pt x="5351" y="8"/>
                  </a:lnTo>
                  <a:lnTo>
                    <a:pt x="5390" y="9"/>
                  </a:lnTo>
                  <a:lnTo>
                    <a:pt x="5435" y="24"/>
                  </a:lnTo>
                  <a:lnTo>
                    <a:pt x="5447" y="30"/>
                  </a:lnTo>
                  <a:lnTo>
                    <a:pt x="5453" y="36"/>
                  </a:lnTo>
                  <a:lnTo>
                    <a:pt x="5453" y="42"/>
                  </a:lnTo>
                  <a:lnTo>
                    <a:pt x="5459" y="48"/>
                  </a:lnTo>
                  <a:lnTo>
                    <a:pt x="5459" y="54"/>
                  </a:lnTo>
                  <a:lnTo>
                    <a:pt x="5459" y="60"/>
                  </a:lnTo>
                  <a:lnTo>
                    <a:pt x="5459" y="66"/>
                  </a:lnTo>
                  <a:lnTo>
                    <a:pt x="5465" y="66"/>
                  </a:lnTo>
                  <a:lnTo>
                    <a:pt x="5465" y="72"/>
                  </a:lnTo>
                  <a:lnTo>
                    <a:pt x="5477" y="72"/>
                  </a:lnTo>
                  <a:lnTo>
                    <a:pt x="5489" y="78"/>
                  </a:lnTo>
                  <a:lnTo>
                    <a:pt x="5501" y="84"/>
                  </a:lnTo>
                  <a:lnTo>
                    <a:pt x="5519" y="84"/>
                  </a:lnTo>
                  <a:lnTo>
                    <a:pt x="5555" y="90"/>
                  </a:lnTo>
                  <a:lnTo>
                    <a:pt x="5603" y="90"/>
                  </a:lnTo>
                  <a:lnTo>
                    <a:pt x="5656" y="90"/>
                  </a:lnTo>
                  <a:lnTo>
                    <a:pt x="5710" y="84"/>
                  </a:lnTo>
                  <a:lnTo>
                    <a:pt x="5740" y="78"/>
                  </a:lnTo>
                  <a:lnTo>
                    <a:pt x="5770" y="72"/>
                  </a:lnTo>
                  <a:lnTo>
                    <a:pt x="5770" y="90"/>
                  </a:lnTo>
                  <a:lnTo>
                    <a:pt x="5770" y="90"/>
                  </a:lnTo>
                  <a:lnTo>
                    <a:pt x="5740" y="96"/>
                  </a:lnTo>
                  <a:lnTo>
                    <a:pt x="5710" y="102"/>
                  </a:lnTo>
                  <a:lnTo>
                    <a:pt x="5656" y="108"/>
                  </a:lnTo>
                  <a:lnTo>
                    <a:pt x="5603" y="108"/>
                  </a:lnTo>
                  <a:lnTo>
                    <a:pt x="5555" y="108"/>
                  </a:lnTo>
                  <a:lnTo>
                    <a:pt x="5519" y="102"/>
                  </a:lnTo>
                  <a:lnTo>
                    <a:pt x="5501" y="102"/>
                  </a:lnTo>
                  <a:lnTo>
                    <a:pt x="5489" y="96"/>
                  </a:lnTo>
                  <a:lnTo>
                    <a:pt x="5477" y="90"/>
                  </a:lnTo>
                  <a:lnTo>
                    <a:pt x="5465" y="90"/>
                  </a:lnTo>
                  <a:lnTo>
                    <a:pt x="5465" y="84"/>
                  </a:lnTo>
                  <a:lnTo>
                    <a:pt x="5459" y="84"/>
                  </a:lnTo>
                  <a:lnTo>
                    <a:pt x="5459" y="78"/>
                  </a:lnTo>
                  <a:lnTo>
                    <a:pt x="5459" y="72"/>
                  </a:lnTo>
                  <a:lnTo>
                    <a:pt x="5459" y="66"/>
                  </a:lnTo>
                  <a:lnTo>
                    <a:pt x="5453" y="60"/>
                  </a:lnTo>
                  <a:lnTo>
                    <a:pt x="5453" y="54"/>
                  </a:lnTo>
                  <a:lnTo>
                    <a:pt x="5447" y="48"/>
                  </a:lnTo>
                  <a:lnTo>
                    <a:pt x="5435" y="42"/>
                  </a:lnTo>
                  <a:lnTo>
                    <a:pt x="5429" y="36"/>
                  </a:lnTo>
                  <a:lnTo>
                    <a:pt x="5423" y="36"/>
                  </a:lnTo>
                  <a:lnTo>
                    <a:pt x="5405" y="30"/>
                  </a:lnTo>
                  <a:lnTo>
                    <a:pt x="5393" y="30"/>
                  </a:lnTo>
                  <a:lnTo>
                    <a:pt x="5370" y="23"/>
                  </a:lnTo>
                  <a:lnTo>
                    <a:pt x="5346" y="24"/>
                  </a:lnTo>
                  <a:lnTo>
                    <a:pt x="5325" y="27"/>
                  </a:lnTo>
                  <a:lnTo>
                    <a:pt x="5298" y="29"/>
                  </a:lnTo>
                  <a:lnTo>
                    <a:pt x="5270" y="29"/>
                  </a:lnTo>
                  <a:lnTo>
                    <a:pt x="5247" y="26"/>
                  </a:lnTo>
                  <a:lnTo>
                    <a:pt x="5219" y="24"/>
                  </a:lnTo>
                  <a:lnTo>
                    <a:pt x="5199" y="21"/>
                  </a:lnTo>
                  <a:lnTo>
                    <a:pt x="5174" y="2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tint val="96863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2312" name="Rectangle 24">
            <a:extLst>
              <a:ext uri="{FF2B5EF4-FFF2-40B4-BE49-F238E27FC236}">
                <a16:creationId xmlns:a16="http://schemas.microsoft.com/office/drawing/2014/main" id="{5AFA7395-D415-AD2A-A436-E92D8C4B01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2313" name="Rectangle 25">
            <a:extLst>
              <a:ext uri="{FF2B5EF4-FFF2-40B4-BE49-F238E27FC236}">
                <a16:creationId xmlns:a16="http://schemas.microsoft.com/office/drawing/2014/main" id="{11AA5CA8-ACD8-0481-56A5-D8BF73611C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2314" name="Rectangle 26">
            <a:extLst>
              <a:ext uri="{FF2B5EF4-FFF2-40B4-BE49-F238E27FC236}">
                <a16:creationId xmlns:a16="http://schemas.microsoft.com/office/drawing/2014/main" id="{84938BE8-A7FE-7800-C14C-AF3D1030C30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2315" name="Rectangle 27">
            <a:extLst>
              <a:ext uri="{FF2B5EF4-FFF2-40B4-BE49-F238E27FC236}">
                <a16:creationId xmlns:a16="http://schemas.microsoft.com/office/drawing/2014/main" id="{A9A66D70-DF56-DAB7-76EA-A2237C49D6B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fld id="{E7806302-C20A-446F-A941-F66D413B40C1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2316" name="Rectangle 28">
            <a:extLst>
              <a:ext uri="{FF2B5EF4-FFF2-40B4-BE49-F238E27FC236}">
                <a16:creationId xmlns:a16="http://schemas.microsoft.com/office/drawing/2014/main" id="{64603E58-5389-5140-1F3F-D3ECEC25A84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anose="05000000000000000000" pitchFamily="2" charset="2"/>
        <a:buChar char="l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anose="05000000000000000000" pitchFamily="2" charset="2"/>
        <a:buChar char="l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anose="05000000000000000000" pitchFamily="2" charset="2"/>
        <a:buChar char="l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FA80B5A0-A02A-F518-5140-DC7EE47645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3E82A100-3349-9FF9-2AE7-6A02DDBE93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1508" name="Rectangle 4">
            <a:extLst>
              <a:ext uri="{FF2B5EF4-FFF2-40B4-BE49-F238E27FC236}">
                <a16:creationId xmlns:a16="http://schemas.microsoft.com/office/drawing/2014/main" id="{04A24A4F-7434-1E55-B7B1-F10751DFF79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+mj-lt"/>
              </a:defRPr>
            </a:lvl1pPr>
          </a:lstStyle>
          <a:p>
            <a:endParaRPr lang="en-US" altLang="en-US"/>
          </a:p>
        </p:txBody>
      </p:sp>
      <p:sp>
        <p:nvSpPr>
          <p:cNvPr id="21509" name="Rectangle 5">
            <a:extLst>
              <a:ext uri="{FF2B5EF4-FFF2-40B4-BE49-F238E27FC236}">
                <a16:creationId xmlns:a16="http://schemas.microsoft.com/office/drawing/2014/main" id="{82F44371-B94B-2C36-86EB-E5E1DCB09A3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0">
                <a:latin typeface="+mj-lt"/>
              </a:defRPr>
            </a:lvl1pPr>
          </a:lstStyle>
          <a:p>
            <a:endParaRPr lang="en-US" altLang="en-US"/>
          </a:p>
        </p:txBody>
      </p:sp>
      <p:sp>
        <p:nvSpPr>
          <p:cNvPr id="21510" name="Rectangle 6">
            <a:extLst>
              <a:ext uri="{FF2B5EF4-FFF2-40B4-BE49-F238E27FC236}">
                <a16:creationId xmlns:a16="http://schemas.microsoft.com/office/drawing/2014/main" id="{D5F19226-8236-68FD-8070-1F3906C89C4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+mj-lt"/>
              </a:defRPr>
            </a:lvl1pPr>
          </a:lstStyle>
          <a:p>
            <a:fld id="{DCB475B0-69F2-4713-97CB-7B3AC449E32E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21511" name="Freeform 7">
            <a:extLst>
              <a:ext uri="{FF2B5EF4-FFF2-40B4-BE49-F238E27FC236}">
                <a16:creationId xmlns:a16="http://schemas.microsoft.com/office/drawing/2014/main" id="{338E3D4C-F2D0-F22B-AE35-47411CAB12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512" name="Line 8">
            <a:extLst>
              <a:ext uri="{FF2B5EF4-FFF2-40B4-BE49-F238E27FC236}">
                <a16:creationId xmlns:a16="http://schemas.microsoft.com/office/drawing/2014/main" id="{00CD6905-1126-B6DC-5927-96BFE20718FA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22350" indent="-350838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39850" indent="-3159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811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image" Target="../media/image2.wmf"/><Relationship Id="rId7" Type="http://schemas.openxmlformats.org/officeDocument/2006/relationships/oleObject" Target="../embeddings/oleObject4.bin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2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3.wmf"/><Relationship Id="rId10" Type="http://schemas.openxmlformats.org/officeDocument/2006/relationships/image" Target="../media/image5.wmf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7">
            <a:extLst>
              <a:ext uri="{FF2B5EF4-FFF2-40B4-BE49-F238E27FC236}">
                <a16:creationId xmlns:a16="http://schemas.microsoft.com/office/drawing/2014/main" id="{3C3BD5E3-A42C-2C06-13F5-8355DB79A14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7800" y="1981200"/>
            <a:ext cx="6400800" cy="2819400"/>
          </a:xfrm>
        </p:spPr>
        <p:txBody>
          <a:bodyPr/>
          <a:lstStyle/>
          <a:p>
            <a:r>
              <a:rPr lang="en-US" altLang="en-US" sz="5400"/>
              <a:t>Solving Equations by Adding and Subtracting</a:t>
            </a:r>
          </a:p>
        </p:txBody>
      </p:sp>
      <p:pic>
        <p:nvPicPr>
          <p:cNvPr id="2056" name="Picture 8">
            <a:extLst>
              <a:ext uri="{FF2B5EF4-FFF2-40B4-BE49-F238E27FC236}">
                <a16:creationId xmlns:a16="http://schemas.microsoft.com/office/drawing/2014/main" id="{19540805-8A98-867E-7C7D-C4BD0866403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4724400"/>
            <a:ext cx="1657350" cy="181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19" dur="20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1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22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  <p:bldP spid="2055" grpI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EF3B52AF-551C-131A-62A9-730984C04E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8000">
                <a:solidFill>
                  <a:srgbClr val="E11803"/>
                </a:solidFill>
              </a:rPr>
              <a:t>SŌP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9DCD672A-1B6B-BBAF-BF0A-09B8E4E62E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5029200" cy="1828800"/>
          </a:xfrm>
        </p:spPr>
        <p:txBody>
          <a:bodyPr/>
          <a:lstStyle/>
          <a:p>
            <a:pPr marL="571500" indent="-571500">
              <a:buFont typeface="Wingdings" panose="05000000000000000000" pitchFamily="2" charset="2"/>
              <a:buNone/>
            </a:pPr>
            <a:r>
              <a:rPr lang="en-US" altLang="en-US"/>
              <a:t>1.  Simplify:  -2(x + 3)  </a:t>
            </a:r>
          </a:p>
          <a:p>
            <a:pPr marL="571500" indent="-571500">
              <a:buFont typeface="Wingdings" panose="05000000000000000000" pitchFamily="2" charset="2"/>
              <a:buNone/>
            </a:pPr>
            <a:endParaRPr lang="en-US" altLang="en-US"/>
          </a:p>
          <a:p>
            <a:pPr marL="571500" indent="-571500">
              <a:buFont typeface="Wingdings" panose="05000000000000000000" pitchFamily="2" charset="2"/>
              <a:buNone/>
            </a:pPr>
            <a:r>
              <a:rPr lang="en-US" altLang="en-US"/>
              <a:t>2.  Simplify:  3[(5 + 7</a:t>
            </a:r>
            <a:r>
              <a:rPr lang="en-US" altLang="en-US" baseline="30000"/>
              <a:t>2</a:t>
            </a:r>
            <a:r>
              <a:rPr lang="en-US" altLang="en-US"/>
              <a:t>) – 20]</a:t>
            </a:r>
          </a:p>
        </p:txBody>
      </p:sp>
      <p:sp>
        <p:nvSpPr>
          <p:cNvPr id="18436" name="Rectangle 4">
            <a:extLst>
              <a:ext uri="{FF2B5EF4-FFF2-40B4-BE49-F238E27FC236}">
                <a16:creationId xmlns:a16="http://schemas.microsoft.com/office/drawing/2014/main" id="{DD931758-16B4-9EB1-B907-6BF7B23571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3657600"/>
            <a:ext cx="38862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571500" indent="-5715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9788" indent="-4953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90613" indent="-4191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04938" indent="-3810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722438" indent="-3810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179638" indent="-3810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36838" indent="-3810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94038" indent="-3810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551238" indent="-3810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b="0"/>
          </a:p>
        </p:txBody>
      </p:sp>
      <p:sp>
        <p:nvSpPr>
          <p:cNvPr id="18437" name="Rectangle 5">
            <a:extLst>
              <a:ext uri="{FF2B5EF4-FFF2-40B4-BE49-F238E27FC236}">
                <a16:creationId xmlns:a16="http://schemas.microsoft.com/office/drawing/2014/main" id="{47B4EA77-CCA4-7F3D-10E7-C0DEA847F3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3810000"/>
            <a:ext cx="38862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571500" indent="-5715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9788" indent="-4953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90613" indent="-4191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04938" indent="-3810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722438" indent="-3810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179638" indent="-3810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36838" indent="-3810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94038" indent="-3810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551238" indent="-3810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b="0"/>
          </a:p>
        </p:txBody>
      </p:sp>
      <p:sp>
        <p:nvSpPr>
          <p:cNvPr id="18438" name="Rectangle 6">
            <a:extLst>
              <a:ext uri="{FF2B5EF4-FFF2-40B4-BE49-F238E27FC236}">
                <a16:creationId xmlns:a16="http://schemas.microsoft.com/office/drawing/2014/main" id="{75F26F07-05CC-740C-A42F-F410F82E8C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3962400"/>
            <a:ext cx="38862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571500" indent="-5715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9788" indent="-4953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90613" indent="-4191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04938" indent="-3810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722438" indent="-3810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179638" indent="-3810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36838" indent="-3810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94038" indent="-3810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551238" indent="-3810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endParaRPr lang="en-US" altLang="en-US" b="0"/>
          </a:p>
        </p:txBody>
      </p:sp>
      <p:sp>
        <p:nvSpPr>
          <p:cNvPr id="18439" name="Rectangle 7">
            <a:extLst>
              <a:ext uri="{FF2B5EF4-FFF2-40B4-BE49-F238E27FC236}">
                <a16:creationId xmlns:a16="http://schemas.microsoft.com/office/drawing/2014/main" id="{4C0AAB6C-93BA-517F-AB4B-ABA298F6CD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1600200"/>
            <a:ext cx="1981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571500" indent="-5715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9788" indent="-4953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90613" indent="-4191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04938" indent="-3810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722438" indent="-3810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179638" indent="-3810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36838" indent="-3810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94038" indent="-3810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551238" indent="-3810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b="0">
                <a:solidFill>
                  <a:srgbClr val="0000CC"/>
                </a:solidFill>
              </a:rPr>
              <a:t>= -2x - 6</a:t>
            </a:r>
          </a:p>
        </p:txBody>
      </p:sp>
      <p:sp>
        <p:nvSpPr>
          <p:cNvPr id="18440" name="Rectangle 8">
            <a:extLst>
              <a:ext uri="{FF2B5EF4-FFF2-40B4-BE49-F238E27FC236}">
                <a16:creationId xmlns:a16="http://schemas.microsoft.com/office/drawing/2014/main" id="{E6A30821-7521-F72A-E974-CB705C1BDC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2743200"/>
            <a:ext cx="3352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571500" indent="-5715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9788" indent="-4953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90613" indent="-4191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04938" indent="-3810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722438" indent="-3810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179638" indent="-3810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36838" indent="-3810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94038" indent="-3810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551238" indent="-3810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b="0">
                <a:solidFill>
                  <a:srgbClr val="0000CC"/>
                </a:solidFill>
              </a:rPr>
              <a:t>= 3[(5 + 49) – 20]</a:t>
            </a:r>
          </a:p>
        </p:txBody>
      </p:sp>
      <p:sp>
        <p:nvSpPr>
          <p:cNvPr id="18441" name="Rectangle 9">
            <a:extLst>
              <a:ext uri="{FF2B5EF4-FFF2-40B4-BE49-F238E27FC236}">
                <a16:creationId xmlns:a16="http://schemas.microsoft.com/office/drawing/2014/main" id="{7E55EC23-D238-5DA0-476E-D10844E140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3429000"/>
            <a:ext cx="2590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571500" indent="-5715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9788" indent="-4953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90613" indent="-4191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04938" indent="-3810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722438" indent="-3810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179638" indent="-3810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36838" indent="-3810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94038" indent="-3810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551238" indent="-3810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b="0">
                <a:solidFill>
                  <a:srgbClr val="0000CC"/>
                </a:solidFill>
              </a:rPr>
              <a:t>= 3[(54) – 20]</a:t>
            </a:r>
          </a:p>
        </p:txBody>
      </p:sp>
      <p:sp>
        <p:nvSpPr>
          <p:cNvPr id="18442" name="Rectangle 10">
            <a:extLst>
              <a:ext uri="{FF2B5EF4-FFF2-40B4-BE49-F238E27FC236}">
                <a16:creationId xmlns:a16="http://schemas.microsoft.com/office/drawing/2014/main" id="{D5DE153F-8CB5-4569-E12D-07CE490E88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4191000"/>
            <a:ext cx="2590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571500" indent="-5715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9788" indent="-4953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90613" indent="-4191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04938" indent="-3810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722438" indent="-3810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179638" indent="-3810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36838" indent="-3810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94038" indent="-3810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551238" indent="-3810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b="0">
                <a:solidFill>
                  <a:srgbClr val="0000CC"/>
                </a:solidFill>
              </a:rPr>
              <a:t>= 3[34]</a:t>
            </a:r>
          </a:p>
        </p:txBody>
      </p:sp>
      <p:sp>
        <p:nvSpPr>
          <p:cNvPr id="18443" name="Rectangle 11">
            <a:extLst>
              <a:ext uri="{FF2B5EF4-FFF2-40B4-BE49-F238E27FC236}">
                <a16:creationId xmlns:a16="http://schemas.microsoft.com/office/drawing/2014/main" id="{FE1C0729-DA72-5805-2B80-4271E0DF3F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4876800"/>
            <a:ext cx="2590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571500" indent="-5715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9788" indent="-4953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90613" indent="-4191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04938" indent="-3810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722438" indent="-3810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179638" indent="-3810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36838" indent="-3810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94038" indent="-3810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551238" indent="-3810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b="0">
                <a:solidFill>
                  <a:srgbClr val="0000CC"/>
                </a:solidFill>
              </a:rPr>
              <a:t>= 102</a:t>
            </a:r>
          </a:p>
        </p:txBody>
      </p:sp>
      <p:sp>
        <p:nvSpPr>
          <p:cNvPr id="18445" name="Line 13">
            <a:extLst>
              <a:ext uri="{FF2B5EF4-FFF2-40B4-BE49-F238E27FC236}">
                <a16:creationId xmlns:a16="http://schemas.microsoft.com/office/drawing/2014/main" id="{91DEE30B-9E4A-EB48-E7EE-49739FB1F34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1524000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46" name="Line 14">
            <a:extLst>
              <a:ext uri="{FF2B5EF4-FFF2-40B4-BE49-F238E27FC236}">
                <a16:creationId xmlns:a16="http://schemas.microsoft.com/office/drawing/2014/main" id="{2EEAC64B-5134-B6B0-1EC9-34F4B82767F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1524000"/>
            <a:ext cx="7620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47" name="Line 15">
            <a:extLst>
              <a:ext uri="{FF2B5EF4-FFF2-40B4-BE49-F238E27FC236}">
                <a16:creationId xmlns:a16="http://schemas.microsoft.com/office/drawing/2014/main" id="{8D3CDEAC-126A-97B3-7AFF-801812D8E9B9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4200" y="1524000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48" name="Line 16">
            <a:extLst>
              <a:ext uri="{FF2B5EF4-FFF2-40B4-BE49-F238E27FC236}">
                <a16:creationId xmlns:a16="http://schemas.microsoft.com/office/drawing/2014/main" id="{B65919C9-1241-7A6C-1343-65229CEA2141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1524000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35" grpId="0" build="p"/>
      <p:bldP spid="18439" grpId="0"/>
      <p:bldP spid="18440" grpId="0"/>
      <p:bldP spid="18441" grpId="0"/>
      <p:bldP spid="18442" grpId="0"/>
      <p:bldP spid="1844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Oval 2">
            <a:extLst>
              <a:ext uri="{FF2B5EF4-FFF2-40B4-BE49-F238E27FC236}">
                <a16:creationId xmlns:a16="http://schemas.microsoft.com/office/drawing/2014/main" id="{F061668C-ACAD-4EA3-7F04-0A04D9B593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3733800"/>
            <a:ext cx="3962400" cy="1600200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ED154164-BDD5-8587-CFFC-340A893DF9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362200" y="2514600"/>
            <a:ext cx="2133600" cy="10668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7200"/>
              <a:t>t + 5 </a:t>
            </a:r>
          </a:p>
        </p:txBody>
      </p:sp>
      <p:sp>
        <p:nvSpPr>
          <p:cNvPr id="44036" name="Rectangle 4">
            <a:extLst>
              <a:ext uri="{FF2B5EF4-FFF2-40B4-BE49-F238E27FC236}">
                <a16:creationId xmlns:a16="http://schemas.microsoft.com/office/drawing/2014/main" id="{DD71790D-EF3D-1141-45C3-3626EDE716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2514600"/>
            <a:ext cx="762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7200" b="0"/>
              <a:t>=</a:t>
            </a:r>
          </a:p>
        </p:txBody>
      </p:sp>
      <p:sp>
        <p:nvSpPr>
          <p:cNvPr id="44037" name="Rectangle 5">
            <a:extLst>
              <a:ext uri="{FF2B5EF4-FFF2-40B4-BE49-F238E27FC236}">
                <a16:creationId xmlns:a16="http://schemas.microsoft.com/office/drawing/2014/main" id="{064CBC05-F648-964B-FEDB-69CE989733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2514600"/>
            <a:ext cx="1600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7200" b="0"/>
              <a:t>11</a:t>
            </a:r>
          </a:p>
        </p:txBody>
      </p:sp>
      <p:sp>
        <p:nvSpPr>
          <p:cNvPr id="44038" name="Rectangle 6">
            <a:extLst>
              <a:ext uri="{FF2B5EF4-FFF2-40B4-BE49-F238E27FC236}">
                <a16:creationId xmlns:a16="http://schemas.microsoft.com/office/drawing/2014/main" id="{AD7383CC-0FE5-29C8-A127-25E70F5588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514600"/>
            <a:ext cx="1066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7200" b="0">
                <a:solidFill>
                  <a:srgbClr val="0000CC"/>
                </a:solidFill>
              </a:rPr>
              <a:t>-5</a:t>
            </a:r>
          </a:p>
        </p:txBody>
      </p:sp>
      <p:sp>
        <p:nvSpPr>
          <p:cNvPr id="44039" name="Rectangle 7">
            <a:extLst>
              <a:ext uri="{FF2B5EF4-FFF2-40B4-BE49-F238E27FC236}">
                <a16:creationId xmlns:a16="http://schemas.microsoft.com/office/drawing/2014/main" id="{0EB5C960-267B-909A-0FDE-22313259D6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2514600"/>
            <a:ext cx="1066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7200" b="0">
                <a:solidFill>
                  <a:srgbClr val="0000CC"/>
                </a:solidFill>
              </a:rPr>
              <a:t>-5</a:t>
            </a:r>
          </a:p>
        </p:txBody>
      </p:sp>
      <p:sp>
        <p:nvSpPr>
          <p:cNvPr id="44040" name="Rectangle 8">
            <a:extLst>
              <a:ext uri="{FF2B5EF4-FFF2-40B4-BE49-F238E27FC236}">
                <a16:creationId xmlns:a16="http://schemas.microsoft.com/office/drawing/2014/main" id="{C0F37D19-EFC3-8EA1-F4B8-8E964937B9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3810000"/>
            <a:ext cx="6096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7200" b="0"/>
              <a:t>t </a:t>
            </a:r>
          </a:p>
        </p:txBody>
      </p:sp>
      <p:sp>
        <p:nvSpPr>
          <p:cNvPr id="44041" name="Rectangle 9">
            <a:extLst>
              <a:ext uri="{FF2B5EF4-FFF2-40B4-BE49-F238E27FC236}">
                <a16:creationId xmlns:a16="http://schemas.microsoft.com/office/drawing/2014/main" id="{CDB538DC-B15B-CF10-729E-42390EA92C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3810000"/>
            <a:ext cx="762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7200" b="0"/>
              <a:t>=</a:t>
            </a:r>
          </a:p>
        </p:txBody>
      </p:sp>
      <p:sp>
        <p:nvSpPr>
          <p:cNvPr id="44042" name="Rectangle 10">
            <a:extLst>
              <a:ext uri="{FF2B5EF4-FFF2-40B4-BE49-F238E27FC236}">
                <a16:creationId xmlns:a16="http://schemas.microsoft.com/office/drawing/2014/main" id="{2EB8D3D5-3590-12DD-CB3C-FB897E85E3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3810000"/>
            <a:ext cx="762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7200" b="0"/>
              <a:t>6</a:t>
            </a:r>
          </a:p>
        </p:txBody>
      </p:sp>
      <p:sp>
        <p:nvSpPr>
          <p:cNvPr id="44043" name="Rectangle 11">
            <a:extLst>
              <a:ext uri="{FF2B5EF4-FFF2-40B4-BE49-F238E27FC236}">
                <a16:creationId xmlns:a16="http://schemas.microsoft.com/office/drawing/2014/main" id="{5935F070-C4BA-587F-5EF3-2D9347765A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3810000"/>
            <a:ext cx="1524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7200" b="0">
                <a:solidFill>
                  <a:schemeClr val="accent2"/>
                </a:solidFill>
              </a:rPr>
              <a:t>+ 0</a:t>
            </a:r>
          </a:p>
        </p:txBody>
      </p:sp>
      <p:sp>
        <p:nvSpPr>
          <p:cNvPr id="44044" name="WordArt 12">
            <a:extLst>
              <a:ext uri="{FF2B5EF4-FFF2-40B4-BE49-F238E27FC236}">
                <a16:creationId xmlns:a16="http://schemas.microsoft.com/office/drawing/2014/main" id="{1F7F60EB-3004-3537-BC87-5D7E3BF43445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438400" y="152400"/>
            <a:ext cx="4572000" cy="11557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  <a:contourClr>
                <a:srgbClr val="008000"/>
              </a:contourClr>
            </a:sp3d>
          </a:bodyPr>
          <a:lstStyle/>
          <a:p>
            <a:pPr algn="ctr"/>
            <a:r>
              <a:rPr lang="en-GB" sz="3600" kern="10">
                <a:ln w="9525">
                  <a:round/>
                  <a:headEnd/>
                  <a:tailEnd/>
                </a:ln>
                <a:solidFill>
                  <a:srgbClr val="008000"/>
                </a:solidFill>
                <a:latin typeface="Bookman Old Style" panose="02050604050505020204" pitchFamily="18" charset="0"/>
              </a:rPr>
              <a:t>Example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-0.06667 0.0 " pathEditMode="relative" ptsTypes="AA">
                                      <p:cBhvr>
                                        <p:cTn id="6" dur="20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40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44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44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440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440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44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16666 0.0 " pathEditMode="relative" ptsTypes="AA">
                                      <p:cBhvr>
                                        <p:cTn id="56" dur="2000" fill="hold"/>
                                        <p:tgtEl>
                                          <p:spTgt spid="440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/>
      <p:bldP spid="44038" grpId="0"/>
      <p:bldP spid="44039" grpId="0"/>
      <p:bldP spid="44040" grpId="0"/>
      <p:bldP spid="44040" grpId="1"/>
      <p:bldP spid="44041" grpId="0"/>
      <p:bldP spid="44042" grpId="0"/>
      <p:bldP spid="44043" grpId="0"/>
      <p:bldP spid="44043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Oval 2">
            <a:extLst>
              <a:ext uri="{FF2B5EF4-FFF2-40B4-BE49-F238E27FC236}">
                <a16:creationId xmlns:a16="http://schemas.microsoft.com/office/drawing/2014/main" id="{85FF0645-0188-D344-BCCE-8C2F0F455E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3733800"/>
            <a:ext cx="3962400" cy="1600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E3154AFD-D280-0EB3-69F4-88CFDF349F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5486400" cy="838200"/>
          </a:xfrm>
        </p:spPr>
        <p:txBody>
          <a:bodyPr/>
          <a:lstStyle/>
          <a:p>
            <a:r>
              <a:rPr lang="en-US" altLang="en-US"/>
              <a:t>Now you try…</a:t>
            </a:r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B2970AB8-B142-D975-95B3-37302B717E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2514600"/>
            <a:ext cx="2209800" cy="10668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7200"/>
              <a:t>y + 3 </a:t>
            </a:r>
          </a:p>
        </p:txBody>
      </p:sp>
      <p:sp>
        <p:nvSpPr>
          <p:cNvPr id="17413" name="Rectangle 5">
            <a:extLst>
              <a:ext uri="{FF2B5EF4-FFF2-40B4-BE49-F238E27FC236}">
                <a16:creationId xmlns:a16="http://schemas.microsoft.com/office/drawing/2014/main" id="{555B655D-71F3-E0BE-FD91-6FE74A406A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2514600"/>
            <a:ext cx="762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7200" b="0"/>
              <a:t>=</a:t>
            </a:r>
          </a:p>
        </p:txBody>
      </p:sp>
      <p:sp>
        <p:nvSpPr>
          <p:cNvPr id="17414" name="Rectangle 6">
            <a:extLst>
              <a:ext uri="{FF2B5EF4-FFF2-40B4-BE49-F238E27FC236}">
                <a16:creationId xmlns:a16="http://schemas.microsoft.com/office/drawing/2014/main" id="{BA06411A-5DDC-F6B0-CE71-A7EF9B805F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2514600"/>
            <a:ext cx="1600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7200" b="0"/>
              <a:t>-2</a:t>
            </a:r>
          </a:p>
        </p:txBody>
      </p:sp>
      <p:sp>
        <p:nvSpPr>
          <p:cNvPr id="17415" name="Rectangle 7">
            <a:extLst>
              <a:ext uri="{FF2B5EF4-FFF2-40B4-BE49-F238E27FC236}">
                <a16:creationId xmlns:a16="http://schemas.microsoft.com/office/drawing/2014/main" id="{DC7E4B5F-AD63-E44C-BB71-8F6ED6A554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514600"/>
            <a:ext cx="1066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7200" b="0">
                <a:solidFill>
                  <a:srgbClr val="0000CC"/>
                </a:solidFill>
              </a:rPr>
              <a:t>-3</a:t>
            </a:r>
          </a:p>
        </p:txBody>
      </p:sp>
      <p:sp>
        <p:nvSpPr>
          <p:cNvPr id="17416" name="Rectangle 8">
            <a:extLst>
              <a:ext uri="{FF2B5EF4-FFF2-40B4-BE49-F238E27FC236}">
                <a16:creationId xmlns:a16="http://schemas.microsoft.com/office/drawing/2014/main" id="{5F55A1C5-1FBD-226F-DDEE-41E4AC1369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2514600"/>
            <a:ext cx="1066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7200" b="0">
                <a:solidFill>
                  <a:srgbClr val="0000CC"/>
                </a:solidFill>
              </a:rPr>
              <a:t>-3</a:t>
            </a:r>
          </a:p>
        </p:txBody>
      </p:sp>
      <p:sp>
        <p:nvSpPr>
          <p:cNvPr id="17417" name="Rectangle 9">
            <a:extLst>
              <a:ext uri="{FF2B5EF4-FFF2-40B4-BE49-F238E27FC236}">
                <a16:creationId xmlns:a16="http://schemas.microsoft.com/office/drawing/2014/main" id="{4D07847B-1B95-7252-C63F-DB937601FE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3810000"/>
            <a:ext cx="6096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7200" b="0"/>
              <a:t>y </a:t>
            </a:r>
          </a:p>
        </p:txBody>
      </p:sp>
      <p:sp>
        <p:nvSpPr>
          <p:cNvPr id="17418" name="Rectangle 10">
            <a:extLst>
              <a:ext uri="{FF2B5EF4-FFF2-40B4-BE49-F238E27FC236}">
                <a16:creationId xmlns:a16="http://schemas.microsoft.com/office/drawing/2014/main" id="{B5F794BB-DFF3-CAA8-A7DB-36509DEB5A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3810000"/>
            <a:ext cx="762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7200" b="0"/>
              <a:t>=</a:t>
            </a:r>
          </a:p>
        </p:txBody>
      </p:sp>
      <p:sp>
        <p:nvSpPr>
          <p:cNvPr id="17419" name="Rectangle 11">
            <a:extLst>
              <a:ext uri="{FF2B5EF4-FFF2-40B4-BE49-F238E27FC236}">
                <a16:creationId xmlns:a16="http://schemas.microsoft.com/office/drawing/2014/main" id="{0FF11C4C-AB52-0861-EF42-A81B72ABBD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3810000"/>
            <a:ext cx="1219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7200" b="0"/>
              <a:t>-5</a:t>
            </a:r>
          </a:p>
        </p:txBody>
      </p:sp>
      <p:sp>
        <p:nvSpPr>
          <p:cNvPr id="17420" name="Rectangle 12">
            <a:extLst>
              <a:ext uri="{FF2B5EF4-FFF2-40B4-BE49-F238E27FC236}">
                <a16:creationId xmlns:a16="http://schemas.microsoft.com/office/drawing/2014/main" id="{F4FE8E87-5D99-1219-1D8F-55FB0DC85F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3810000"/>
            <a:ext cx="1524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7200" b="0">
                <a:solidFill>
                  <a:schemeClr val="accent2"/>
                </a:solidFill>
              </a:rPr>
              <a:t>+ 0</a:t>
            </a:r>
          </a:p>
        </p:txBody>
      </p:sp>
      <p:sp>
        <p:nvSpPr>
          <p:cNvPr id="17422" name="WordArt 14">
            <a:extLst>
              <a:ext uri="{FF2B5EF4-FFF2-40B4-BE49-F238E27FC236}">
                <a16:creationId xmlns:a16="http://schemas.microsoft.com/office/drawing/2014/main" id="{2F503D10-C646-0D62-39DC-56DA17A470E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 rot="5400000">
            <a:off x="-1981200" y="2590800"/>
            <a:ext cx="5257800" cy="5334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  <a:scene3d>
              <a:camera prst="legacyPerspectiveFront">
                <a:rot lat="20639999" lon="20699999" rev="0"/>
              </a:camera>
              <a:lightRig rig="legacyNormal3" dir="l"/>
            </a:scene3d>
            <a:sp3d extrusionH="201600" prstMaterial="legacyPlastic">
              <a:extrusionClr>
                <a:srgbClr val="FF9966"/>
              </a:extrusionClr>
              <a:contourClr>
                <a:srgbClr val="0000FF"/>
              </a:contourClr>
            </a:sp3d>
          </a:bodyPr>
          <a:lstStyle/>
          <a:p>
            <a:pPr algn="ctr" fontAlgn="auto"/>
            <a:r>
              <a:rPr lang="en-GB" sz="3600" kern="10" spc="720">
                <a:ln w="9525">
                  <a:round/>
                  <a:headEnd/>
                  <a:tailEnd/>
                </a:ln>
                <a:solidFill>
                  <a:srgbClr val="0000FF"/>
                </a:solidFill>
                <a:latin typeface="Bookman Old Style" panose="02050604050505020204" pitchFamily="18" charset="0"/>
              </a:rPr>
              <a:t>Example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29002E-6 L -0.09479 0.00231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40" y="11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9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16666 0.0 " pathEditMode="relative" ptsTypes="AA">
                                      <p:cBhvr>
                                        <p:cTn id="69" dur="20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/>
      <p:bldP spid="17412" grpId="0" build="p"/>
      <p:bldP spid="17412" grpId="1" build="p"/>
      <p:bldP spid="17415" grpId="0"/>
      <p:bldP spid="17416" grpId="0"/>
      <p:bldP spid="17417" grpId="0"/>
      <p:bldP spid="17417" grpId="1"/>
      <p:bldP spid="17418" grpId="0"/>
      <p:bldP spid="17419" grpId="0"/>
      <p:bldP spid="17420" grpId="0"/>
      <p:bldP spid="17420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Oval 2">
            <a:extLst>
              <a:ext uri="{FF2B5EF4-FFF2-40B4-BE49-F238E27FC236}">
                <a16:creationId xmlns:a16="http://schemas.microsoft.com/office/drawing/2014/main" id="{341CEE1C-1B33-7811-C9F1-ADF47EBC13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3733800"/>
            <a:ext cx="3962400" cy="1600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088DDA69-4B74-9BD8-7667-027E89BA48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0" y="2514600"/>
            <a:ext cx="2133600" cy="10668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7200"/>
              <a:t>a - 4 </a:t>
            </a:r>
          </a:p>
        </p:txBody>
      </p:sp>
      <p:sp>
        <p:nvSpPr>
          <p:cNvPr id="24580" name="Rectangle 4">
            <a:extLst>
              <a:ext uri="{FF2B5EF4-FFF2-40B4-BE49-F238E27FC236}">
                <a16:creationId xmlns:a16="http://schemas.microsoft.com/office/drawing/2014/main" id="{EA47952C-A9E9-0EA8-12BA-AF488EABD0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2514600"/>
            <a:ext cx="762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7200" b="0"/>
              <a:t>=</a:t>
            </a:r>
          </a:p>
        </p:txBody>
      </p:sp>
      <p:sp>
        <p:nvSpPr>
          <p:cNvPr id="24581" name="Rectangle 5">
            <a:extLst>
              <a:ext uri="{FF2B5EF4-FFF2-40B4-BE49-F238E27FC236}">
                <a16:creationId xmlns:a16="http://schemas.microsoft.com/office/drawing/2014/main" id="{1D6B3C3B-5F0A-F694-7923-5760148E16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2514600"/>
            <a:ext cx="1600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7200" b="0"/>
              <a:t>-10</a:t>
            </a:r>
          </a:p>
        </p:txBody>
      </p:sp>
      <p:sp>
        <p:nvSpPr>
          <p:cNvPr id="24582" name="Rectangle 6">
            <a:extLst>
              <a:ext uri="{FF2B5EF4-FFF2-40B4-BE49-F238E27FC236}">
                <a16:creationId xmlns:a16="http://schemas.microsoft.com/office/drawing/2014/main" id="{79D95ECF-9356-89DD-FAA3-F426657A96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514600"/>
            <a:ext cx="12954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7200" b="0">
                <a:solidFill>
                  <a:srgbClr val="0000CC"/>
                </a:solidFill>
              </a:rPr>
              <a:t>+4</a:t>
            </a:r>
          </a:p>
        </p:txBody>
      </p:sp>
      <p:sp>
        <p:nvSpPr>
          <p:cNvPr id="24583" name="Rectangle 7">
            <a:extLst>
              <a:ext uri="{FF2B5EF4-FFF2-40B4-BE49-F238E27FC236}">
                <a16:creationId xmlns:a16="http://schemas.microsoft.com/office/drawing/2014/main" id="{3B0DA2DE-4756-F614-ADB5-3A96062333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2514600"/>
            <a:ext cx="12954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7200" b="0">
                <a:solidFill>
                  <a:srgbClr val="0000CC"/>
                </a:solidFill>
              </a:rPr>
              <a:t>+4</a:t>
            </a:r>
          </a:p>
        </p:txBody>
      </p:sp>
      <p:sp>
        <p:nvSpPr>
          <p:cNvPr id="24584" name="Rectangle 8">
            <a:extLst>
              <a:ext uri="{FF2B5EF4-FFF2-40B4-BE49-F238E27FC236}">
                <a16:creationId xmlns:a16="http://schemas.microsoft.com/office/drawing/2014/main" id="{6287D24F-B605-4069-BCC5-1FB30BC06F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3810000"/>
            <a:ext cx="6096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7200" b="0"/>
              <a:t>a </a:t>
            </a:r>
          </a:p>
        </p:txBody>
      </p:sp>
      <p:sp>
        <p:nvSpPr>
          <p:cNvPr id="24585" name="Rectangle 9">
            <a:extLst>
              <a:ext uri="{FF2B5EF4-FFF2-40B4-BE49-F238E27FC236}">
                <a16:creationId xmlns:a16="http://schemas.microsoft.com/office/drawing/2014/main" id="{1F5CE37F-9C77-EA0A-F576-EE6E0513AE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3810000"/>
            <a:ext cx="762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7200" b="0"/>
              <a:t>=</a:t>
            </a:r>
          </a:p>
        </p:txBody>
      </p:sp>
      <p:sp>
        <p:nvSpPr>
          <p:cNvPr id="24586" name="Rectangle 10">
            <a:extLst>
              <a:ext uri="{FF2B5EF4-FFF2-40B4-BE49-F238E27FC236}">
                <a16:creationId xmlns:a16="http://schemas.microsoft.com/office/drawing/2014/main" id="{9970EA01-F27D-1AFD-56E2-B27DFD7952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3810000"/>
            <a:ext cx="1066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7200" b="0"/>
              <a:t>-6</a:t>
            </a:r>
          </a:p>
        </p:txBody>
      </p:sp>
      <p:sp>
        <p:nvSpPr>
          <p:cNvPr id="24587" name="Rectangle 11">
            <a:extLst>
              <a:ext uri="{FF2B5EF4-FFF2-40B4-BE49-F238E27FC236}">
                <a16:creationId xmlns:a16="http://schemas.microsoft.com/office/drawing/2014/main" id="{2D30B65C-EC47-1BCE-5ABD-FC70D27F53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3810000"/>
            <a:ext cx="1524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7200" b="0">
                <a:solidFill>
                  <a:schemeClr val="accent2"/>
                </a:solidFill>
              </a:rPr>
              <a:t>+ 0</a:t>
            </a:r>
          </a:p>
        </p:txBody>
      </p:sp>
      <p:sp>
        <p:nvSpPr>
          <p:cNvPr id="24588" name="WordArt 12">
            <a:extLst>
              <a:ext uri="{FF2B5EF4-FFF2-40B4-BE49-F238E27FC236}">
                <a16:creationId xmlns:a16="http://schemas.microsoft.com/office/drawing/2014/main" id="{E16FD8F0-995B-5A21-06E5-3880305C4374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438400" y="152400"/>
            <a:ext cx="4572000" cy="11557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  <a:contourClr>
                <a:srgbClr val="008000"/>
              </a:contourClr>
            </a:sp3d>
          </a:bodyPr>
          <a:lstStyle/>
          <a:p>
            <a:pPr algn="ctr"/>
            <a:r>
              <a:rPr lang="en-GB" sz="3600" kern="10">
                <a:ln w="9525">
                  <a:round/>
                  <a:headEnd/>
                  <a:tailEnd/>
                </a:ln>
                <a:solidFill>
                  <a:srgbClr val="008000"/>
                </a:solidFill>
                <a:latin typeface="Bookman Old Style" panose="02050604050505020204" pitchFamily="18" charset="0"/>
              </a:rPr>
              <a:t>Example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-0.06667 0.0 " pathEditMode="relative" ptsTypes="AA">
                                      <p:cBhvr>
                                        <p:cTn id="6" dur="20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16666 0.0 " pathEditMode="relative" ptsTypes="AA">
                                      <p:cBhvr>
                                        <p:cTn id="56" dur="20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  <p:bldP spid="24582" grpId="0"/>
      <p:bldP spid="24583" grpId="0"/>
      <p:bldP spid="24584" grpId="0"/>
      <p:bldP spid="24584" grpId="1"/>
      <p:bldP spid="24585" grpId="0"/>
      <p:bldP spid="24586" grpId="0"/>
      <p:bldP spid="24587" grpId="0"/>
      <p:bldP spid="24587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Oval 2">
            <a:extLst>
              <a:ext uri="{FF2B5EF4-FFF2-40B4-BE49-F238E27FC236}">
                <a16:creationId xmlns:a16="http://schemas.microsoft.com/office/drawing/2014/main" id="{00F5AF96-3B78-16C4-00E8-267DF9DD66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3733800"/>
            <a:ext cx="3962400" cy="1600200"/>
          </a:xfrm>
          <a:prstGeom prst="ellipse">
            <a:avLst/>
          </a:prstGeom>
          <a:solidFill>
            <a:srgbClr val="93D60E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D92D11D9-9311-EC82-3303-F36E8F1E90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5486400" cy="838200"/>
          </a:xfrm>
        </p:spPr>
        <p:txBody>
          <a:bodyPr/>
          <a:lstStyle/>
          <a:p>
            <a:r>
              <a:rPr lang="en-US" altLang="en-US"/>
              <a:t>Now you try…</a:t>
            </a:r>
          </a:p>
        </p:txBody>
      </p:sp>
      <p:sp>
        <p:nvSpPr>
          <p:cNvPr id="25604" name="Rectangle 4">
            <a:extLst>
              <a:ext uri="{FF2B5EF4-FFF2-40B4-BE49-F238E27FC236}">
                <a16:creationId xmlns:a16="http://schemas.microsoft.com/office/drawing/2014/main" id="{97D4982C-7874-5D43-2CEC-CE1F6A3CB6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2514600"/>
            <a:ext cx="2209800" cy="10668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7200"/>
              <a:t>x - 6 </a:t>
            </a:r>
          </a:p>
        </p:txBody>
      </p:sp>
      <p:sp>
        <p:nvSpPr>
          <p:cNvPr id="25605" name="Rectangle 5">
            <a:extLst>
              <a:ext uri="{FF2B5EF4-FFF2-40B4-BE49-F238E27FC236}">
                <a16:creationId xmlns:a16="http://schemas.microsoft.com/office/drawing/2014/main" id="{0CADE7D6-1DC9-8A42-22C5-B7E201E38F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2514600"/>
            <a:ext cx="762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7200" b="0"/>
              <a:t>=</a:t>
            </a:r>
          </a:p>
        </p:txBody>
      </p:sp>
      <p:sp>
        <p:nvSpPr>
          <p:cNvPr id="25606" name="Rectangle 6">
            <a:extLst>
              <a:ext uri="{FF2B5EF4-FFF2-40B4-BE49-F238E27FC236}">
                <a16:creationId xmlns:a16="http://schemas.microsoft.com/office/drawing/2014/main" id="{032F3700-AAB5-DD4C-EF44-13AD2CBD6F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2514600"/>
            <a:ext cx="1600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7200" b="0"/>
              <a:t>-6</a:t>
            </a:r>
          </a:p>
        </p:txBody>
      </p:sp>
      <p:sp>
        <p:nvSpPr>
          <p:cNvPr id="25607" name="Rectangle 7">
            <a:extLst>
              <a:ext uri="{FF2B5EF4-FFF2-40B4-BE49-F238E27FC236}">
                <a16:creationId xmlns:a16="http://schemas.microsoft.com/office/drawing/2014/main" id="{EF1EC62D-76DE-F51E-1BE9-28ED7DAFA8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514600"/>
            <a:ext cx="12954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7200" b="0">
                <a:solidFill>
                  <a:srgbClr val="0000CC"/>
                </a:solidFill>
              </a:rPr>
              <a:t>+6</a:t>
            </a:r>
          </a:p>
        </p:txBody>
      </p:sp>
      <p:sp>
        <p:nvSpPr>
          <p:cNvPr id="25608" name="Rectangle 8">
            <a:extLst>
              <a:ext uri="{FF2B5EF4-FFF2-40B4-BE49-F238E27FC236}">
                <a16:creationId xmlns:a16="http://schemas.microsoft.com/office/drawing/2014/main" id="{306BE974-5943-4FBC-805D-37F4E2A87B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2514600"/>
            <a:ext cx="13716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7200" b="0">
                <a:solidFill>
                  <a:srgbClr val="0000CC"/>
                </a:solidFill>
              </a:rPr>
              <a:t>+6</a:t>
            </a:r>
          </a:p>
        </p:txBody>
      </p:sp>
      <p:sp>
        <p:nvSpPr>
          <p:cNvPr id="25609" name="Rectangle 9">
            <a:extLst>
              <a:ext uri="{FF2B5EF4-FFF2-40B4-BE49-F238E27FC236}">
                <a16:creationId xmlns:a16="http://schemas.microsoft.com/office/drawing/2014/main" id="{70D6D8D2-BFA9-8121-64F4-E9816DDD58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3810000"/>
            <a:ext cx="6096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7200" b="0"/>
              <a:t>x </a:t>
            </a:r>
          </a:p>
        </p:txBody>
      </p:sp>
      <p:sp>
        <p:nvSpPr>
          <p:cNvPr id="25610" name="Rectangle 10">
            <a:extLst>
              <a:ext uri="{FF2B5EF4-FFF2-40B4-BE49-F238E27FC236}">
                <a16:creationId xmlns:a16="http://schemas.microsoft.com/office/drawing/2014/main" id="{B6FBEF33-BE12-4182-5F83-9FF5E33615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3810000"/>
            <a:ext cx="762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7200" b="0"/>
              <a:t>=</a:t>
            </a:r>
          </a:p>
        </p:txBody>
      </p:sp>
      <p:sp>
        <p:nvSpPr>
          <p:cNvPr id="25611" name="Rectangle 11">
            <a:extLst>
              <a:ext uri="{FF2B5EF4-FFF2-40B4-BE49-F238E27FC236}">
                <a16:creationId xmlns:a16="http://schemas.microsoft.com/office/drawing/2014/main" id="{8691D285-D932-CAB1-ABBA-5F682E4295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3810000"/>
            <a:ext cx="1219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7200" b="0"/>
              <a:t>0</a:t>
            </a:r>
          </a:p>
        </p:txBody>
      </p:sp>
      <p:sp>
        <p:nvSpPr>
          <p:cNvPr id="25612" name="Rectangle 12">
            <a:extLst>
              <a:ext uri="{FF2B5EF4-FFF2-40B4-BE49-F238E27FC236}">
                <a16:creationId xmlns:a16="http://schemas.microsoft.com/office/drawing/2014/main" id="{25DF37EB-BF78-5953-66AB-4C0843ED73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3810000"/>
            <a:ext cx="1524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7200" b="0">
                <a:solidFill>
                  <a:schemeClr val="accent2"/>
                </a:solidFill>
              </a:rPr>
              <a:t>+ 0</a:t>
            </a:r>
          </a:p>
        </p:txBody>
      </p:sp>
      <p:sp>
        <p:nvSpPr>
          <p:cNvPr id="25613" name="WordArt 13">
            <a:extLst>
              <a:ext uri="{FF2B5EF4-FFF2-40B4-BE49-F238E27FC236}">
                <a16:creationId xmlns:a16="http://schemas.microsoft.com/office/drawing/2014/main" id="{C444F4AA-513E-B09C-A636-E40D66F455C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 rot="5400000">
            <a:off x="-1981200" y="2590800"/>
            <a:ext cx="5257800" cy="5334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  <a:scene3d>
              <a:camera prst="legacyPerspectiveFront">
                <a:rot lat="20639999" lon="20699999" rev="0"/>
              </a:camera>
              <a:lightRig rig="legacyNormal3" dir="l"/>
            </a:scene3d>
            <a:sp3d extrusionH="201600" prstMaterial="legacyPlastic">
              <a:extrusionClr>
                <a:srgbClr val="FF9966"/>
              </a:extrusionClr>
              <a:contourClr>
                <a:srgbClr val="0000FF"/>
              </a:contourClr>
            </a:sp3d>
          </a:bodyPr>
          <a:lstStyle/>
          <a:p>
            <a:pPr algn="ctr" fontAlgn="auto"/>
            <a:r>
              <a:rPr lang="en-GB" sz="3600" kern="10" spc="720">
                <a:ln w="9525">
                  <a:round/>
                  <a:headEnd/>
                  <a:tailEnd/>
                </a:ln>
                <a:solidFill>
                  <a:srgbClr val="0000FF"/>
                </a:solidFill>
                <a:latin typeface="Bookman Old Style" panose="02050604050505020204" pitchFamily="18" charset="0"/>
              </a:rPr>
              <a:t>Example 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-0.06666 0.0 " pathEditMode="relative" ptsTypes="AA">
                                      <p:cBhvr>
                                        <p:cTn id="19" dur="2000" fill="hold"/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9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16666 0.0 " pathEditMode="relative" ptsTypes="AA">
                                      <p:cBhvr>
                                        <p:cTn id="69" dur="20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/>
      <p:bldP spid="25604" grpId="0" build="p"/>
      <p:bldP spid="25604" grpId="1" build="p"/>
      <p:bldP spid="25607" grpId="0"/>
      <p:bldP spid="25608" grpId="0"/>
      <p:bldP spid="25609" grpId="0"/>
      <p:bldP spid="25609" grpId="1"/>
      <p:bldP spid="25610" grpId="0"/>
      <p:bldP spid="25611" grpId="0"/>
      <p:bldP spid="25612" grpId="0"/>
      <p:bldP spid="2561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Oval 2">
            <a:extLst>
              <a:ext uri="{FF2B5EF4-FFF2-40B4-BE49-F238E27FC236}">
                <a16:creationId xmlns:a16="http://schemas.microsoft.com/office/drawing/2014/main" id="{49C04658-47C5-71C9-22B2-72CB86E6AD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3733800"/>
            <a:ext cx="3962400" cy="1600200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9AF343F6-28A8-E4FE-EC13-F571A1CEA4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05000" y="2514600"/>
            <a:ext cx="2514600" cy="10668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7200"/>
              <a:t>-4 + x </a:t>
            </a:r>
          </a:p>
        </p:txBody>
      </p:sp>
      <p:sp>
        <p:nvSpPr>
          <p:cNvPr id="29700" name="Rectangle 4">
            <a:extLst>
              <a:ext uri="{FF2B5EF4-FFF2-40B4-BE49-F238E27FC236}">
                <a16:creationId xmlns:a16="http://schemas.microsoft.com/office/drawing/2014/main" id="{006610CB-86FC-E27E-F767-F0EAED8F7B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2514600"/>
            <a:ext cx="762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7200" b="0"/>
              <a:t>=</a:t>
            </a:r>
          </a:p>
        </p:txBody>
      </p:sp>
      <p:sp>
        <p:nvSpPr>
          <p:cNvPr id="29701" name="Rectangle 5">
            <a:extLst>
              <a:ext uri="{FF2B5EF4-FFF2-40B4-BE49-F238E27FC236}">
                <a16:creationId xmlns:a16="http://schemas.microsoft.com/office/drawing/2014/main" id="{B81B66FC-BC74-D1F2-87BC-0CA9A28062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2514600"/>
            <a:ext cx="1600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7200" b="0"/>
              <a:t>-30</a:t>
            </a:r>
          </a:p>
        </p:txBody>
      </p:sp>
      <p:sp>
        <p:nvSpPr>
          <p:cNvPr id="29702" name="Rectangle 6">
            <a:extLst>
              <a:ext uri="{FF2B5EF4-FFF2-40B4-BE49-F238E27FC236}">
                <a16:creationId xmlns:a16="http://schemas.microsoft.com/office/drawing/2014/main" id="{4AB0268F-15DB-FFD9-3BB8-A7AEE0A2A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2514600"/>
            <a:ext cx="12954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7200" b="0">
                <a:solidFill>
                  <a:srgbClr val="0000CC"/>
                </a:solidFill>
              </a:rPr>
              <a:t>+4</a:t>
            </a:r>
          </a:p>
        </p:txBody>
      </p:sp>
      <p:sp>
        <p:nvSpPr>
          <p:cNvPr id="29703" name="Rectangle 7">
            <a:extLst>
              <a:ext uri="{FF2B5EF4-FFF2-40B4-BE49-F238E27FC236}">
                <a16:creationId xmlns:a16="http://schemas.microsoft.com/office/drawing/2014/main" id="{19D8DB4E-92EE-0A7D-C553-194D67C55B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2514600"/>
            <a:ext cx="12954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7200" b="0">
                <a:solidFill>
                  <a:srgbClr val="0000CC"/>
                </a:solidFill>
              </a:rPr>
              <a:t>+4</a:t>
            </a:r>
          </a:p>
        </p:txBody>
      </p:sp>
      <p:sp>
        <p:nvSpPr>
          <p:cNvPr id="29704" name="Rectangle 8">
            <a:extLst>
              <a:ext uri="{FF2B5EF4-FFF2-40B4-BE49-F238E27FC236}">
                <a16:creationId xmlns:a16="http://schemas.microsoft.com/office/drawing/2014/main" id="{80F293D5-6271-AF35-FAB2-C4B0E4C923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733800"/>
            <a:ext cx="6096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7200" b="0"/>
              <a:t>x </a:t>
            </a:r>
          </a:p>
        </p:txBody>
      </p:sp>
      <p:sp>
        <p:nvSpPr>
          <p:cNvPr id="29705" name="Rectangle 9">
            <a:extLst>
              <a:ext uri="{FF2B5EF4-FFF2-40B4-BE49-F238E27FC236}">
                <a16:creationId xmlns:a16="http://schemas.microsoft.com/office/drawing/2014/main" id="{E4BB728F-F910-ECF3-7581-7394CBB329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810000"/>
            <a:ext cx="762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7200" b="0"/>
              <a:t>=</a:t>
            </a:r>
          </a:p>
        </p:txBody>
      </p:sp>
      <p:sp>
        <p:nvSpPr>
          <p:cNvPr id="29706" name="Rectangle 10">
            <a:extLst>
              <a:ext uri="{FF2B5EF4-FFF2-40B4-BE49-F238E27FC236}">
                <a16:creationId xmlns:a16="http://schemas.microsoft.com/office/drawing/2014/main" id="{701D90EB-B442-3B7C-2DAB-9621434209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3733800"/>
            <a:ext cx="17526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7200" b="0"/>
              <a:t>-26</a:t>
            </a:r>
          </a:p>
        </p:txBody>
      </p:sp>
      <p:sp>
        <p:nvSpPr>
          <p:cNvPr id="29707" name="Rectangle 11">
            <a:extLst>
              <a:ext uri="{FF2B5EF4-FFF2-40B4-BE49-F238E27FC236}">
                <a16:creationId xmlns:a16="http://schemas.microsoft.com/office/drawing/2014/main" id="{FDDBC1B1-2E2A-282E-00F4-B408B57BE7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3810000"/>
            <a:ext cx="1524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7200" b="0">
                <a:solidFill>
                  <a:schemeClr val="accent2"/>
                </a:solidFill>
              </a:rPr>
              <a:t>0+</a:t>
            </a:r>
          </a:p>
        </p:txBody>
      </p:sp>
      <p:sp>
        <p:nvSpPr>
          <p:cNvPr id="29708" name="WordArt 12">
            <a:extLst>
              <a:ext uri="{FF2B5EF4-FFF2-40B4-BE49-F238E27FC236}">
                <a16:creationId xmlns:a16="http://schemas.microsoft.com/office/drawing/2014/main" id="{8504A489-67B5-49E7-81C6-E03CEBF71FCE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438400" y="152400"/>
            <a:ext cx="4572000" cy="11557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  <a:contourClr>
                <a:srgbClr val="008000"/>
              </a:contourClr>
            </a:sp3d>
          </a:bodyPr>
          <a:lstStyle/>
          <a:p>
            <a:pPr algn="ctr"/>
            <a:r>
              <a:rPr lang="en-GB" sz="3600" kern="10">
                <a:ln w="9525">
                  <a:round/>
                  <a:headEnd/>
                  <a:tailEnd/>
                </a:ln>
                <a:solidFill>
                  <a:srgbClr val="008000"/>
                </a:solidFill>
                <a:latin typeface="Bookman Old Style" panose="02050604050505020204" pitchFamily="18" charset="0"/>
              </a:rPr>
              <a:t>Example 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13343E-6 L -0.10834 -2.13343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17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/>
      <p:bldP spid="29702" grpId="0"/>
      <p:bldP spid="29703" grpId="0"/>
      <p:bldP spid="29704" grpId="0"/>
      <p:bldP spid="29705" grpId="0"/>
      <p:bldP spid="29706" grpId="0"/>
      <p:bldP spid="29707" grpId="0"/>
      <p:bldP spid="29707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Oval 2">
            <a:extLst>
              <a:ext uri="{FF2B5EF4-FFF2-40B4-BE49-F238E27FC236}">
                <a16:creationId xmlns:a16="http://schemas.microsoft.com/office/drawing/2014/main" id="{B65C2DEB-3896-E591-9BDA-597238627A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3733800"/>
            <a:ext cx="3962400" cy="16002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8922B937-C270-8D1D-3355-526DE7FBF6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5486400" cy="838200"/>
          </a:xfrm>
        </p:spPr>
        <p:txBody>
          <a:bodyPr/>
          <a:lstStyle/>
          <a:p>
            <a:r>
              <a:rPr lang="en-US" altLang="en-US"/>
              <a:t>Now you try…</a:t>
            </a:r>
          </a:p>
        </p:txBody>
      </p:sp>
      <p:sp>
        <p:nvSpPr>
          <p:cNvPr id="26628" name="Rectangle 4">
            <a:extLst>
              <a:ext uri="{FF2B5EF4-FFF2-40B4-BE49-F238E27FC236}">
                <a16:creationId xmlns:a16="http://schemas.microsoft.com/office/drawing/2014/main" id="{DF9D6B4F-1073-EBDA-B2D9-E59932F34B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2362200"/>
            <a:ext cx="3505200" cy="10668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6000"/>
              <a:t>4.6 + m</a:t>
            </a:r>
            <a:r>
              <a:rPr lang="en-US" altLang="en-US" sz="7200"/>
              <a:t> </a:t>
            </a:r>
          </a:p>
        </p:txBody>
      </p:sp>
      <p:sp>
        <p:nvSpPr>
          <p:cNvPr id="26629" name="Rectangle 5">
            <a:extLst>
              <a:ext uri="{FF2B5EF4-FFF2-40B4-BE49-F238E27FC236}">
                <a16:creationId xmlns:a16="http://schemas.microsoft.com/office/drawing/2014/main" id="{7581A0E7-DFF1-BD1E-EFAA-571C7C2D5E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2514600"/>
            <a:ext cx="762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6000" b="0"/>
              <a:t>=</a:t>
            </a:r>
          </a:p>
        </p:txBody>
      </p:sp>
      <p:sp>
        <p:nvSpPr>
          <p:cNvPr id="26630" name="Rectangle 6">
            <a:extLst>
              <a:ext uri="{FF2B5EF4-FFF2-40B4-BE49-F238E27FC236}">
                <a16:creationId xmlns:a16="http://schemas.microsoft.com/office/drawing/2014/main" id="{AEEC7DAD-6AE2-9CCC-EF5C-167AA1E2F8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2514600"/>
            <a:ext cx="1600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6000" b="0"/>
              <a:t>0</a:t>
            </a:r>
          </a:p>
        </p:txBody>
      </p:sp>
      <p:sp>
        <p:nvSpPr>
          <p:cNvPr id="26631" name="Rectangle 7">
            <a:extLst>
              <a:ext uri="{FF2B5EF4-FFF2-40B4-BE49-F238E27FC236}">
                <a16:creationId xmlns:a16="http://schemas.microsoft.com/office/drawing/2014/main" id="{3063B2F6-CCA6-ECC7-425B-BAB49CC941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514600"/>
            <a:ext cx="1828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6000" b="0">
                <a:solidFill>
                  <a:srgbClr val="0000CC"/>
                </a:solidFill>
              </a:rPr>
              <a:t>-4.6</a:t>
            </a:r>
          </a:p>
        </p:txBody>
      </p:sp>
      <p:sp>
        <p:nvSpPr>
          <p:cNvPr id="26632" name="Rectangle 8">
            <a:extLst>
              <a:ext uri="{FF2B5EF4-FFF2-40B4-BE49-F238E27FC236}">
                <a16:creationId xmlns:a16="http://schemas.microsoft.com/office/drawing/2014/main" id="{C78958DA-BC80-C260-D55A-B103392B85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2438400"/>
            <a:ext cx="1905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6000" b="0">
                <a:solidFill>
                  <a:srgbClr val="0000CC"/>
                </a:solidFill>
              </a:rPr>
              <a:t>- 4.6</a:t>
            </a:r>
          </a:p>
        </p:txBody>
      </p:sp>
      <p:sp>
        <p:nvSpPr>
          <p:cNvPr id="26633" name="Rectangle 9">
            <a:extLst>
              <a:ext uri="{FF2B5EF4-FFF2-40B4-BE49-F238E27FC236}">
                <a16:creationId xmlns:a16="http://schemas.microsoft.com/office/drawing/2014/main" id="{0C8B1EDC-3F5D-C600-5026-626584832E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3733800"/>
            <a:ext cx="762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7200" b="0"/>
              <a:t>m </a:t>
            </a:r>
          </a:p>
        </p:txBody>
      </p:sp>
      <p:sp>
        <p:nvSpPr>
          <p:cNvPr id="26634" name="Rectangle 10">
            <a:extLst>
              <a:ext uri="{FF2B5EF4-FFF2-40B4-BE49-F238E27FC236}">
                <a16:creationId xmlns:a16="http://schemas.microsoft.com/office/drawing/2014/main" id="{91775997-A110-CA9C-C5CE-20B4CED455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3810000"/>
            <a:ext cx="762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7200" b="0"/>
              <a:t>=</a:t>
            </a:r>
          </a:p>
        </p:txBody>
      </p:sp>
      <p:sp>
        <p:nvSpPr>
          <p:cNvPr id="26635" name="Rectangle 11">
            <a:extLst>
              <a:ext uri="{FF2B5EF4-FFF2-40B4-BE49-F238E27FC236}">
                <a16:creationId xmlns:a16="http://schemas.microsoft.com/office/drawing/2014/main" id="{31FB0164-7B55-A1EA-D987-FEA8AB0EE5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3810000"/>
            <a:ext cx="1981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7200" b="0"/>
              <a:t>-4.6</a:t>
            </a:r>
          </a:p>
        </p:txBody>
      </p:sp>
      <p:sp>
        <p:nvSpPr>
          <p:cNvPr id="26636" name="Rectangle 12">
            <a:extLst>
              <a:ext uri="{FF2B5EF4-FFF2-40B4-BE49-F238E27FC236}">
                <a16:creationId xmlns:a16="http://schemas.microsoft.com/office/drawing/2014/main" id="{7D099CD5-53B4-2185-4B81-9822CC8DDC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810000"/>
            <a:ext cx="1524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7200" b="0">
                <a:solidFill>
                  <a:schemeClr val="accent2"/>
                </a:solidFill>
              </a:rPr>
              <a:t>0 +</a:t>
            </a:r>
          </a:p>
        </p:txBody>
      </p:sp>
      <p:sp>
        <p:nvSpPr>
          <p:cNvPr id="26637" name="WordArt 13">
            <a:extLst>
              <a:ext uri="{FF2B5EF4-FFF2-40B4-BE49-F238E27FC236}">
                <a16:creationId xmlns:a16="http://schemas.microsoft.com/office/drawing/2014/main" id="{E00102A0-A282-3829-D43D-EDA1DD867AA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 rot="5400000">
            <a:off x="-1981200" y="2590800"/>
            <a:ext cx="5257800" cy="5334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  <a:scene3d>
              <a:camera prst="legacyPerspectiveFront">
                <a:rot lat="20639999" lon="20699999" rev="0"/>
              </a:camera>
              <a:lightRig rig="legacyNormal3" dir="l"/>
            </a:scene3d>
            <a:sp3d extrusionH="201600" prstMaterial="legacyPlastic">
              <a:extrusionClr>
                <a:srgbClr val="FF9966"/>
              </a:extrusionClr>
              <a:contourClr>
                <a:srgbClr val="0000FF"/>
              </a:contourClr>
            </a:sp3d>
          </a:bodyPr>
          <a:lstStyle/>
          <a:p>
            <a:pPr algn="ctr" fontAlgn="auto"/>
            <a:r>
              <a:rPr lang="en-GB" sz="3600" kern="10" spc="720">
                <a:ln w="9525">
                  <a:round/>
                  <a:headEnd/>
                  <a:tailEnd/>
                </a:ln>
                <a:solidFill>
                  <a:srgbClr val="0000FF"/>
                </a:solidFill>
                <a:latin typeface="Bookman Old Style" panose="02050604050505020204" pitchFamily="18" charset="0"/>
              </a:rPr>
              <a:t>Example 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-0.075 0.0 " pathEditMode="relative" ptsTypes="AA">
                                      <p:cBhvr>
                                        <p:cTn id="19" dur="2000" fill="hold"/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9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/>
      <p:bldP spid="26628" grpId="0" build="p"/>
      <p:bldP spid="26628" grpId="1" build="p"/>
      <p:bldP spid="26631" grpId="0"/>
      <p:bldP spid="26632" grpId="0"/>
      <p:bldP spid="26633" grpId="0"/>
      <p:bldP spid="26634" grpId="0"/>
      <p:bldP spid="26635" grpId="0"/>
      <p:bldP spid="26636" grpId="0"/>
      <p:bldP spid="26636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5" name="Oval 75">
            <a:extLst>
              <a:ext uri="{FF2B5EF4-FFF2-40B4-BE49-F238E27FC236}">
                <a16:creationId xmlns:a16="http://schemas.microsoft.com/office/drawing/2014/main" id="{FCAE07DC-F62C-6765-3475-775E2C2F81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3200400"/>
            <a:ext cx="39624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779" name="Rectangle 59">
            <a:extLst>
              <a:ext uri="{FF2B5EF4-FFF2-40B4-BE49-F238E27FC236}">
                <a16:creationId xmlns:a16="http://schemas.microsoft.com/office/drawing/2014/main" id="{BB39C033-3127-2A8E-594B-99E356B10A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1447800"/>
            <a:ext cx="1219200" cy="1828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778" name="Rectangle 58">
            <a:extLst>
              <a:ext uri="{FF2B5EF4-FFF2-40B4-BE49-F238E27FC236}">
                <a16:creationId xmlns:a16="http://schemas.microsoft.com/office/drawing/2014/main" id="{88ED9AED-E563-8658-E838-EFF5E15DA1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1371600"/>
            <a:ext cx="1524000" cy="1828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747" name="Rectangle 27">
            <a:extLst>
              <a:ext uri="{FF2B5EF4-FFF2-40B4-BE49-F238E27FC236}">
                <a16:creationId xmlns:a16="http://schemas.microsoft.com/office/drawing/2014/main" id="{220E0EAD-7E0D-1308-3475-94607C2130A1}"/>
              </a:ext>
            </a:extLst>
          </p:cNvPr>
          <p:cNvSpPr>
            <a:spLocks noGrp="1" noChangeArrowheads="1"/>
          </p:cNvSpPr>
          <p:nvPr>
            <p:ph sz="quarter" idx="2"/>
          </p:nvPr>
        </p:nvSpPr>
        <p:spPr>
          <a:xfrm>
            <a:off x="5029200" y="1905000"/>
            <a:ext cx="1371600" cy="10668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6000"/>
              <a:t>+ b</a:t>
            </a:r>
          </a:p>
        </p:txBody>
      </p:sp>
      <p:sp>
        <p:nvSpPr>
          <p:cNvPr id="30724" name="Rectangle 4">
            <a:extLst>
              <a:ext uri="{FF2B5EF4-FFF2-40B4-BE49-F238E27FC236}">
                <a16:creationId xmlns:a16="http://schemas.microsoft.com/office/drawing/2014/main" id="{11B10765-2BF4-8F8B-0C42-48538B0DC8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1752600"/>
            <a:ext cx="762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7200" b="0"/>
              <a:t>=</a:t>
            </a:r>
          </a:p>
        </p:txBody>
      </p:sp>
      <p:sp>
        <p:nvSpPr>
          <p:cNvPr id="30726" name="Rectangle 6">
            <a:extLst>
              <a:ext uri="{FF2B5EF4-FFF2-40B4-BE49-F238E27FC236}">
                <a16:creationId xmlns:a16="http://schemas.microsoft.com/office/drawing/2014/main" id="{1CDA66F9-1921-E176-9435-2A603C2C97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2895600"/>
            <a:ext cx="1066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endParaRPr lang="en-US" altLang="en-US" sz="7200" b="0"/>
          </a:p>
        </p:txBody>
      </p:sp>
      <p:graphicFrame>
        <p:nvGraphicFramePr>
          <p:cNvPr id="30745" name="Object 25">
            <a:extLst>
              <a:ext uri="{FF2B5EF4-FFF2-40B4-BE49-F238E27FC236}">
                <a16:creationId xmlns:a16="http://schemas.microsoft.com/office/drawing/2014/main" id="{D6614D1A-1ED4-EA9E-A187-AEDBA67E7F9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00400" y="1828800"/>
          <a:ext cx="417513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53800" imgH="698400" progId="Equation.3">
                  <p:embed/>
                </p:oleObj>
              </mc:Choice>
              <mc:Fallback>
                <p:oleObj name="Equation" r:id="rId2" imgW="253800" imgH="698400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1828800"/>
                        <a:ext cx="417513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48" name="Object 28">
            <a:extLst>
              <a:ext uri="{FF2B5EF4-FFF2-40B4-BE49-F238E27FC236}">
                <a16:creationId xmlns:a16="http://schemas.microsoft.com/office/drawing/2014/main" id="{35E0F3CC-DB41-83DF-45CE-52FCD8B0A8B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33600" y="1863725"/>
          <a:ext cx="403225" cy="1108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icrosoft Equation 3.0" r:id="rId4" imgW="253800" imgH="698400" progId="Equation.3">
                  <p:embed/>
                </p:oleObj>
              </mc:Choice>
              <mc:Fallback>
                <p:oleObj name="Microsoft Equation 3.0" r:id="rId4" imgW="253800" imgH="698400" progId="Equation.3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1863725"/>
                        <a:ext cx="403225" cy="1108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49" name="Rectangle 29">
            <a:extLst>
              <a:ext uri="{FF2B5EF4-FFF2-40B4-BE49-F238E27FC236}">
                <a16:creationId xmlns:a16="http://schemas.microsoft.com/office/drawing/2014/main" id="{CF73A002-D89B-391F-3173-640A0F767E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1828800"/>
            <a:ext cx="1600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6000" b="0"/>
              <a:t>-   </a:t>
            </a:r>
          </a:p>
        </p:txBody>
      </p:sp>
      <p:graphicFrame>
        <p:nvGraphicFramePr>
          <p:cNvPr id="30750" name="Object 30">
            <a:extLst>
              <a:ext uri="{FF2B5EF4-FFF2-40B4-BE49-F238E27FC236}">
                <a16:creationId xmlns:a16="http://schemas.microsoft.com/office/drawing/2014/main" id="{837F9B47-AA82-66F0-FA12-F73001BA6CD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05600" y="1711325"/>
          <a:ext cx="457200" cy="1260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53800" imgH="698400" progId="Equation.3">
                  <p:embed/>
                </p:oleObj>
              </mc:Choice>
              <mc:Fallback>
                <p:oleObj name="Equation" r:id="rId6" imgW="253800" imgH="698400" progId="Equation.3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0" y="1711325"/>
                        <a:ext cx="457200" cy="1260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72" name="Object 52">
            <a:extLst>
              <a:ext uri="{FF2B5EF4-FFF2-40B4-BE49-F238E27FC236}">
                <a16:creationId xmlns:a16="http://schemas.microsoft.com/office/drawing/2014/main" id="{777FD1DE-115B-B109-E88F-C7BA812F78D8}"/>
              </a:ext>
            </a:extLst>
          </p:cNvPr>
          <p:cNvGraphicFramePr>
            <a:graphicFrameLocks noChangeAspect="1"/>
          </p:cNvGraphicFramePr>
          <p:nvPr>
            <p:ph sz="quarter" idx="4"/>
          </p:nvPr>
        </p:nvGraphicFramePr>
        <p:xfrm>
          <a:off x="4433888" y="1590675"/>
          <a:ext cx="595312" cy="153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52280" imgH="393480" progId="Equation.3">
                  <p:embed/>
                </p:oleObj>
              </mc:Choice>
              <mc:Fallback>
                <p:oleObj name="Equation" r:id="rId7" imgW="152280" imgH="393480" progId="Equation.3">
                  <p:embed/>
                  <p:pic>
                    <p:nvPicPr>
                      <p:cNvPr id="0" name="Object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33888" y="1590675"/>
                        <a:ext cx="595312" cy="1533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75" name="WordArt 55">
            <a:extLst>
              <a:ext uri="{FF2B5EF4-FFF2-40B4-BE49-F238E27FC236}">
                <a16:creationId xmlns:a16="http://schemas.microsoft.com/office/drawing/2014/main" id="{15F6FB54-44A0-ACEC-8B74-4FD9F857CFE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 rot="5400000">
            <a:off x="-1981200" y="3505200"/>
            <a:ext cx="5257800" cy="5334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  <a:scene3d>
              <a:camera prst="legacyPerspectiveFront">
                <a:rot lat="20639999" lon="20699999" rev="0"/>
              </a:camera>
              <a:lightRig rig="legacyNormal3" dir="l"/>
            </a:scene3d>
            <a:sp3d extrusionH="201600" prstMaterial="legacyPlastic">
              <a:extrusionClr>
                <a:srgbClr val="FF9966"/>
              </a:extrusionClr>
              <a:contourClr>
                <a:srgbClr val="0000FF"/>
              </a:contourClr>
            </a:sp3d>
          </a:bodyPr>
          <a:lstStyle/>
          <a:p>
            <a:pPr algn="ctr" fontAlgn="auto"/>
            <a:r>
              <a:rPr lang="en-GB" sz="3600" kern="10" spc="720">
                <a:ln w="9525">
                  <a:round/>
                  <a:headEnd/>
                  <a:tailEnd/>
                </a:ln>
                <a:solidFill>
                  <a:srgbClr val="0000FF"/>
                </a:solidFill>
                <a:latin typeface="Bookman Old Style" panose="02050604050505020204" pitchFamily="18" charset="0"/>
              </a:rPr>
              <a:t>Example 7</a:t>
            </a:r>
          </a:p>
        </p:txBody>
      </p:sp>
      <p:sp>
        <p:nvSpPr>
          <p:cNvPr id="30776" name="Rectangle 56">
            <a:extLst>
              <a:ext uri="{FF2B5EF4-FFF2-40B4-BE49-F238E27FC236}">
                <a16:creationId xmlns:a16="http://schemas.microsoft.com/office/drawing/2014/main" id="{82D2B410-0F74-73AB-9793-28965195B1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86106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3600"/>
              <a:t>Now try a more challenging problem…</a:t>
            </a:r>
          </a:p>
        </p:txBody>
      </p:sp>
      <p:sp>
        <p:nvSpPr>
          <p:cNvPr id="30777" name="Rectangle 57">
            <a:extLst>
              <a:ext uri="{FF2B5EF4-FFF2-40B4-BE49-F238E27FC236}">
                <a16:creationId xmlns:a16="http://schemas.microsoft.com/office/drawing/2014/main" id="{1F4D620E-4D89-FB9E-8A99-A5C74A0177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1828800"/>
            <a:ext cx="1600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6000" b="0"/>
              <a:t>-   +</a:t>
            </a:r>
          </a:p>
        </p:txBody>
      </p:sp>
      <p:sp>
        <p:nvSpPr>
          <p:cNvPr id="30784" name="Rectangle 64">
            <a:extLst>
              <a:ext uri="{FF2B5EF4-FFF2-40B4-BE49-F238E27FC236}">
                <a16:creationId xmlns:a16="http://schemas.microsoft.com/office/drawing/2014/main" id="{ECEB87FA-FEB2-70A4-B985-628E67AD51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457575"/>
            <a:ext cx="1524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6000" b="0"/>
              <a:t>0 +</a:t>
            </a:r>
          </a:p>
        </p:txBody>
      </p:sp>
      <p:sp>
        <p:nvSpPr>
          <p:cNvPr id="30785" name="Rectangle 65">
            <a:extLst>
              <a:ext uri="{FF2B5EF4-FFF2-40B4-BE49-F238E27FC236}">
                <a16:creationId xmlns:a16="http://schemas.microsoft.com/office/drawing/2014/main" id="{AB131D92-5F85-B9E7-4ADC-C2ED02626B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3381375"/>
            <a:ext cx="5334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6000" b="0"/>
              <a:t>b</a:t>
            </a:r>
            <a:r>
              <a:rPr lang="en-US" altLang="en-US" sz="7200" b="0"/>
              <a:t> </a:t>
            </a:r>
          </a:p>
        </p:txBody>
      </p:sp>
      <p:graphicFrame>
        <p:nvGraphicFramePr>
          <p:cNvPr id="30786" name="Object 66">
            <a:extLst>
              <a:ext uri="{FF2B5EF4-FFF2-40B4-BE49-F238E27FC236}">
                <a16:creationId xmlns:a16="http://schemas.microsoft.com/office/drawing/2014/main" id="{872C5305-B513-AB74-F005-33A29D21E542}"/>
              </a:ext>
            </a:extLst>
          </p:cNvPr>
          <p:cNvGraphicFramePr>
            <a:graphicFrameLocks noChangeAspect="1"/>
          </p:cNvGraphicFramePr>
          <p:nvPr>
            <p:ph sz="quarter" idx="3"/>
          </p:nvPr>
        </p:nvGraphicFramePr>
        <p:xfrm>
          <a:off x="3016250" y="3276600"/>
          <a:ext cx="488950" cy="134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icrosoft Equation 3.0" r:id="rId9" imgW="253800" imgH="698400" progId="Equation.3">
                  <p:embed/>
                </p:oleObj>
              </mc:Choice>
              <mc:Fallback>
                <p:oleObj name="Microsoft Equation 3.0" r:id="rId9" imgW="253800" imgH="698400" progId="Equation.3">
                  <p:embed/>
                  <p:pic>
                    <p:nvPicPr>
                      <p:cNvPr id="0" name="Object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6250" y="3276600"/>
                        <a:ext cx="488950" cy="1343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87" name="Rectangle 67">
            <a:extLst>
              <a:ext uri="{FF2B5EF4-FFF2-40B4-BE49-F238E27FC236}">
                <a16:creationId xmlns:a16="http://schemas.microsoft.com/office/drawing/2014/main" id="{92F64FD3-7E95-52CB-DDC5-64FF53FC24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3381375"/>
            <a:ext cx="762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7200" b="0"/>
              <a:t>=</a:t>
            </a:r>
          </a:p>
        </p:txBody>
      </p:sp>
      <p:sp>
        <p:nvSpPr>
          <p:cNvPr id="30791" name="Text Box 71">
            <a:extLst>
              <a:ext uri="{FF2B5EF4-FFF2-40B4-BE49-F238E27FC236}">
                <a16:creationId xmlns:a16="http://schemas.microsoft.com/office/drawing/2014/main" id="{95D09C95-E6C9-A1BC-4D22-E0FD039A80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3429000"/>
            <a:ext cx="7620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6000" b="0"/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0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7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0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0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0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0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307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307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30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30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800" decel="100000"/>
                                        <p:tgtEl>
                                          <p:spTgt spid="307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800" decel="100000" fill="hold"/>
                                        <p:tgtEl>
                                          <p:spTgt spid="307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30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30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800" decel="100000"/>
                                        <p:tgtEl>
                                          <p:spTgt spid="307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800" decel="100000" fill="hold"/>
                                        <p:tgtEl>
                                          <p:spTgt spid="307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800" decel="100000" fill="hold"/>
                                        <p:tgtEl>
                                          <p:spTgt spid="307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30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800" decel="100000"/>
                                        <p:tgtEl>
                                          <p:spTgt spid="307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800" decel="100000" fill="hold"/>
                                        <p:tgtEl>
                                          <p:spTgt spid="307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800" decel="100000" fill="hold"/>
                                        <p:tgtEl>
                                          <p:spTgt spid="30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800" decel="100000" fill="hold"/>
                                        <p:tgtEl>
                                          <p:spTgt spid="30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-0.10834 0.0 " pathEditMode="relative" ptsTypes="AA">
                                      <p:cBhvr>
                                        <p:cTn id="100" dur="2000" fill="hold"/>
                                        <p:tgtEl>
                                          <p:spTgt spid="307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-0.10834 0.0 " pathEditMode="relative" ptsTypes="AA">
                                      <p:cBhvr>
                                        <p:cTn id="102" dur="2000" fill="hold"/>
                                        <p:tgtEl>
                                          <p:spTgt spid="307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-0.10834 0.0 " pathEditMode="relative" ptsTypes="AA">
                                      <p:cBhvr>
                                        <p:cTn id="104" dur="2000" fill="hold"/>
                                        <p:tgtEl>
                                          <p:spTgt spid="307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15834 0.0 " pathEditMode="relative" ptsTypes="AA">
                                      <p:cBhvr>
                                        <p:cTn id="106" dur="2000" fill="hold"/>
                                        <p:tgtEl>
                                          <p:spTgt spid="307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07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07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07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07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07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07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07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07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 nodeType="clickPar">
                      <p:stCondLst>
                        <p:cond delay="indefinite"/>
                      </p:stCondLst>
                      <p:childTnLst>
                        <p:par>
                          <p:cTn id="1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7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8" dur="500"/>
                                        <p:tgtEl>
                                          <p:spTgt spid="307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/>
                                        <p:tgtEl>
                                          <p:spTgt spid="307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2000"/>
                                        <p:tgtEl>
                                          <p:spTgt spid="30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 nodeType="clickPar">
                      <p:stCondLst>
                        <p:cond delay="indefinite"/>
                      </p:stCondLst>
                      <p:childTnLst>
                        <p:par>
                          <p:cTn id="1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6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7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07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307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07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3078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307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8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8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8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84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 nodeType="clickPar">
                      <p:stCondLst>
                        <p:cond delay="indefinite"/>
                      </p:stCondLst>
                      <p:childTnLst>
                        <p:par>
                          <p:cTn id="1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-0.125 0.0 " pathEditMode="relative" ptsTypes="AA">
                                      <p:cBhvr>
                                        <p:cTn id="157" dur="2000" fill="hold"/>
                                        <p:tgtEl>
                                          <p:spTgt spid="307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 nodeType="clickPar">
                      <p:stCondLst>
                        <p:cond delay="indefinite"/>
                      </p:stCondLst>
                      <p:childTnLst>
                        <p:par>
                          <p:cTn id="1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0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307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307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30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30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 nodeType="clickPar">
                      <p:stCondLst>
                        <p:cond delay="indefinite"/>
                      </p:stCondLst>
                      <p:childTnLst>
                        <p:par>
                          <p:cTn id="1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2000"/>
                                        <p:tgtEl>
                                          <p:spTgt spid="30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7" grpId="0"/>
      <p:bldP spid="30747" grpId="1"/>
      <p:bldP spid="30724" grpId="0"/>
      <p:bldP spid="30749" grpId="0"/>
      <p:bldP spid="30749" grpId="1"/>
      <p:bldP spid="30776" grpId="0"/>
      <p:bldP spid="30784" grpId="0"/>
      <p:bldP spid="30784" grpId="1"/>
      <p:bldP spid="30785" grpId="0"/>
      <p:bldP spid="30785" grpId="1"/>
      <p:bldP spid="30787" grpId="0"/>
      <p:bldP spid="30791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rtain Call">
  <a:themeElements>
    <a:clrScheme name="Curtain Call 1">
      <a:dk1>
        <a:srgbClr val="602000"/>
      </a:dk1>
      <a:lt1>
        <a:srgbClr val="FFFFFF"/>
      </a:lt1>
      <a:dk2>
        <a:srgbClr val="800000"/>
      </a:dk2>
      <a:lt2>
        <a:srgbClr val="FFFFCC"/>
      </a:lt2>
      <a:accent1>
        <a:srgbClr val="FF3300"/>
      </a:accent1>
      <a:accent2>
        <a:srgbClr val="000000"/>
      </a:accent2>
      <a:accent3>
        <a:srgbClr val="C0AAAA"/>
      </a:accent3>
      <a:accent4>
        <a:srgbClr val="DADADA"/>
      </a:accent4>
      <a:accent5>
        <a:srgbClr val="FFADAA"/>
      </a:accent5>
      <a:accent6>
        <a:srgbClr val="000000"/>
      </a:accent6>
      <a:hlink>
        <a:srgbClr val="EBF25A"/>
      </a:hlink>
      <a:folHlink>
        <a:srgbClr val="F2AA68"/>
      </a:folHlink>
    </a:clrScheme>
    <a:fontScheme name="Curtain Cal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Curtain Call 1">
        <a:dk1>
          <a:srgbClr val="602000"/>
        </a:dk1>
        <a:lt1>
          <a:srgbClr val="FFFFFF"/>
        </a:lt1>
        <a:dk2>
          <a:srgbClr val="800000"/>
        </a:dk2>
        <a:lt2>
          <a:srgbClr val="FFFFCC"/>
        </a:lt2>
        <a:accent1>
          <a:srgbClr val="FF3300"/>
        </a:accent1>
        <a:accent2>
          <a:srgbClr val="000000"/>
        </a:accent2>
        <a:accent3>
          <a:srgbClr val="C0AAAA"/>
        </a:accent3>
        <a:accent4>
          <a:srgbClr val="DADADA"/>
        </a:accent4>
        <a:accent5>
          <a:srgbClr val="FFADAA"/>
        </a:accent5>
        <a:accent6>
          <a:srgbClr val="000000"/>
        </a:accent6>
        <a:hlink>
          <a:srgbClr val="EBF25A"/>
        </a:hlink>
        <a:folHlink>
          <a:srgbClr val="F2AA6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2">
        <a:dk1>
          <a:srgbClr val="000066"/>
        </a:dk1>
        <a:lt1>
          <a:srgbClr val="FFFFFF"/>
        </a:lt1>
        <a:dk2>
          <a:srgbClr val="000099"/>
        </a:dk2>
        <a:lt2>
          <a:srgbClr val="D8F6F8"/>
        </a:lt2>
        <a:accent1>
          <a:srgbClr val="0099FF"/>
        </a:accent1>
        <a:accent2>
          <a:srgbClr val="00003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34"/>
        </a:accent6>
        <a:hlink>
          <a:srgbClr val="DDD925"/>
        </a:hlink>
        <a:folHlink>
          <a:srgbClr val="72C67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3">
        <a:dk1>
          <a:srgbClr val="4C3D57"/>
        </a:dk1>
        <a:lt1>
          <a:srgbClr val="FFFFFF"/>
        </a:lt1>
        <a:dk2>
          <a:srgbClr val="660066"/>
        </a:dk2>
        <a:lt2>
          <a:srgbClr val="FDFBE3"/>
        </a:lt2>
        <a:accent1>
          <a:srgbClr val="976C9E"/>
        </a:accent1>
        <a:accent2>
          <a:srgbClr val="1E1822"/>
        </a:accent2>
        <a:accent3>
          <a:srgbClr val="B8AAB8"/>
        </a:accent3>
        <a:accent4>
          <a:srgbClr val="DADADA"/>
        </a:accent4>
        <a:accent5>
          <a:srgbClr val="C9BACC"/>
        </a:accent5>
        <a:accent6>
          <a:srgbClr val="1A151E"/>
        </a:accent6>
        <a:hlink>
          <a:srgbClr val="D8C460"/>
        </a:hlink>
        <a:folHlink>
          <a:srgbClr val="C3C2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4">
        <a:dk1>
          <a:srgbClr val="334D3F"/>
        </a:dk1>
        <a:lt1>
          <a:srgbClr val="FFFFFF"/>
        </a:lt1>
        <a:dk2>
          <a:srgbClr val="008000"/>
        </a:dk2>
        <a:lt2>
          <a:srgbClr val="D3F1DB"/>
        </a:lt2>
        <a:accent1>
          <a:srgbClr val="4A6D84"/>
        </a:accent1>
        <a:accent2>
          <a:srgbClr val="213329"/>
        </a:accent2>
        <a:accent3>
          <a:srgbClr val="AAC0AA"/>
        </a:accent3>
        <a:accent4>
          <a:srgbClr val="DADADA"/>
        </a:accent4>
        <a:accent5>
          <a:srgbClr val="B1BAC2"/>
        </a:accent5>
        <a:accent6>
          <a:srgbClr val="1D2D24"/>
        </a:accent6>
        <a:hlink>
          <a:srgbClr val="F0B100"/>
        </a:hlink>
        <a:folHlink>
          <a:srgbClr val="C3710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5">
        <a:dk1>
          <a:srgbClr val="566858"/>
        </a:dk1>
        <a:lt1>
          <a:srgbClr val="FFFFFF"/>
        </a:lt1>
        <a:dk2>
          <a:srgbClr val="6D8771"/>
        </a:dk2>
        <a:lt2>
          <a:srgbClr val="ECECB2"/>
        </a:lt2>
        <a:accent1>
          <a:srgbClr val="76A571"/>
        </a:accent1>
        <a:accent2>
          <a:srgbClr val="465648"/>
        </a:accent2>
        <a:accent3>
          <a:srgbClr val="BAC3BB"/>
        </a:accent3>
        <a:accent4>
          <a:srgbClr val="DADADA"/>
        </a:accent4>
        <a:accent5>
          <a:srgbClr val="BDCFBB"/>
        </a:accent5>
        <a:accent6>
          <a:srgbClr val="3F4D40"/>
        </a:accent6>
        <a:hlink>
          <a:srgbClr val="FFDC0B"/>
        </a:hlink>
        <a:folHlink>
          <a:srgbClr val="FC991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6">
        <a:dk1>
          <a:srgbClr val="0A6866"/>
        </a:dk1>
        <a:lt1>
          <a:srgbClr val="FFFFFF"/>
        </a:lt1>
        <a:dk2>
          <a:srgbClr val="0D8784"/>
        </a:dk2>
        <a:lt2>
          <a:srgbClr val="B8DEC6"/>
        </a:lt2>
        <a:accent1>
          <a:srgbClr val="3C7652"/>
        </a:accent1>
        <a:accent2>
          <a:srgbClr val="005250"/>
        </a:accent2>
        <a:accent3>
          <a:srgbClr val="AAC3C2"/>
        </a:accent3>
        <a:accent4>
          <a:srgbClr val="DADADA"/>
        </a:accent4>
        <a:accent5>
          <a:srgbClr val="AFBDB3"/>
        </a:accent5>
        <a:accent6>
          <a:srgbClr val="004948"/>
        </a:accent6>
        <a:hlink>
          <a:srgbClr val="00E0A5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7">
        <a:dk1>
          <a:srgbClr val="50688C"/>
        </a:dk1>
        <a:lt1>
          <a:srgbClr val="FFFFFF"/>
        </a:lt1>
        <a:dk2>
          <a:srgbClr val="6E87AC"/>
        </a:dk2>
        <a:lt2>
          <a:srgbClr val="FFFFFF"/>
        </a:lt2>
        <a:accent1>
          <a:srgbClr val="376EA5"/>
        </a:accent1>
        <a:accent2>
          <a:srgbClr val="445876"/>
        </a:accent2>
        <a:accent3>
          <a:srgbClr val="BAC3D2"/>
        </a:accent3>
        <a:accent4>
          <a:srgbClr val="DADADA"/>
        </a:accent4>
        <a:accent5>
          <a:srgbClr val="AEBACF"/>
        </a:accent5>
        <a:accent6>
          <a:srgbClr val="3D4F6A"/>
        </a:accent6>
        <a:hlink>
          <a:srgbClr val="66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8">
        <a:dk1>
          <a:srgbClr val="000000"/>
        </a:dk1>
        <a:lt1>
          <a:srgbClr val="DDDCC5"/>
        </a:lt1>
        <a:dk2>
          <a:srgbClr val="000000"/>
        </a:dk2>
        <a:lt2>
          <a:srgbClr val="C9C6A5"/>
        </a:lt2>
        <a:accent1>
          <a:srgbClr val="C0C0C0"/>
        </a:accent1>
        <a:accent2>
          <a:srgbClr val="B0AC90"/>
        </a:accent2>
        <a:accent3>
          <a:srgbClr val="EBEBDF"/>
        </a:accent3>
        <a:accent4>
          <a:srgbClr val="000000"/>
        </a:accent4>
        <a:accent5>
          <a:srgbClr val="DCDCDC"/>
        </a:accent5>
        <a:accent6>
          <a:srgbClr val="9F9B82"/>
        </a:accent6>
        <a:hlink>
          <a:srgbClr val="666699"/>
        </a:hlink>
        <a:folHlink>
          <a:srgbClr val="905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rtain Call 9">
        <a:dk1>
          <a:srgbClr val="000000"/>
        </a:dk1>
        <a:lt1>
          <a:srgbClr val="FFFFFF"/>
        </a:lt1>
        <a:dk2>
          <a:srgbClr val="000099"/>
        </a:dk2>
        <a:lt2>
          <a:srgbClr val="DDDDDD"/>
        </a:lt2>
        <a:accent1>
          <a:srgbClr val="C6D4D4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DFE6E6"/>
        </a:accent5>
        <a:accent6>
          <a:srgbClr val="AEAEAE"/>
        </a:accent6>
        <a:hlink>
          <a:srgbClr val="6600FF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196</Words>
  <Application>Microsoft Office PowerPoint</Application>
  <PresentationFormat>On-screen Show (4:3)</PresentationFormat>
  <Paragraphs>83</Paragraphs>
  <Slides>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Tahoma</vt:lpstr>
      <vt:lpstr>Times New Roman</vt:lpstr>
      <vt:lpstr>Wingdings</vt:lpstr>
      <vt:lpstr>Garamond</vt:lpstr>
      <vt:lpstr>Default Design</vt:lpstr>
      <vt:lpstr>Curtain Call</vt:lpstr>
      <vt:lpstr>Edge</vt:lpstr>
      <vt:lpstr>Microsoft Equation 3.0</vt:lpstr>
      <vt:lpstr>PowerPoint Presentation</vt:lpstr>
      <vt:lpstr>SŌP</vt:lpstr>
      <vt:lpstr>PowerPoint Presentation</vt:lpstr>
      <vt:lpstr>Now you try…</vt:lpstr>
      <vt:lpstr>PowerPoint Presentation</vt:lpstr>
      <vt:lpstr>Now you try…</vt:lpstr>
      <vt:lpstr>PowerPoint Presentation</vt:lpstr>
      <vt:lpstr>Now you try…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3.1-Solving Equations by Adding and Subtracting</dc:title>
  <dc:creator>User</dc:creator>
  <cp:lastModifiedBy>Nayan GRIFFITHS</cp:lastModifiedBy>
  <cp:revision>24</cp:revision>
  <dcterms:created xsi:type="dcterms:W3CDTF">2005-08-19T01:03:01Z</dcterms:created>
  <dcterms:modified xsi:type="dcterms:W3CDTF">2023-03-12T17:37:36Z</dcterms:modified>
</cp:coreProperties>
</file>