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4" autoAdjust="0"/>
    <p:restoredTop sz="90929"/>
  </p:normalViewPr>
  <p:slideViewPr>
    <p:cSldViewPr>
      <p:cViewPr varScale="1">
        <p:scale>
          <a:sx n="124" d="100"/>
          <a:sy n="124" d="100"/>
        </p:scale>
        <p:origin x="48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764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4D05E216-F057-68D1-8628-DB48F82BA39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36E2D541-F3DC-4AD4-8FD3-7E44BB2AF38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4E4FE74A-E9E9-98BC-2290-C79C36F917A2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A1511B14-F44D-6677-F8A6-D12166A5C46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174" name="Rectangle 6">
            <a:extLst>
              <a:ext uri="{FF2B5EF4-FFF2-40B4-BE49-F238E27FC236}">
                <a16:creationId xmlns:a16="http://schemas.microsoft.com/office/drawing/2014/main" id="{5F8B9B94-3F8C-3E2B-6650-A2CC55342C1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7175" name="Rectangle 7">
            <a:extLst>
              <a:ext uri="{FF2B5EF4-FFF2-40B4-BE49-F238E27FC236}">
                <a16:creationId xmlns:a16="http://schemas.microsoft.com/office/drawing/2014/main" id="{DA0960DF-1D9C-DE4D-15C2-685A82EA0A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DD6D29F-26AF-4715-84ED-1C22530953A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510AC83-C60B-25CA-A5D3-3D2D8AA3B7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AAF3AD-E3DC-4E39-86B7-B84BD2A6C339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DC1C9C71-073A-95DC-AA9C-489F4735D7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55437DE-DF50-2792-318D-7928962CAF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BA726EA-E800-D9B7-D5EC-37FBC01728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747119D-C616-4047-9FB7-54285674A176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11266" name="Rectangle 2">
            <a:extLst>
              <a:ext uri="{FF2B5EF4-FFF2-40B4-BE49-F238E27FC236}">
                <a16:creationId xmlns:a16="http://schemas.microsoft.com/office/drawing/2014/main" id="{21718394-557E-A39F-08DC-E2461B04417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A41F8769-9DED-C16C-7332-B3122CCFF6E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5868A66-BA58-09B5-F2EA-AF2C7FE3A6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AEF0907-E6EE-44B2-A210-175EE09E7BB1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C4033F78-92D5-9500-F9A6-6EF7EA5D0AC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18C50B74-F780-57C8-F9E6-C835556535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61D45608-0EF6-3955-E302-7A4F3F85BA9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45DF1C2-6457-4958-AA1F-69CEB724F9CF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3314" name="Rectangle 2">
            <a:extLst>
              <a:ext uri="{FF2B5EF4-FFF2-40B4-BE49-F238E27FC236}">
                <a16:creationId xmlns:a16="http://schemas.microsoft.com/office/drawing/2014/main" id="{1AFDAE8E-2706-DE6B-7FA4-C95D50ACC73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A76B8E61-196A-FEF5-7AB6-7B59D4372C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A384EEFD-613B-0EF7-6617-E3667F1C593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2E1EB8-DE72-4B3F-B9DC-ED1CC30D2C07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FFF6C17-98EE-59B1-FA73-504C3124E2B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92E5C33-E80E-37FB-EEBC-8779A3154E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2CABBD0E-10E3-DF56-DCD3-E39620F2B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04DC78F-148E-4393-91AE-B7244F767CD5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E76262D1-E35E-1B8A-7E7F-DAD7A6AF199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355D2E60-CAA0-AF48-2AC4-387516AE53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0DE5CDFF-AC62-FD25-E067-80820935D8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FF1776D-29C4-4AC0-82BF-BF7E8356C305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376E3BB3-5AB2-67E8-458D-9A28E6D6C62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367EB2D4-0F35-7C4D-30CB-CBF5172B07F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C3E6D36A-57D2-EA2B-2171-0848560B00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148A5A-834F-4489-AFD6-48E83B8B402D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817C401C-7BFD-59EA-C229-1BDABA2DFC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A237270-0C4E-ED93-1EA0-DFF42AEB0E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A3CAA-84F6-1CE2-194F-CCBC5B5B68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05FF72-A8E4-9C01-93AD-315AE85D620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B4BF1-4AA9-3841-5D95-B721506956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804F2-6FCA-C325-108B-7DC17663D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26C050-86AF-FB30-6E7A-9E384681D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B4E676-F778-49D5-9EDF-74CC97D355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378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443CB9-C8AB-DB5D-C7E8-C9E3E19A9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AC44E6-3E9D-6230-FFD3-0CCEFB849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C81C9-1BEC-680C-0E1A-2608791F40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3F1BB-F124-6E50-7B6C-1FE2A703E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BDC13E-78DF-B7A0-68D7-7D94CC6A0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01AB6C-A991-4213-BE4C-6C4BF6128F7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6240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FC2F95-0747-656D-63AF-EAAE556EF4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BC7E7D-101E-230E-493C-EDA6D193FC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C1E765-6F6E-FEDF-B3E6-84CDE6568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79CF9-DADB-6F70-6C05-1D203D367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014D0-21B6-BFF6-EB53-ED5936938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005116-9AF0-4546-89EB-13D9D6E1A9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116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18C10-F323-B4DF-C798-99E79BF42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F5F51-9DF5-1DC4-7184-322A65023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21423-33C5-AC32-AC23-8AA2F628C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699F0D-0008-7AF8-0F22-7D54E687A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FC9ED-7D79-9BD2-812D-3E28FD0CE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DB4A5-8A7D-4A70-A125-A159A32B4C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34580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E52D3-1ED1-9F53-C345-F7B67A93B8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E5A198-A04A-832A-46E5-1FB3B7659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E12B86-BC96-3DC0-5963-5B5369C63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A12125-6552-9EF2-30A9-04145FBFA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A74EE9-A458-BA88-0AD0-40A2658C66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6113B-BB4B-4BA0-84E7-12617EC1AB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0628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1FBE06-90B7-F39C-AB20-F67B95BF1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777584-971B-A9A3-1BB5-DE47798EC7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75705A-F269-F51C-3E9B-AE0A17CEB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CE647B-3DDF-3086-FA14-D56BB3C145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108FC8-7FB2-6D62-BC71-AC382F4CC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1E1CA6-2302-B32A-5A16-F67FCF174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569D11-E286-441E-AD21-1965ECA7F5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681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8DB4A-B1D3-0260-9E85-C814818C0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701397-A392-A9B2-C77F-C5BA79FD3F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820566-2BA0-299C-4C8C-A5B46EFAA4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FF250B-DD95-D996-B491-7E4D98943C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02D96B6-3DF1-8E65-0572-B7874008F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E8C579C-9110-2B3E-73C8-ED265C31A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A8BB149-BCF3-0F0B-27FC-6C4DEF459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00D35A-57B2-0FFE-D1A0-47C94C850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3D6756-5A17-4844-9E8B-8659B89980C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1535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73505-0AC5-402D-3580-C84EAD392D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2B76D8-856A-0E12-9F66-4E4467C0E8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476AC0-E884-3768-3B94-349A9EE39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F2933A-56BE-A212-EA02-5C8124C1C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08BBD7-445E-4808-82F7-13FB9DDADC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944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B10501-3D99-DC4F-F64E-CEC35C045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D48230-6B19-1848-E75E-D54DEB3BF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A6957-A38F-2A38-C0FB-5CDD5EE4C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11F4DF-2664-4F1D-AB98-84FC1312906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665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918B5-C8EE-F6C2-72C3-F8637733B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A06EE-E351-F15C-5DD9-AC2C27AA9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5FD325-0231-CFEA-D7B5-7A099349AF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66786F-8102-9383-902F-2821AF9AC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F11017-117E-F0DE-EBEB-D066ECA5E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941A4B-7E18-4A9B-D1F3-3AEC68871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9BCD93-5952-4BAB-89BB-323A2BAC4A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7215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20E1E-F3BC-26A6-39F0-823D17764E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52AA57-C4B4-1752-3176-2F0F581D3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B95CB2-E0B6-BF50-3753-792307277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337B7F-D0E7-B301-E9C4-80CDA77A2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1E1286-5C62-CEF3-4A89-A34C44B07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9E95B7-DC74-B86E-8B96-8E1BD9C19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B7351F-9E27-4433-8379-A96244C3CCC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434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26">
            <a:extLst>
              <a:ext uri="{FF2B5EF4-FFF2-40B4-BE49-F238E27FC236}">
                <a16:creationId xmlns:a16="http://schemas.microsoft.com/office/drawing/2014/main" id="{9693412F-5D3F-67F1-82C6-4CF8D6B341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1027">
            <a:extLst>
              <a:ext uri="{FF2B5EF4-FFF2-40B4-BE49-F238E27FC236}">
                <a16:creationId xmlns:a16="http://schemas.microsoft.com/office/drawing/2014/main" id="{90F582FB-0BFD-A247-BE60-4ACEE1A036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076" name="Rectangle 1028">
            <a:extLst>
              <a:ext uri="{FF2B5EF4-FFF2-40B4-BE49-F238E27FC236}">
                <a16:creationId xmlns:a16="http://schemas.microsoft.com/office/drawing/2014/main" id="{D94B15FB-F360-F018-D078-DF5C2FAC020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en-US"/>
          </a:p>
        </p:txBody>
      </p:sp>
      <p:sp>
        <p:nvSpPr>
          <p:cNvPr id="3077" name="Rectangle 1029">
            <a:extLst>
              <a:ext uri="{FF2B5EF4-FFF2-40B4-BE49-F238E27FC236}">
                <a16:creationId xmlns:a16="http://schemas.microsoft.com/office/drawing/2014/main" id="{EE6E52EC-E749-654F-7CBE-C8CB909D4DB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3078" name="Rectangle 1030">
            <a:extLst>
              <a:ext uri="{FF2B5EF4-FFF2-40B4-BE49-F238E27FC236}">
                <a16:creationId xmlns:a16="http://schemas.microsoft.com/office/drawing/2014/main" id="{4C953B0B-4731-3763-1986-DCEA9269D32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3E7B1C4-E031-4668-9F30-13CB3DEA59C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w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10.bin"/><Relationship Id="rId18" Type="http://schemas.openxmlformats.org/officeDocument/2006/relationships/image" Target="../media/image13.w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12.bin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9.wmf"/><Relationship Id="rId4" Type="http://schemas.openxmlformats.org/officeDocument/2006/relationships/image" Target="../media/image6.w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13" Type="http://schemas.openxmlformats.org/officeDocument/2006/relationships/oleObject" Target="../embeddings/oleObject18.bin"/><Relationship Id="rId18" Type="http://schemas.openxmlformats.org/officeDocument/2006/relationships/image" Target="../media/image21.wmf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18.wmf"/><Relationship Id="rId17" Type="http://schemas.openxmlformats.org/officeDocument/2006/relationships/oleObject" Target="../embeddings/oleObject20.bin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0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7.bin"/><Relationship Id="rId5" Type="http://schemas.openxmlformats.org/officeDocument/2006/relationships/oleObject" Target="../embeddings/oleObject14.bin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19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29.wmf"/><Relationship Id="rId26" Type="http://schemas.openxmlformats.org/officeDocument/2006/relationships/image" Target="../media/image33.wmf"/><Relationship Id="rId39" Type="http://schemas.openxmlformats.org/officeDocument/2006/relationships/oleObject" Target="../embeddings/oleObject39.bin"/><Relationship Id="rId3" Type="http://schemas.openxmlformats.org/officeDocument/2006/relationships/oleObject" Target="../embeddings/oleObject21.bin"/><Relationship Id="rId21" Type="http://schemas.openxmlformats.org/officeDocument/2006/relationships/oleObject" Target="../embeddings/oleObject30.bin"/><Relationship Id="rId34" Type="http://schemas.openxmlformats.org/officeDocument/2006/relationships/image" Target="../media/image37.wmf"/><Relationship Id="rId42" Type="http://schemas.openxmlformats.org/officeDocument/2006/relationships/image" Target="../media/image41.wmf"/><Relationship Id="rId47" Type="http://schemas.openxmlformats.org/officeDocument/2006/relationships/oleObject" Target="../embeddings/oleObject43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6.wmf"/><Relationship Id="rId17" Type="http://schemas.openxmlformats.org/officeDocument/2006/relationships/oleObject" Target="../embeddings/oleObject28.bin"/><Relationship Id="rId25" Type="http://schemas.openxmlformats.org/officeDocument/2006/relationships/oleObject" Target="../embeddings/oleObject32.bin"/><Relationship Id="rId33" Type="http://schemas.openxmlformats.org/officeDocument/2006/relationships/oleObject" Target="../embeddings/oleObject36.bin"/><Relationship Id="rId38" Type="http://schemas.openxmlformats.org/officeDocument/2006/relationships/image" Target="../media/image39.wmf"/><Relationship Id="rId46" Type="http://schemas.openxmlformats.org/officeDocument/2006/relationships/image" Target="../media/image43.wmf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8.wmf"/><Relationship Id="rId20" Type="http://schemas.openxmlformats.org/officeDocument/2006/relationships/image" Target="../media/image30.wmf"/><Relationship Id="rId29" Type="http://schemas.openxmlformats.org/officeDocument/2006/relationships/oleObject" Target="../embeddings/oleObject34.bin"/><Relationship Id="rId41" Type="http://schemas.openxmlformats.org/officeDocument/2006/relationships/oleObject" Target="../embeddings/oleObject40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wmf"/><Relationship Id="rId11" Type="http://schemas.openxmlformats.org/officeDocument/2006/relationships/oleObject" Target="../embeddings/oleObject25.bin"/><Relationship Id="rId24" Type="http://schemas.openxmlformats.org/officeDocument/2006/relationships/image" Target="../media/image32.wmf"/><Relationship Id="rId32" Type="http://schemas.openxmlformats.org/officeDocument/2006/relationships/image" Target="../media/image36.wmf"/><Relationship Id="rId37" Type="http://schemas.openxmlformats.org/officeDocument/2006/relationships/oleObject" Target="../embeddings/oleObject38.bin"/><Relationship Id="rId40" Type="http://schemas.openxmlformats.org/officeDocument/2006/relationships/image" Target="../media/image40.wmf"/><Relationship Id="rId45" Type="http://schemas.openxmlformats.org/officeDocument/2006/relationships/oleObject" Target="../embeddings/oleObject42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23" Type="http://schemas.openxmlformats.org/officeDocument/2006/relationships/oleObject" Target="../embeddings/oleObject31.bin"/><Relationship Id="rId28" Type="http://schemas.openxmlformats.org/officeDocument/2006/relationships/image" Target="../media/image34.wmf"/><Relationship Id="rId36" Type="http://schemas.openxmlformats.org/officeDocument/2006/relationships/image" Target="../media/image38.wmf"/><Relationship Id="rId10" Type="http://schemas.openxmlformats.org/officeDocument/2006/relationships/image" Target="../media/image25.wmf"/><Relationship Id="rId19" Type="http://schemas.openxmlformats.org/officeDocument/2006/relationships/oleObject" Target="../embeddings/oleObject29.bin"/><Relationship Id="rId31" Type="http://schemas.openxmlformats.org/officeDocument/2006/relationships/oleObject" Target="../embeddings/oleObject35.bin"/><Relationship Id="rId44" Type="http://schemas.openxmlformats.org/officeDocument/2006/relationships/image" Target="../media/image42.wmf"/><Relationship Id="rId4" Type="http://schemas.openxmlformats.org/officeDocument/2006/relationships/image" Target="../media/image22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7.wmf"/><Relationship Id="rId22" Type="http://schemas.openxmlformats.org/officeDocument/2006/relationships/image" Target="../media/image31.wmf"/><Relationship Id="rId27" Type="http://schemas.openxmlformats.org/officeDocument/2006/relationships/oleObject" Target="../embeddings/oleObject33.bin"/><Relationship Id="rId30" Type="http://schemas.openxmlformats.org/officeDocument/2006/relationships/image" Target="../media/image35.wmf"/><Relationship Id="rId35" Type="http://schemas.openxmlformats.org/officeDocument/2006/relationships/oleObject" Target="../embeddings/oleObject37.bin"/><Relationship Id="rId43" Type="http://schemas.openxmlformats.org/officeDocument/2006/relationships/oleObject" Target="../embeddings/oleObject41.bin"/><Relationship Id="rId48" Type="http://schemas.openxmlformats.org/officeDocument/2006/relationships/image" Target="../media/image44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52.wmf"/><Relationship Id="rId26" Type="http://schemas.openxmlformats.org/officeDocument/2006/relationships/image" Target="../media/image56.wmf"/><Relationship Id="rId3" Type="http://schemas.openxmlformats.org/officeDocument/2006/relationships/oleObject" Target="../embeddings/oleObject44.bin"/><Relationship Id="rId21" Type="http://schemas.openxmlformats.org/officeDocument/2006/relationships/oleObject" Target="../embeddings/oleObject53.bin"/><Relationship Id="rId34" Type="http://schemas.openxmlformats.org/officeDocument/2006/relationships/image" Target="../media/image60.wmf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49.wmf"/><Relationship Id="rId17" Type="http://schemas.openxmlformats.org/officeDocument/2006/relationships/oleObject" Target="../embeddings/oleObject51.bin"/><Relationship Id="rId25" Type="http://schemas.openxmlformats.org/officeDocument/2006/relationships/oleObject" Target="../embeddings/oleObject55.bin"/><Relationship Id="rId33" Type="http://schemas.openxmlformats.org/officeDocument/2006/relationships/oleObject" Target="../embeddings/oleObject59.bin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51.wmf"/><Relationship Id="rId20" Type="http://schemas.openxmlformats.org/officeDocument/2006/relationships/image" Target="../media/image53.wmf"/><Relationship Id="rId29" Type="http://schemas.openxmlformats.org/officeDocument/2006/relationships/oleObject" Target="../embeddings/oleObject57.bin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wmf"/><Relationship Id="rId11" Type="http://schemas.openxmlformats.org/officeDocument/2006/relationships/oleObject" Target="../embeddings/oleObject48.bin"/><Relationship Id="rId24" Type="http://schemas.openxmlformats.org/officeDocument/2006/relationships/image" Target="../media/image55.wmf"/><Relationship Id="rId32" Type="http://schemas.openxmlformats.org/officeDocument/2006/relationships/image" Target="../media/image59.wmf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23" Type="http://schemas.openxmlformats.org/officeDocument/2006/relationships/oleObject" Target="../embeddings/oleObject54.bin"/><Relationship Id="rId28" Type="http://schemas.openxmlformats.org/officeDocument/2006/relationships/image" Target="../media/image57.wmf"/><Relationship Id="rId36" Type="http://schemas.openxmlformats.org/officeDocument/2006/relationships/image" Target="../media/image61.wmf"/><Relationship Id="rId10" Type="http://schemas.openxmlformats.org/officeDocument/2006/relationships/image" Target="../media/image48.wmf"/><Relationship Id="rId19" Type="http://schemas.openxmlformats.org/officeDocument/2006/relationships/oleObject" Target="../embeddings/oleObject52.bin"/><Relationship Id="rId31" Type="http://schemas.openxmlformats.org/officeDocument/2006/relationships/oleObject" Target="../embeddings/oleObject58.bin"/><Relationship Id="rId4" Type="http://schemas.openxmlformats.org/officeDocument/2006/relationships/image" Target="../media/image45.w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50.wmf"/><Relationship Id="rId22" Type="http://schemas.openxmlformats.org/officeDocument/2006/relationships/image" Target="../media/image54.wmf"/><Relationship Id="rId27" Type="http://schemas.openxmlformats.org/officeDocument/2006/relationships/oleObject" Target="../embeddings/oleObject56.bin"/><Relationship Id="rId30" Type="http://schemas.openxmlformats.org/officeDocument/2006/relationships/image" Target="../media/image58.wmf"/><Relationship Id="rId35" Type="http://schemas.openxmlformats.org/officeDocument/2006/relationships/oleObject" Target="../embeddings/oleObject60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ofteaching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>
            <a:extLst>
              <a:ext uri="{FF2B5EF4-FFF2-40B4-BE49-F238E27FC236}">
                <a16:creationId xmlns:a16="http://schemas.microsoft.com/office/drawing/2014/main" id="{398E7D0A-D938-00F3-891C-D02FBF82CF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963" y="457200"/>
            <a:ext cx="54260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400" b="1"/>
              <a:t>Laws of Exponents</a:t>
            </a:r>
          </a:p>
        </p:txBody>
      </p:sp>
      <p:sp>
        <p:nvSpPr>
          <p:cNvPr id="2051" name="Text Box 3">
            <a:extLst>
              <a:ext uri="{FF2B5EF4-FFF2-40B4-BE49-F238E27FC236}">
                <a16:creationId xmlns:a16="http://schemas.microsoft.com/office/drawing/2014/main" id="{3EF0B495-FC50-15B1-5EC7-C8D00C8AA7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" y="1447800"/>
            <a:ext cx="84582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/>
              <a:t>Whenever we have variables which contain exponents and have equal bases, we can do certain mathematical operations to them.  Those operations are called the “Laws of Exponents”</a:t>
            </a:r>
          </a:p>
        </p:txBody>
      </p:sp>
      <p:sp>
        <p:nvSpPr>
          <p:cNvPr id="2052" name="Text Box 4">
            <a:extLst>
              <a:ext uri="{FF2B5EF4-FFF2-40B4-BE49-F238E27FC236}">
                <a16:creationId xmlns:a16="http://schemas.microsoft.com/office/drawing/2014/main" id="{15F1F831-F13E-E3CD-FB5F-2C2ACAB09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963" y="4724400"/>
            <a:ext cx="6188075" cy="170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6600" b="1"/>
              <a:t>b</a:t>
            </a:r>
            <a:r>
              <a:rPr lang="en-US" altLang="en-US" sz="6600" b="1" baseline="30000"/>
              <a:t>x</a:t>
            </a:r>
          </a:p>
          <a:p>
            <a:pPr algn="ctr"/>
            <a:r>
              <a:rPr lang="en-US" altLang="en-US" sz="4000" b="1"/>
              <a:t>b = base		x = exponent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  <p:bldP spid="2051" grpId="0" autoUpdateAnimBg="0"/>
      <p:bldP spid="20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Text Box 9">
            <a:extLst>
              <a:ext uri="{FF2B5EF4-FFF2-40B4-BE49-F238E27FC236}">
                <a16:creationId xmlns:a16="http://schemas.microsoft.com/office/drawing/2014/main" id="{B7A085F3-44C1-4651-F756-0796D3BC36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58963" y="381000"/>
            <a:ext cx="5426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4000" b="1"/>
              <a:t>Laws of Exponents</a:t>
            </a:r>
          </a:p>
        </p:txBody>
      </p:sp>
      <p:graphicFrame>
        <p:nvGraphicFramePr>
          <p:cNvPr id="1036" name="Object 12">
            <a:extLst>
              <a:ext uri="{FF2B5EF4-FFF2-40B4-BE49-F238E27FC236}">
                <a16:creationId xmlns:a16="http://schemas.microsoft.com/office/drawing/2014/main" id="{69F706E1-761B-4753-14CD-E3E2EB26F6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95350" y="1143000"/>
          <a:ext cx="7353300" cy="5006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387520" imgH="1625400" progId="Equation.3">
                  <p:embed/>
                </p:oleObj>
              </mc:Choice>
              <mc:Fallback>
                <p:oleObj name="Equation" r:id="rId3" imgW="2387520" imgH="1625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350" y="1143000"/>
                        <a:ext cx="7353300" cy="5006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3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2">
            <a:extLst>
              <a:ext uri="{FF2B5EF4-FFF2-40B4-BE49-F238E27FC236}">
                <a16:creationId xmlns:a16="http://schemas.microsoft.com/office/drawing/2014/main" id="{BF1A8374-F8EB-8664-CDBE-E398074B5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685800"/>
            <a:ext cx="70866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/>
              <a:t>Other Properties of Exponents</a:t>
            </a:r>
          </a:p>
        </p:txBody>
      </p:sp>
      <p:graphicFrame>
        <p:nvGraphicFramePr>
          <p:cNvPr id="4099" name="Object 3">
            <a:extLst>
              <a:ext uri="{FF2B5EF4-FFF2-40B4-BE49-F238E27FC236}">
                <a16:creationId xmlns:a16="http://schemas.microsoft.com/office/drawing/2014/main" id="{556D5982-C792-D400-7F9D-97CF4772E3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1709738"/>
          <a:ext cx="2057400" cy="106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93480" imgH="203040" progId="Equation.3">
                  <p:embed/>
                </p:oleObj>
              </mc:Choice>
              <mc:Fallback>
                <p:oleObj name="Equation" r:id="rId3" imgW="39348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709738"/>
                        <a:ext cx="2057400" cy="1062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Text Box 4">
            <a:extLst>
              <a:ext uri="{FF2B5EF4-FFF2-40B4-BE49-F238E27FC236}">
                <a16:creationId xmlns:a16="http://schemas.microsoft.com/office/drawing/2014/main" id="{0AA6CC34-B734-07A1-1B0A-1B42FC433B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00400"/>
            <a:ext cx="9144000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/>
              <a:t>Any single number or variable is always to the first power</a:t>
            </a:r>
          </a:p>
        </p:txBody>
      </p:sp>
      <p:graphicFrame>
        <p:nvGraphicFramePr>
          <p:cNvPr id="4101" name="Object 5">
            <a:extLst>
              <a:ext uri="{FF2B5EF4-FFF2-40B4-BE49-F238E27FC236}">
                <a16:creationId xmlns:a16="http://schemas.microsoft.com/office/drawing/2014/main" id="{CE698750-523B-F9BE-0170-D8CB944D2F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6200" y="4876800"/>
          <a:ext cx="89916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895480" imgH="241200" progId="Equation.3">
                  <p:embed/>
                </p:oleObj>
              </mc:Choice>
              <mc:Fallback>
                <p:oleObj name="Equation" r:id="rId5" imgW="289548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" y="4876800"/>
                        <a:ext cx="899160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>
            <a:extLst>
              <a:ext uri="{FF2B5EF4-FFF2-40B4-BE49-F238E27FC236}">
                <a16:creationId xmlns:a16="http://schemas.microsoft.com/office/drawing/2014/main" id="{08D7701A-A91F-52C8-BF97-BA708F9028E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1404938"/>
          <a:ext cx="2484438" cy="2024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82400" imgH="393480" progId="Equation.3">
                  <p:embed/>
                </p:oleObj>
              </mc:Choice>
              <mc:Fallback>
                <p:oleObj name="Equation" r:id="rId7" imgW="48240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404938"/>
                        <a:ext cx="2484438" cy="2024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 autoUpdateAnimBg="0"/>
      <p:bldP spid="4100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>
            <a:extLst>
              <a:ext uri="{FF2B5EF4-FFF2-40B4-BE49-F238E27FC236}">
                <a16:creationId xmlns:a16="http://schemas.microsoft.com/office/drawing/2014/main" id="{C7413AFB-189B-924E-69E9-4D09304884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0300" y="152400"/>
            <a:ext cx="4343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/>
              <a:t>Basic Examples</a:t>
            </a:r>
          </a:p>
        </p:txBody>
      </p:sp>
      <p:graphicFrame>
        <p:nvGraphicFramePr>
          <p:cNvPr id="5123" name="Object 3">
            <a:extLst>
              <a:ext uri="{FF2B5EF4-FFF2-40B4-BE49-F238E27FC236}">
                <a16:creationId xmlns:a16="http://schemas.microsoft.com/office/drawing/2014/main" id="{AEDA9975-FC87-2A7E-BE68-DAA1C6A3EB1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914400"/>
          <a:ext cx="2700338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20560" imgH="203040" progId="Equation.3">
                  <p:embed/>
                </p:oleObj>
              </mc:Choice>
              <mc:Fallback>
                <p:oleObj name="Equation" r:id="rId3" imgW="52056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914400"/>
                        <a:ext cx="2700338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4">
            <a:extLst>
              <a:ext uri="{FF2B5EF4-FFF2-40B4-BE49-F238E27FC236}">
                <a16:creationId xmlns:a16="http://schemas.microsoft.com/office/drawing/2014/main" id="{841B4F7D-71FB-E66C-4DBE-8359965701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914400"/>
          <a:ext cx="21082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406080" imgH="203040" progId="Equation.3">
                  <p:embed/>
                </p:oleObj>
              </mc:Choice>
              <mc:Fallback>
                <p:oleObj name="Equation" r:id="rId5" imgW="40608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914400"/>
                        <a:ext cx="21082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>
            <a:extLst>
              <a:ext uri="{FF2B5EF4-FFF2-40B4-BE49-F238E27FC236}">
                <a16:creationId xmlns:a16="http://schemas.microsoft.com/office/drawing/2014/main" id="{BD816D50-4159-E727-CD6A-5F4F70DCEE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9200" y="990600"/>
          <a:ext cx="922338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77480" imgH="203040" progId="Equation.3">
                  <p:embed/>
                </p:oleObj>
              </mc:Choice>
              <mc:Fallback>
                <p:oleObj name="Equation" r:id="rId7" imgW="17748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990600"/>
                        <a:ext cx="922338" cy="1052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6">
            <a:extLst>
              <a:ext uri="{FF2B5EF4-FFF2-40B4-BE49-F238E27FC236}">
                <a16:creationId xmlns:a16="http://schemas.microsoft.com/office/drawing/2014/main" id="{A239084E-133B-D415-C2E5-968BD5A8D6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2514600"/>
          <a:ext cx="2370138" cy="1382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57200" imgH="266400" progId="Equation.3">
                  <p:embed/>
                </p:oleObj>
              </mc:Choice>
              <mc:Fallback>
                <p:oleObj name="Equation" r:id="rId9" imgW="457200" imgH="266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514600"/>
                        <a:ext cx="2370138" cy="1382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7">
            <a:extLst>
              <a:ext uri="{FF2B5EF4-FFF2-40B4-BE49-F238E27FC236}">
                <a16:creationId xmlns:a16="http://schemas.microsoft.com/office/drawing/2014/main" id="{C4C7E4C9-932A-4B71-D510-DC71C52627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0" y="2743200"/>
          <a:ext cx="1912938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68280" imgH="203040" progId="Equation.3">
                  <p:embed/>
                </p:oleObj>
              </mc:Choice>
              <mc:Fallback>
                <p:oleObj name="Equation" r:id="rId11" imgW="36828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743200"/>
                        <a:ext cx="1912938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8">
            <a:extLst>
              <a:ext uri="{FF2B5EF4-FFF2-40B4-BE49-F238E27FC236}">
                <a16:creationId xmlns:a16="http://schemas.microsoft.com/office/drawing/2014/main" id="{D5DA1E96-F060-5E0D-82B7-8F570FB5AB0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1000" y="2743200"/>
          <a:ext cx="112395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15640" imgH="203040" progId="Equation.3">
                  <p:embed/>
                </p:oleObj>
              </mc:Choice>
              <mc:Fallback>
                <p:oleObj name="Equation" r:id="rId13" imgW="21564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743200"/>
                        <a:ext cx="112395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9" name="Object 9">
            <a:extLst>
              <a:ext uri="{FF2B5EF4-FFF2-40B4-BE49-F238E27FC236}">
                <a16:creationId xmlns:a16="http://schemas.microsoft.com/office/drawing/2014/main" id="{06FFF6CB-DDD7-6237-6CF8-B8F3268FE41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0"/>
          <a:ext cx="2438400" cy="1250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69800" imgH="241200" progId="Equation.3">
                  <p:embed/>
                </p:oleObj>
              </mc:Choice>
              <mc:Fallback>
                <p:oleObj name="Equation" r:id="rId15" imgW="4698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0"/>
                        <a:ext cx="2438400" cy="1250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30" name="Object 10">
            <a:extLst>
              <a:ext uri="{FF2B5EF4-FFF2-40B4-BE49-F238E27FC236}">
                <a16:creationId xmlns:a16="http://schemas.microsoft.com/office/drawing/2014/main" id="{5345643A-C7A9-E9C0-5837-E7E1FB2BB6D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4572000"/>
          <a:ext cx="1649413" cy="1185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317160" imgH="228600" progId="Equation.3">
                  <p:embed/>
                </p:oleObj>
              </mc:Choice>
              <mc:Fallback>
                <p:oleObj name="Equation" r:id="rId17" imgW="31716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4572000"/>
                        <a:ext cx="1649413" cy="1185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9" name="Rectangle 19">
            <a:extLst>
              <a:ext uri="{FF2B5EF4-FFF2-40B4-BE49-F238E27FC236}">
                <a16:creationId xmlns:a16="http://schemas.microsoft.com/office/drawing/2014/main" id="{E531FAC6-A324-7105-7407-A3C6FEA54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990600"/>
            <a:ext cx="939800" cy="1019175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0" name="Rectangle 20">
            <a:extLst>
              <a:ext uri="{FF2B5EF4-FFF2-40B4-BE49-F238E27FC236}">
                <a16:creationId xmlns:a16="http://schemas.microsoft.com/office/drawing/2014/main" id="{A8E85C0E-74B6-3286-453C-4B0262086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743200"/>
            <a:ext cx="1344613" cy="102076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5141" name="Rectangle 21">
            <a:extLst>
              <a:ext uri="{FF2B5EF4-FFF2-40B4-BE49-F238E27FC236}">
                <a16:creationId xmlns:a16="http://schemas.microsoft.com/office/drawing/2014/main" id="{504D4B73-4521-29E0-4619-6CBF4C79D3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8400" y="4495800"/>
            <a:ext cx="1479550" cy="13160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2">
            <a:extLst>
              <a:ext uri="{FF2B5EF4-FFF2-40B4-BE49-F238E27FC236}">
                <a16:creationId xmlns:a16="http://schemas.microsoft.com/office/drawing/2014/main" id="{DBFF7D01-29E6-B2B8-444B-6FD02B11AD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609600"/>
          <a:ext cx="2354263" cy="241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82400" imgH="495000" progId="Equation.3">
                  <p:embed/>
                </p:oleObj>
              </mc:Choice>
              <mc:Fallback>
                <p:oleObj name="Equation" r:id="rId3" imgW="48240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9600"/>
                        <a:ext cx="2354263" cy="2417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BB108455-6E90-8C67-3C0B-ABA60E273A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62200" y="762000"/>
          <a:ext cx="1114425" cy="216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28600" imgH="444240" progId="Equation.3">
                  <p:embed/>
                </p:oleObj>
              </mc:Choice>
              <mc:Fallback>
                <p:oleObj name="Equation" r:id="rId5" imgW="22860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2200" y="762000"/>
                        <a:ext cx="1114425" cy="216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4" name="Object 4">
            <a:extLst>
              <a:ext uri="{FF2B5EF4-FFF2-40B4-BE49-F238E27FC236}">
                <a16:creationId xmlns:a16="http://schemas.microsoft.com/office/drawing/2014/main" id="{CFD8C130-CFEA-899B-E4F5-E748E6E0FD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2743200"/>
          <a:ext cx="1671638" cy="204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42720" imgH="419040" progId="Equation.3">
                  <p:embed/>
                </p:oleObj>
              </mc:Choice>
              <mc:Fallback>
                <p:oleObj name="Equation" r:id="rId7" imgW="342720" imgH="419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743200"/>
                        <a:ext cx="1671638" cy="204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>
            <a:extLst>
              <a:ext uri="{FF2B5EF4-FFF2-40B4-BE49-F238E27FC236}">
                <a16:creationId xmlns:a16="http://schemas.microsoft.com/office/drawing/2014/main" id="{7FF24B26-B206-E233-393D-E6647479FA4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2743200"/>
          <a:ext cx="2168525" cy="2044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44240" imgH="419040" progId="Equation.3">
                  <p:embed/>
                </p:oleObj>
              </mc:Choice>
              <mc:Fallback>
                <p:oleObj name="Equation" r:id="rId9" imgW="44424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743200"/>
                        <a:ext cx="2168525" cy="2044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40ADD3C4-63F9-D02C-42C7-6BF44355D11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62400" y="3276600"/>
          <a:ext cx="8667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77480" imgH="203040" progId="Equation.3">
                  <p:embed/>
                </p:oleObj>
              </mc:Choice>
              <mc:Fallback>
                <p:oleObj name="Equation" r:id="rId11" imgW="17748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276600"/>
                        <a:ext cx="8667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7">
            <a:extLst>
              <a:ext uri="{FF2B5EF4-FFF2-40B4-BE49-F238E27FC236}">
                <a16:creationId xmlns:a16="http://schemas.microsoft.com/office/drawing/2014/main" id="{40360F77-E3A3-2236-5EAC-852F255EC9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572000"/>
          <a:ext cx="1671638" cy="204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342720" imgH="419040" progId="Equation.3">
                  <p:embed/>
                </p:oleObj>
              </mc:Choice>
              <mc:Fallback>
                <p:oleObj name="Equation" r:id="rId13" imgW="342720" imgH="419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72000"/>
                        <a:ext cx="1671638" cy="204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>
            <a:extLst>
              <a:ext uri="{FF2B5EF4-FFF2-40B4-BE49-F238E27FC236}">
                <a16:creationId xmlns:a16="http://schemas.microsoft.com/office/drawing/2014/main" id="{FF6B3017-717F-6318-79FA-8D8F9D1739B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4724400"/>
          <a:ext cx="2103438" cy="1917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431640" imgH="393480" progId="Equation.3">
                  <p:embed/>
                </p:oleObj>
              </mc:Choice>
              <mc:Fallback>
                <p:oleObj name="Equation" r:id="rId15" imgW="4316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4724400"/>
                        <a:ext cx="2103438" cy="1917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>
            <a:extLst>
              <a:ext uri="{FF2B5EF4-FFF2-40B4-BE49-F238E27FC236}">
                <a16:creationId xmlns:a16="http://schemas.microsoft.com/office/drawing/2014/main" id="{3EF9D65B-F80A-2649-D575-18E5AC2136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7600" y="4724400"/>
          <a:ext cx="1050925" cy="191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215640" imgH="393480" progId="Equation.3">
                  <p:embed/>
                </p:oleObj>
              </mc:Choice>
              <mc:Fallback>
                <p:oleObj name="Equation" r:id="rId17" imgW="21564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4724400"/>
                        <a:ext cx="1050925" cy="191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Rectangle 10">
            <a:extLst>
              <a:ext uri="{FF2B5EF4-FFF2-40B4-BE49-F238E27FC236}">
                <a16:creationId xmlns:a16="http://schemas.microsoft.com/office/drawing/2014/main" id="{E591AE83-D8EF-E295-3828-A40821A6B1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62200" y="685800"/>
            <a:ext cx="1371600" cy="2195513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51" name="Rectangle 11">
            <a:extLst>
              <a:ext uri="{FF2B5EF4-FFF2-40B4-BE49-F238E27FC236}">
                <a16:creationId xmlns:a16="http://schemas.microsoft.com/office/drawing/2014/main" id="{17DAE8FF-72CF-A7A1-D494-C5994A3B24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276600"/>
            <a:ext cx="1371600" cy="960438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52" name="Rectangle 12">
            <a:extLst>
              <a:ext uri="{FF2B5EF4-FFF2-40B4-BE49-F238E27FC236}">
                <a16:creationId xmlns:a16="http://schemas.microsoft.com/office/drawing/2014/main" id="{EDB17045-C6D1-09EA-DD1B-DCF8ED68FA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81400" y="4572000"/>
            <a:ext cx="1371600" cy="2057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253" name="Text Box 13">
            <a:extLst>
              <a:ext uri="{FF2B5EF4-FFF2-40B4-BE49-F238E27FC236}">
                <a16:creationId xmlns:a16="http://schemas.microsoft.com/office/drawing/2014/main" id="{2FBFCE95-52A4-B04A-E011-A3DA96E055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152400"/>
            <a:ext cx="5867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/>
              <a:t>Basic Examples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3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>
            <a:extLst>
              <a:ext uri="{FF2B5EF4-FFF2-40B4-BE49-F238E27FC236}">
                <a16:creationId xmlns:a16="http://schemas.microsoft.com/office/drawing/2014/main" id="{C64A1CF5-FBA7-79E3-F463-64786A0FD9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More Examples</a:t>
            </a:r>
          </a:p>
        </p:txBody>
      </p:sp>
      <p:graphicFrame>
        <p:nvGraphicFramePr>
          <p:cNvPr id="6147" name="Object 3">
            <a:extLst>
              <a:ext uri="{FF2B5EF4-FFF2-40B4-BE49-F238E27FC236}">
                <a16:creationId xmlns:a16="http://schemas.microsoft.com/office/drawing/2014/main" id="{B619FB59-9BAF-32A0-9B78-190A07A7BE2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533400"/>
          <a:ext cx="1790700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685800" imgH="203040" progId="Equation.3">
                  <p:embed/>
                </p:oleObj>
              </mc:Choice>
              <mc:Fallback>
                <p:oleObj name="Equation" r:id="rId3" imgW="68580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33400"/>
                        <a:ext cx="1790700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4">
            <a:extLst>
              <a:ext uri="{FF2B5EF4-FFF2-40B4-BE49-F238E27FC236}">
                <a16:creationId xmlns:a16="http://schemas.microsoft.com/office/drawing/2014/main" id="{E83738D2-148C-2F6B-2F28-2C1D4E60FEA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33400"/>
          <a:ext cx="193357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36560" imgH="228600" progId="Equation.3">
                  <p:embed/>
                </p:oleObj>
              </mc:Choice>
              <mc:Fallback>
                <p:oleObj name="Equation" r:id="rId5" imgW="73656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33400"/>
                        <a:ext cx="1933575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>
            <a:extLst>
              <a:ext uri="{FF2B5EF4-FFF2-40B4-BE49-F238E27FC236}">
                <a16:creationId xmlns:a16="http://schemas.microsoft.com/office/drawing/2014/main" id="{3E56791A-1715-708E-791B-EFC16BF48B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533400"/>
          <a:ext cx="8286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317160" imgH="203040" progId="Equation.3">
                  <p:embed/>
                </p:oleObj>
              </mc:Choice>
              <mc:Fallback>
                <p:oleObj name="Equation" r:id="rId7" imgW="31716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33400"/>
                        <a:ext cx="82867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6">
            <a:extLst>
              <a:ext uri="{FF2B5EF4-FFF2-40B4-BE49-F238E27FC236}">
                <a16:creationId xmlns:a16="http://schemas.microsoft.com/office/drawing/2014/main" id="{0530C5CB-BFED-9A83-C8AB-53E54AD729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1143000"/>
          <a:ext cx="2719388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41120" imgH="203040" progId="Equation.3">
                  <p:embed/>
                </p:oleObj>
              </mc:Choice>
              <mc:Fallback>
                <p:oleObj name="Equation" r:id="rId9" imgW="1041120" imgH="203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143000"/>
                        <a:ext cx="2719388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7">
            <a:extLst>
              <a:ext uri="{FF2B5EF4-FFF2-40B4-BE49-F238E27FC236}">
                <a16:creationId xmlns:a16="http://schemas.microsoft.com/office/drawing/2014/main" id="{502AD9DB-2F9A-AF30-2D40-B40B9138BB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9400" y="1143000"/>
          <a:ext cx="2798763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066680" imgH="228600" progId="Equation.3">
                  <p:embed/>
                </p:oleObj>
              </mc:Choice>
              <mc:Fallback>
                <p:oleObj name="Equation" r:id="rId11" imgW="106668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1143000"/>
                        <a:ext cx="2798763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2" name="Object 8">
            <a:extLst>
              <a:ext uri="{FF2B5EF4-FFF2-40B4-BE49-F238E27FC236}">
                <a16:creationId xmlns:a16="http://schemas.microsoft.com/office/drawing/2014/main" id="{E6DC5666-7C6D-8D34-D261-4B5172FF9D5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38800" y="1143000"/>
          <a:ext cx="112712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31640" imgH="203040" progId="Equation.3">
                  <p:embed/>
                </p:oleObj>
              </mc:Choice>
              <mc:Fallback>
                <p:oleObj name="Equation" r:id="rId13" imgW="43164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1143000"/>
                        <a:ext cx="112712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3" name="Object 9">
            <a:extLst>
              <a:ext uri="{FF2B5EF4-FFF2-40B4-BE49-F238E27FC236}">
                <a16:creationId xmlns:a16="http://schemas.microsoft.com/office/drawing/2014/main" id="{4182D340-1BF5-2524-C10A-7C0EB6088A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2514600"/>
          <a:ext cx="1398588" cy="631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533160" imgH="241200" progId="Equation.3">
                  <p:embed/>
                </p:oleObj>
              </mc:Choice>
              <mc:Fallback>
                <p:oleObj name="Equation" r:id="rId15" imgW="53316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514600"/>
                        <a:ext cx="1398588" cy="631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4" name="Object 10">
            <a:extLst>
              <a:ext uri="{FF2B5EF4-FFF2-40B4-BE49-F238E27FC236}">
                <a16:creationId xmlns:a16="http://schemas.microsoft.com/office/drawing/2014/main" id="{8B2BB54F-6B57-B94E-F77A-6435F452DA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2514600"/>
          <a:ext cx="1533525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583920" imgH="228600" progId="Equation.3">
                  <p:embed/>
                </p:oleObj>
              </mc:Choice>
              <mc:Fallback>
                <p:oleObj name="Equation" r:id="rId17" imgW="58392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2514600"/>
                        <a:ext cx="1533525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5" name="Object 11">
            <a:extLst>
              <a:ext uri="{FF2B5EF4-FFF2-40B4-BE49-F238E27FC236}">
                <a16:creationId xmlns:a16="http://schemas.microsoft.com/office/drawing/2014/main" id="{2C26F6BD-8137-BF39-8B74-5628818EA6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71800" y="2514600"/>
          <a:ext cx="1231900" cy="600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469800" imgH="228600" progId="Equation.3">
                  <p:embed/>
                </p:oleObj>
              </mc:Choice>
              <mc:Fallback>
                <p:oleObj name="Equation" r:id="rId19" imgW="46980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514600"/>
                        <a:ext cx="1231900" cy="600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6" name="Object 12">
            <a:extLst>
              <a:ext uri="{FF2B5EF4-FFF2-40B4-BE49-F238E27FC236}">
                <a16:creationId xmlns:a16="http://schemas.microsoft.com/office/drawing/2014/main" id="{44D907D3-682A-1D96-555B-69C3FDDB89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3124200"/>
          <a:ext cx="1462088" cy="123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558720" imgH="469800" progId="Equation.3">
                  <p:embed/>
                </p:oleObj>
              </mc:Choice>
              <mc:Fallback>
                <p:oleObj name="Equation" r:id="rId21" imgW="558720" imgH="469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124200"/>
                        <a:ext cx="1462088" cy="123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7" name="Object 13">
            <a:extLst>
              <a:ext uri="{FF2B5EF4-FFF2-40B4-BE49-F238E27FC236}">
                <a16:creationId xmlns:a16="http://schemas.microsoft.com/office/drawing/2014/main" id="{68A0170E-2BBC-D197-1633-71C1F138F9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3200400"/>
          <a:ext cx="126682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482400" imgH="419040" progId="Equation.3">
                  <p:embed/>
                </p:oleObj>
              </mc:Choice>
              <mc:Fallback>
                <p:oleObj name="Equation" r:id="rId23" imgW="482400" imgH="41904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3200400"/>
                        <a:ext cx="1266825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8" name="Object 14">
            <a:extLst>
              <a:ext uri="{FF2B5EF4-FFF2-40B4-BE49-F238E27FC236}">
                <a16:creationId xmlns:a16="http://schemas.microsoft.com/office/drawing/2014/main" id="{53BD68E3-05CA-9A02-9933-7915752997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3200" y="3200400"/>
          <a:ext cx="800100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304560" imgH="419040" progId="Equation.3">
                  <p:embed/>
                </p:oleObj>
              </mc:Choice>
              <mc:Fallback>
                <p:oleObj name="Equation" r:id="rId25" imgW="304560" imgH="41904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3200400"/>
                        <a:ext cx="800100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9" name="Object 15">
            <a:extLst>
              <a:ext uri="{FF2B5EF4-FFF2-40B4-BE49-F238E27FC236}">
                <a16:creationId xmlns:a16="http://schemas.microsoft.com/office/drawing/2014/main" id="{C773E9B7-C389-95B6-5B3A-DECB45F8F6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1752600"/>
          <a:ext cx="1828800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698400" imgH="266400" progId="Equation.3">
                  <p:embed/>
                </p:oleObj>
              </mc:Choice>
              <mc:Fallback>
                <p:oleObj name="Equation" r:id="rId27" imgW="698400" imgH="266400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752600"/>
                        <a:ext cx="1828800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0" name="Object 16">
            <a:extLst>
              <a:ext uri="{FF2B5EF4-FFF2-40B4-BE49-F238E27FC236}">
                <a16:creationId xmlns:a16="http://schemas.microsoft.com/office/drawing/2014/main" id="{E5AB63D3-2FCA-3C29-0E8C-7CE58279B7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5000" y="1828800"/>
          <a:ext cx="2055813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787320" imgH="203040" progId="Equation.3">
                  <p:embed/>
                </p:oleObj>
              </mc:Choice>
              <mc:Fallback>
                <p:oleObj name="Equation" r:id="rId29" imgW="787320" imgH="20304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1828800"/>
                        <a:ext cx="2055813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1" name="Object 17">
            <a:extLst>
              <a:ext uri="{FF2B5EF4-FFF2-40B4-BE49-F238E27FC236}">
                <a16:creationId xmlns:a16="http://schemas.microsoft.com/office/drawing/2014/main" id="{6ECF27CA-1BE6-4A99-2627-98AA32EBF0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86200" y="1828800"/>
          <a:ext cx="172402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660240" imgH="203040" progId="Equation.3">
                  <p:embed/>
                </p:oleObj>
              </mc:Choice>
              <mc:Fallback>
                <p:oleObj name="Equation" r:id="rId31" imgW="660240" imgH="203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1828800"/>
                        <a:ext cx="172402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2" name="Object 18">
            <a:extLst>
              <a:ext uri="{FF2B5EF4-FFF2-40B4-BE49-F238E27FC236}">
                <a16:creationId xmlns:a16="http://schemas.microsoft.com/office/drawing/2014/main" id="{3392ABA2-3CBB-D790-C8D5-AADF2703AD7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62600" y="1828800"/>
          <a:ext cx="1160463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444240" imgH="203040" progId="Equation.3">
                  <p:embed/>
                </p:oleObj>
              </mc:Choice>
              <mc:Fallback>
                <p:oleObj name="Equation" r:id="rId33" imgW="444240" imgH="203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828800"/>
                        <a:ext cx="1160463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4" name="Object 20">
            <a:extLst>
              <a:ext uri="{FF2B5EF4-FFF2-40B4-BE49-F238E27FC236}">
                <a16:creationId xmlns:a16="http://schemas.microsoft.com/office/drawing/2014/main" id="{AC22C918-C744-FE53-0D59-575E5714F3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4343400"/>
          <a:ext cx="1065213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406080" imgH="419040" progId="Equation.3">
                  <p:embed/>
                </p:oleObj>
              </mc:Choice>
              <mc:Fallback>
                <p:oleObj name="Equation" r:id="rId35" imgW="406080" imgH="419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4343400"/>
                        <a:ext cx="1065213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5" name="Object 21">
            <a:extLst>
              <a:ext uri="{FF2B5EF4-FFF2-40B4-BE49-F238E27FC236}">
                <a16:creationId xmlns:a16="http://schemas.microsoft.com/office/drawing/2014/main" id="{7E14CAB4-40BE-48D6-FB60-9740C18803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4343400"/>
          <a:ext cx="143192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7" imgW="545760" imgH="419040" progId="Equation.3">
                  <p:embed/>
                </p:oleObj>
              </mc:Choice>
              <mc:Fallback>
                <p:oleObj name="Equation" r:id="rId37" imgW="545760" imgH="41904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4343400"/>
                        <a:ext cx="1431925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6" name="Object 22">
            <a:extLst>
              <a:ext uri="{FF2B5EF4-FFF2-40B4-BE49-F238E27FC236}">
                <a16:creationId xmlns:a16="http://schemas.microsoft.com/office/drawing/2014/main" id="{69481F83-BF5E-379A-993A-6B73B76CB0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4648200"/>
          <a:ext cx="6635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9" imgW="253800" imgH="203040" progId="Equation.3">
                  <p:embed/>
                </p:oleObj>
              </mc:Choice>
              <mc:Fallback>
                <p:oleObj name="Equation" r:id="rId39" imgW="253800" imgH="203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4648200"/>
                        <a:ext cx="66357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7" name="Object 23">
            <a:extLst>
              <a:ext uri="{FF2B5EF4-FFF2-40B4-BE49-F238E27FC236}">
                <a16:creationId xmlns:a16="http://schemas.microsoft.com/office/drawing/2014/main" id="{B47C3927-D39F-E180-AFBB-E4BC0F5CEF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5334000"/>
          <a:ext cx="1065213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1" imgW="406080" imgH="419040" progId="Equation.3">
                  <p:embed/>
                </p:oleObj>
              </mc:Choice>
              <mc:Fallback>
                <p:oleObj name="Equation" r:id="rId41" imgW="406080" imgH="419040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334000"/>
                        <a:ext cx="1065213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8" name="Object 24">
            <a:extLst>
              <a:ext uri="{FF2B5EF4-FFF2-40B4-BE49-F238E27FC236}">
                <a16:creationId xmlns:a16="http://schemas.microsoft.com/office/drawing/2014/main" id="{4F047EB1-284D-9803-01A1-BA255ECEBB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95400" y="5410200"/>
          <a:ext cx="1430338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3" imgW="545760" imgH="393480" progId="Equation.3">
                  <p:embed/>
                </p:oleObj>
              </mc:Choice>
              <mc:Fallback>
                <p:oleObj name="Equation" r:id="rId43" imgW="545760" imgH="393480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5410200"/>
                        <a:ext cx="1430338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69" name="Object 25">
            <a:extLst>
              <a:ext uri="{FF2B5EF4-FFF2-40B4-BE49-F238E27FC236}">
                <a16:creationId xmlns:a16="http://schemas.microsoft.com/office/drawing/2014/main" id="{849BA475-1AD9-7EE8-CBF5-3574FCE59B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5410200"/>
          <a:ext cx="109537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5" imgW="419040" imgH="393480" progId="Equation.3">
                  <p:embed/>
                </p:oleObj>
              </mc:Choice>
              <mc:Fallback>
                <p:oleObj name="Equation" r:id="rId45" imgW="419040" imgH="39348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5410200"/>
                        <a:ext cx="109537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70" name="Object 26">
            <a:extLst>
              <a:ext uri="{FF2B5EF4-FFF2-40B4-BE49-F238E27FC236}">
                <a16:creationId xmlns:a16="http://schemas.microsoft.com/office/drawing/2014/main" id="{A2F6F262-D802-58CA-7A17-58184C5218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33800" y="5410200"/>
          <a:ext cx="563563" cy="1030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7" imgW="215640" imgH="393480" progId="Equation.3">
                  <p:embed/>
                </p:oleObj>
              </mc:Choice>
              <mc:Fallback>
                <p:oleObj name="Equation" r:id="rId47" imgW="215640" imgH="393480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410200"/>
                        <a:ext cx="563563" cy="1030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71" name="Rectangle 27">
            <a:extLst>
              <a:ext uri="{FF2B5EF4-FFF2-40B4-BE49-F238E27FC236}">
                <a16:creationId xmlns:a16="http://schemas.microsoft.com/office/drawing/2014/main" id="{2422AC86-D211-BB81-D949-D2F36A62C2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533400"/>
            <a:ext cx="8382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72" name="Rectangle 28">
            <a:extLst>
              <a:ext uri="{FF2B5EF4-FFF2-40B4-BE49-F238E27FC236}">
                <a16:creationId xmlns:a16="http://schemas.microsoft.com/office/drawing/2014/main" id="{9B8568E0-70CF-4BD4-EC7D-3721283123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143000"/>
            <a:ext cx="12192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73" name="Rectangle 29">
            <a:extLst>
              <a:ext uri="{FF2B5EF4-FFF2-40B4-BE49-F238E27FC236}">
                <a16:creationId xmlns:a16="http://schemas.microsoft.com/office/drawing/2014/main" id="{6B3AABF1-DA8B-B9A4-DDE4-6E705417E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1828800"/>
            <a:ext cx="12192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74" name="Rectangle 30">
            <a:extLst>
              <a:ext uri="{FF2B5EF4-FFF2-40B4-BE49-F238E27FC236}">
                <a16:creationId xmlns:a16="http://schemas.microsoft.com/office/drawing/2014/main" id="{6924C28A-52F5-16EA-D5D2-4E3102C12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2514600"/>
            <a:ext cx="1219200" cy="6096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75" name="Rectangle 31">
            <a:extLst>
              <a:ext uri="{FF2B5EF4-FFF2-40B4-BE49-F238E27FC236}">
                <a16:creationId xmlns:a16="http://schemas.microsoft.com/office/drawing/2014/main" id="{FC12EBC6-1D66-2B55-F1AE-CF9AEB8B7A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200" y="3200400"/>
            <a:ext cx="762000" cy="12192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76" name="Rectangle 32">
            <a:extLst>
              <a:ext uri="{FF2B5EF4-FFF2-40B4-BE49-F238E27FC236}">
                <a16:creationId xmlns:a16="http://schemas.microsoft.com/office/drawing/2014/main" id="{57E7AFDF-E51E-3A34-8AFC-E8936261CF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7000" y="4648200"/>
            <a:ext cx="7620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6177" name="Rectangle 33">
            <a:extLst>
              <a:ext uri="{FF2B5EF4-FFF2-40B4-BE49-F238E27FC236}">
                <a16:creationId xmlns:a16="http://schemas.microsoft.com/office/drawing/2014/main" id="{950AE143-7BEA-F33A-A130-793FCA61EC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5334000"/>
            <a:ext cx="609600" cy="11430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6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 nodeType="clickPar">
                      <p:stCondLst>
                        <p:cond delay="indefinite"/>
                      </p:stCondLst>
                      <p:childTnLst>
                        <p:par>
                          <p:cTn id="1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6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6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61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6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>
            <a:extLst>
              <a:ext uri="{FF2B5EF4-FFF2-40B4-BE49-F238E27FC236}">
                <a16:creationId xmlns:a16="http://schemas.microsoft.com/office/drawing/2014/main" id="{AD567363-1580-276B-6B97-65ED70EB9D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400" y="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/>
              <a:t>More Examples</a:t>
            </a:r>
          </a:p>
        </p:txBody>
      </p:sp>
      <p:graphicFrame>
        <p:nvGraphicFramePr>
          <p:cNvPr id="9219" name="Object 3">
            <a:extLst>
              <a:ext uri="{FF2B5EF4-FFF2-40B4-BE49-F238E27FC236}">
                <a16:creationId xmlns:a16="http://schemas.microsoft.com/office/drawing/2014/main" id="{60897B66-0193-3CEB-3A09-5254D4589C2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838200"/>
          <a:ext cx="23129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15920" imgH="228600" progId="Equation.3">
                  <p:embed/>
                </p:oleObj>
              </mc:Choice>
              <mc:Fallback>
                <p:oleObj name="Equation" r:id="rId3" imgW="101592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838200"/>
                        <a:ext cx="231298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4">
            <a:extLst>
              <a:ext uri="{FF2B5EF4-FFF2-40B4-BE49-F238E27FC236}">
                <a16:creationId xmlns:a16="http://schemas.microsoft.com/office/drawing/2014/main" id="{0028E28D-CC6D-C6E1-AA43-D2B00ADB3E4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14600" y="838200"/>
          <a:ext cx="26320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55600" imgH="228600" progId="Equation.3">
                  <p:embed/>
                </p:oleObj>
              </mc:Choice>
              <mc:Fallback>
                <p:oleObj name="Equation" r:id="rId5" imgW="115560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838200"/>
                        <a:ext cx="263207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>
            <a:extLst>
              <a:ext uri="{FF2B5EF4-FFF2-40B4-BE49-F238E27FC236}">
                <a16:creationId xmlns:a16="http://schemas.microsoft.com/office/drawing/2014/main" id="{5C6CD7F8-D174-0F88-69A7-F56DFD7FF9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838200"/>
          <a:ext cx="133191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83920" imgH="228600" progId="Equation.3">
                  <p:embed/>
                </p:oleObj>
              </mc:Choice>
              <mc:Fallback>
                <p:oleObj name="Equation" r:id="rId7" imgW="58392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838200"/>
                        <a:ext cx="133191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6">
            <a:extLst>
              <a:ext uri="{FF2B5EF4-FFF2-40B4-BE49-F238E27FC236}">
                <a16:creationId xmlns:a16="http://schemas.microsoft.com/office/drawing/2014/main" id="{89D7E362-9DAA-D93D-F9B3-F1B35CF325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1828800"/>
          <a:ext cx="318135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396800" imgH="228600" progId="Equation.3">
                  <p:embed/>
                </p:oleObj>
              </mc:Choice>
              <mc:Fallback>
                <p:oleObj name="Equation" r:id="rId9" imgW="139680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828800"/>
                        <a:ext cx="318135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7">
            <a:extLst>
              <a:ext uri="{FF2B5EF4-FFF2-40B4-BE49-F238E27FC236}">
                <a16:creationId xmlns:a16="http://schemas.microsoft.com/office/drawing/2014/main" id="{AE32DB61-D577-0C67-0B98-41DF90F649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76600" y="1828800"/>
          <a:ext cx="329723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447560" imgH="228600" progId="Equation.3">
                  <p:embed/>
                </p:oleObj>
              </mc:Choice>
              <mc:Fallback>
                <p:oleObj name="Equation" r:id="rId11" imgW="1447560" imgH="2286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828800"/>
                        <a:ext cx="329723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90C70713-C304-69FB-D2C8-0D5E9B6603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53200" y="1828800"/>
          <a:ext cx="1069975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469800" imgH="228600" progId="Equation.3">
                  <p:embed/>
                </p:oleObj>
              </mc:Choice>
              <mc:Fallback>
                <p:oleObj name="Equation" r:id="rId13" imgW="46980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828800"/>
                        <a:ext cx="1069975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9">
            <a:extLst>
              <a:ext uri="{FF2B5EF4-FFF2-40B4-BE49-F238E27FC236}">
                <a16:creationId xmlns:a16="http://schemas.microsoft.com/office/drawing/2014/main" id="{686595CC-12D8-F8EE-ECB0-3D00D89792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" y="3048000"/>
          <a:ext cx="2519363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1104840" imgH="266400" progId="Equation.3">
                  <p:embed/>
                </p:oleObj>
              </mc:Choice>
              <mc:Fallback>
                <p:oleObj name="Equation" r:id="rId15" imgW="1104840" imgH="2664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48000"/>
                        <a:ext cx="2519363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10">
            <a:extLst>
              <a:ext uri="{FF2B5EF4-FFF2-40B4-BE49-F238E27FC236}">
                <a16:creationId xmlns:a16="http://schemas.microsoft.com/office/drawing/2014/main" id="{2F32EF83-480E-4069-2EEE-FBFE66A370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667000" y="3124200"/>
          <a:ext cx="350043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1536480" imgH="228600" progId="Equation.3">
                  <p:embed/>
                </p:oleObj>
              </mc:Choice>
              <mc:Fallback>
                <p:oleObj name="Equation" r:id="rId17" imgW="1536480" imgH="2286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3124200"/>
                        <a:ext cx="350043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7" name="Object 11">
            <a:extLst>
              <a:ext uri="{FF2B5EF4-FFF2-40B4-BE49-F238E27FC236}">
                <a16:creationId xmlns:a16="http://schemas.microsoft.com/office/drawing/2014/main" id="{59DCA772-FA1D-FE3A-57BA-8539EDEE2E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3886200"/>
          <a:ext cx="222726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9" imgW="977760" imgH="228600" progId="Equation.3">
                  <p:embed/>
                </p:oleObj>
              </mc:Choice>
              <mc:Fallback>
                <p:oleObj name="Equation" r:id="rId19" imgW="97776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3886200"/>
                        <a:ext cx="222726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12">
            <a:extLst>
              <a:ext uri="{FF2B5EF4-FFF2-40B4-BE49-F238E27FC236}">
                <a16:creationId xmlns:a16="http://schemas.microsoft.com/office/drawing/2014/main" id="{8A987AA5-DB3F-F662-0C73-38FC1E1426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95600" y="3886200"/>
          <a:ext cx="2227263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1" imgW="977760" imgH="228600" progId="Equation.3">
                  <p:embed/>
                </p:oleObj>
              </mc:Choice>
              <mc:Fallback>
                <p:oleObj name="Equation" r:id="rId21" imgW="977760" imgH="2286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3886200"/>
                        <a:ext cx="2227263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9" name="Object 13">
            <a:extLst>
              <a:ext uri="{FF2B5EF4-FFF2-40B4-BE49-F238E27FC236}">
                <a16:creationId xmlns:a16="http://schemas.microsoft.com/office/drawing/2014/main" id="{C4EE6C36-F5FF-7DF2-2919-76376B32DC6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05400" y="3886200"/>
          <a:ext cx="1157288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3" imgW="507960" imgH="228600" progId="Equation.3">
                  <p:embed/>
                </p:oleObj>
              </mc:Choice>
              <mc:Fallback>
                <p:oleObj name="Equation" r:id="rId23" imgW="50796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3886200"/>
                        <a:ext cx="1157288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0" name="Object 14">
            <a:extLst>
              <a:ext uri="{FF2B5EF4-FFF2-40B4-BE49-F238E27FC236}">
                <a16:creationId xmlns:a16="http://schemas.microsoft.com/office/drawing/2014/main" id="{A9AE3381-EA39-0430-9600-179E8D5AF5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8600" y="5105400"/>
          <a:ext cx="1562100" cy="1157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5" imgW="685800" imgH="507960" progId="Equation.3">
                  <p:embed/>
                </p:oleObj>
              </mc:Choice>
              <mc:Fallback>
                <p:oleObj name="Equation" r:id="rId25" imgW="685800" imgH="507960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5105400"/>
                        <a:ext cx="1562100" cy="1157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3" name="Object 17">
            <a:extLst>
              <a:ext uri="{FF2B5EF4-FFF2-40B4-BE49-F238E27FC236}">
                <a16:creationId xmlns:a16="http://schemas.microsoft.com/office/drawing/2014/main" id="{334E01CE-E499-FD2F-FE86-35C1033725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2600" y="5181600"/>
          <a:ext cx="1738313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7" imgW="761760" imgH="419040" progId="Equation.3">
                  <p:embed/>
                </p:oleObj>
              </mc:Choice>
              <mc:Fallback>
                <p:oleObj name="Equation" r:id="rId27" imgW="761760" imgH="41904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5181600"/>
                        <a:ext cx="1738313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4" name="Object 18">
            <a:extLst>
              <a:ext uri="{FF2B5EF4-FFF2-40B4-BE49-F238E27FC236}">
                <a16:creationId xmlns:a16="http://schemas.microsoft.com/office/drawing/2014/main" id="{A48F74D2-2E2C-BDB6-C595-FBD714687CE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05200" y="5181600"/>
          <a:ext cx="136207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9" imgW="596880" imgH="419040" progId="Equation.3">
                  <p:embed/>
                </p:oleObj>
              </mc:Choice>
              <mc:Fallback>
                <p:oleObj name="Equation" r:id="rId29" imgW="596880" imgH="419040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5181600"/>
                        <a:ext cx="136207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6" name="Object 20">
            <a:extLst>
              <a:ext uri="{FF2B5EF4-FFF2-40B4-BE49-F238E27FC236}">
                <a16:creationId xmlns:a16="http://schemas.microsoft.com/office/drawing/2014/main" id="{B523112F-0EA8-68C8-6DF3-3ED017035F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76800" y="5181600"/>
          <a:ext cx="1535113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1" imgW="672840" imgH="419040" progId="Equation.3">
                  <p:embed/>
                </p:oleObj>
              </mc:Choice>
              <mc:Fallback>
                <p:oleObj name="Equation" r:id="rId31" imgW="672840" imgH="419040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181600"/>
                        <a:ext cx="1535113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7" name="Object 21">
            <a:extLst>
              <a:ext uri="{FF2B5EF4-FFF2-40B4-BE49-F238E27FC236}">
                <a16:creationId xmlns:a16="http://schemas.microsoft.com/office/drawing/2014/main" id="{63BE81F5-5C00-C49C-924D-66152D67A77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00800" y="5181600"/>
          <a:ext cx="1476375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3" imgW="647640" imgH="419040" progId="Equation.3">
                  <p:embed/>
                </p:oleObj>
              </mc:Choice>
              <mc:Fallback>
                <p:oleObj name="Equation" r:id="rId33" imgW="647640" imgH="419040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5181600"/>
                        <a:ext cx="1476375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8" name="Object 22">
            <a:extLst>
              <a:ext uri="{FF2B5EF4-FFF2-40B4-BE49-F238E27FC236}">
                <a16:creationId xmlns:a16="http://schemas.microsoft.com/office/drawing/2014/main" id="{E9678331-3F9E-646A-B148-635BE809825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48600" y="5181600"/>
          <a:ext cx="982663" cy="955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5" imgW="431640" imgH="419040" progId="Equation.3">
                  <p:embed/>
                </p:oleObj>
              </mc:Choice>
              <mc:Fallback>
                <p:oleObj name="Equation" r:id="rId35" imgW="431640" imgH="419040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181600"/>
                        <a:ext cx="982663" cy="955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39" name="Rectangle 23">
            <a:extLst>
              <a:ext uri="{FF2B5EF4-FFF2-40B4-BE49-F238E27FC236}">
                <a16:creationId xmlns:a16="http://schemas.microsoft.com/office/drawing/2014/main" id="{D5123F83-2508-A312-14A4-4E1E6D6D2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838200"/>
            <a:ext cx="13716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40" name="Rectangle 24">
            <a:extLst>
              <a:ext uri="{FF2B5EF4-FFF2-40B4-BE49-F238E27FC236}">
                <a16:creationId xmlns:a16="http://schemas.microsoft.com/office/drawing/2014/main" id="{C013CC8B-8338-A653-6D30-2249ACEF9C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3200" y="1828800"/>
            <a:ext cx="10668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41" name="Rectangle 25">
            <a:extLst>
              <a:ext uri="{FF2B5EF4-FFF2-40B4-BE49-F238E27FC236}">
                <a16:creationId xmlns:a16="http://schemas.microsoft.com/office/drawing/2014/main" id="{70EFD7BD-1703-5345-1399-08A6CE8F7F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3886200"/>
            <a:ext cx="12192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242" name="Rectangle 26">
            <a:extLst>
              <a:ext uri="{FF2B5EF4-FFF2-40B4-BE49-F238E27FC236}">
                <a16:creationId xmlns:a16="http://schemas.microsoft.com/office/drawing/2014/main" id="{3A4FE36E-C32F-FDBD-ABEF-104AB83085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8600" y="5181600"/>
            <a:ext cx="990600" cy="10668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99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9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 nodeType="clickPar">
                      <p:stCondLst>
                        <p:cond delay="indefinite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2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92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 nodeType="clickPar">
                      <p:stCondLst>
                        <p:cond delay="indefinite"/>
                      </p:stCondLst>
                      <p:childTnLst>
                        <p:par>
                          <p:cTn id="1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92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>
            <a:extLst>
              <a:ext uri="{FF2B5EF4-FFF2-40B4-BE49-F238E27FC236}">
                <a16:creationId xmlns:a16="http://schemas.microsoft.com/office/drawing/2014/main" id="{E612BB84-0A12-09AD-20E7-9EC94DA6E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052513"/>
            <a:ext cx="7920037" cy="3743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This powerpoint was kindly donated to </a:t>
            </a:r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www.worldofteaching.com</a:t>
            </a:r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endParaRPr lang="en-GB" altLang="en-US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/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http://www.worldofteaching.com</a:t>
            </a:r>
            <a:r>
              <a:rPr lang="en-GB" altLang="en-US">
                <a:latin typeface="Arial" panose="020B0604020202020204" pitchFamily="34" charset="0"/>
                <a:cs typeface="Arial" panose="020B0604020202020204" pitchFamily="34" charset="0"/>
              </a:rPr>
              <a:t> is home to over a thousand powerpoints submitted by teachers. This is a completely free site and requires no registration. Please visit and I hope it will help in your teaching.</a:t>
            </a: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firesky">
  <a:themeElements>
    <a:clrScheme name="firesk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firesk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>
            <a:alpha val="50000"/>
          </a:srgbClr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CC99">
            <a:alpha val="50000"/>
          </a:srgbClr>
        </a:solidFill>
        <a:ln w="31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firesk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sk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sk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sk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sk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sk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iresk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Designs\firesky.pot</Template>
  <TotalTime>195</TotalTime>
  <Words>129</Words>
  <Application>Microsoft Office PowerPoint</Application>
  <PresentationFormat>On-screen Show (4:3)</PresentationFormat>
  <Paragraphs>25</Paragraphs>
  <Slides>8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Times New Roman</vt:lpstr>
      <vt:lpstr>Arial</vt:lpstr>
      <vt:lpstr>firesky</vt:lpstr>
      <vt:lpstr>Microsoft Equation 3.0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Chester Area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Chester Area School</dc:creator>
  <cp:lastModifiedBy>Nayan GRIFFITHS</cp:lastModifiedBy>
  <cp:revision>28</cp:revision>
  <dcterms:created xsi:type="dcterms:W3CDTF">2000-08-01T14:28:38Z</dcterms:created>
  <dcterms:modified xsi:type="dcterms:W3CDTF">2023-03-24T13:40:01Z</dcterms:modified>
</cp:coreProperties>
</file>