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74" r:id="rId6"/>
    <p:sldId id="275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A50021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3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318DDD51-5DB4-EE1F-3A96-12D0FF8B035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5911A563-0AC9-B70E-0955-787C8667676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5720C98B-D9AE-29E4-6743-F76FEB3774CC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00FA9E7B-22B0-3D38-D93E-AAF246D3925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id="{61DF4659-C0BF-472B-547C-BB1BD078FAF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5847" name="Rectangle 7">
            <a:extLst>
              <a:ext uri="{FF2B5EF4-FFF2-40B4-BE49-F238E27FC236}">
                <a16:creationId xmlns:a16="http://schemas.microsoft.com/office/drawing/2014/main" id="{F96F5534-0E4F-1C8F-B891-D78FD94297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A384C0-3049-41DB-BF2A-EC1B48F7983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090CE40-E7BD-5035-B866-9C495B5A5A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2DA4C5-3929-4417-8C80-B536D3ACB8E8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6015F89A-AF38-56FE-B65C-5EEE12F8908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A910CED6-4FE8-6832-7FF6-EDE582B0FE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ECD5230-E0CC-0449-4436-8818775960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997FA7-AD13-434A-8AFB-C4B17E0CC5A8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E71D2715-6F82-9A84-56FF-AFF0BFFD566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C60D9C9F-8CCF-B58F-E07F-0FCBDC34BB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13A3847-68EE-2C24-B33C-A69C18CE8F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DE5868-F363-4704-90CC-2A4FE6770B22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097AA8BB-E594-142A-E726-233EE852FA7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280FD0C9-23A8-8D58-9C95-771727704A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9FA6534-7FDF-D09B-37BF-333028B35C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053CCF-B1E7-4926-8595-5492BAC0DA00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B361191F-7FB8-3F80-7C49-74C4316364E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8A2F3B40-3DD7-71AD-B645-7FFD1A7906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BB513FE-95C8-CA49-DFD4-9E839A924E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D93BD9-FD3B-462B-970A-9FF5F3BAB310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6020551B-9649-5B82-C111-6B49C862E7D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F204654E-180C-F3DC-8BDE-3E4C38F8D5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6BC7F44-C225-720B-E30B-8FB0734AAA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5EFED-FE4A-43F4-9B3D-C344D1AABC37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DEB06466-CB9E-6D5D-2E88-CFB7BDC6DEB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E5F129CE-0CB5-4408-773D-F2E4AF2B5B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A030CA-D72B-342B-FEEC-BE3524AD07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B4EB50-6D92-4EEF-8303-FC4973757C6B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650CAB3B-F053-97AA-270C-D68EC82F04C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7C4B99D0-5ACD-253E-9D77-D7C93B3337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E9A82CD-70B2-13D9-EC93-B5E7D0594E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6540E4-E414-4FFF-A756-7BCD297AD6C8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53A1B47F-304F-912F-AD78-C1BA233486D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C3B9B7BF-52B7-2936-596D-217BA5ED83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D73D4C6-2599-A14C-61D6-10FCCD57BF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86C9FF-EA8A-4484-A018-23447BF8C1F5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EB6EBD1B-5446-1047-6ED8-3A18BE858CF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F2FB605A-F522-ECBE-36EC-BA064BE006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DDCEC90-6DFC-391B-0FBF-6D2CF7A24C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5D948B-666E-44F7-A7F4-A84E2201B974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2A8CE99F-C8F6-4D27-85A4-5FF85B0FBEA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A6E7AD06-90C4-9017-04A2-0D0B793ED2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E1E9CBB-089F-FD15-53FF-CA5F47DA5F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9399EE-074F-4BA1-81E6-67DFBA80FABC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3B62C126-1B4D-3153-87A8-BAE8A388B55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AAC16587-4CE9-ADFC-9908-19599BA72E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15FBEEE-E91E-44C3-B269-EA7217B17C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1C56D4-093D-4160-95DB-DBF0D775E023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5B5B01EC-4CA5-EAAF-779E-1B5C77D368D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D4B0700F-C40C-2F2C-6027-7CFFEE5539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11FCEE3-1550-ED8B-76B9-FF3C98FEB0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95D508-F38A-4F88-A875-25B7438D3964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F7B10120-38DF-E12F-97C1-FF036FC1CDA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0BACA528-87FB-6A3D-392A-2BBED66403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9E52946-80B4-49E1-F0FE-524899B4B2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6F2584-E8BF-400A-97B5-F336F7ED4888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03AD01CC-D9EC-EC93-4846-E853E28B131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51BFE3FF-97F0-4F10-9EC9-6F5C59D43F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E31B0C2-1E93-D6BB-3495-8490BCC31F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633775-5DF0-47A0-9984-45E1D575326E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B1868E34-14F7-9735-4CFB-CB3A1B319AE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0CF77103-C996-E1FF-8226-55862DF6F9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933E4C7-639D-A90E-E4F8-19599A8EA2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D1F87E-E6A7-4845-BB1B-A8EB3C967127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B2B446D2-E4A8-94F4-A750-0399D356955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72C7B365-91A5-D4D7-ED3F-9E5D6F1E92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1D63228-F2F7-D23A-5D6F-9A0A0CF692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66032A-506F-48BD-AA35-710238D5DE6A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41EA9F4E-4313-3D3C-DEA1-33732FFFD9C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966220F1-2DB9-E94E-AD74-DB6F085B64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8CB41DE-0C1D-FDD7-88F4-366F1CF560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3D3FED-B601-4719-A785-F0647886399B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C6A7C371-D33D-0BDC-119B-E897D1C51DE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58E03951-0AD4-3F33-A48C-9B1CEDCD0F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638A87F-A61D-37F7-6142-A81A4D5E9A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0131C6-8973-4847-B7C0-AA8607D666D4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C9688E46-A14F-2894-13F9-E520D88DB88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FEA547C3-BF10-CD68-0266-D321A31348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490112F8-BA35-0F06-7740-BB529491A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5" name="Rectangle 3">
            <a:extLst>
              <a:ext uri="{FF2B5EF4-FFF2-40B4-BE49-F238E27FC236}">
                <a16:creationId xmlns:a16="http://schemas.microsoft.com/office/drawing/2014/main" id="{23975D60-7280-4560-3A8F-ADFA63E99CF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" y="4419600"/>
            <a:ext cx="8686800" cy="914400"/>
          </a:xfrm>
        </p:spPr>
        <p:txBody>
          <a:bodyPr/>
          <a:lstStyle>
            <a:lvl1pPr>
              <a:defRPr sz="4400" b="1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E59C4F40-79A2-34F0-F0A1-D05079335CA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8600" y="5562600"/>
            <a:ext cx="8686800" cy="7620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AA722-F7B3-0E46-A5E7-88C55BA47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8EAB64-FE5C-9654-CCDF-D731E13731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094148"/>
      </p:ext>
    </p:extLst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306217-977E-0293-1F21-45DF9CC6FD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5600" y="457200"/>
            <a:ext cx="21336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FDFDAE-92C6-11D9-F021-6E4D250692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4800" y="457200"/>
            <a:ext cx="62484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67004"/>
      </p:ext>
    </p:extLst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CD919-B460-653A-800A-299E82F70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A2EDC-D85C-9474-6B6B-C8FEEA905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184486"/>
      </p:ext>
    </p:extLst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C9A4A-0805-6A29-EE53-ED06706BD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ED32F2-B35A-0B74-AF06-99D2568F1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27597"/>
      </p:ext>
    </p:extLst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6E15D-6284-7ECA-E7A3-2B6EB6174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1F04E-264B-8EF5-5A73-0FBE080A9C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5D7C33-A218-9AF0-22F4-5438C9ACD0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143673"/>
      </p:ext>
    </p:extLst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22BB2-25E4-88E0-A990-DB7094D14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1892B1-52F6-9B6A-974F-0CA0EDCEEF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4FC168-BE3A-6BDE-4116-CA05E33F6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107D2D-5916-0DE9-276C-A9C0D2C450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2EEBEA-3923-B576-87C0-5B5CA48D87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446375"/>
      </p:ext>
    </p:extLst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F895D-F1B0-F8E5-7FC8-D069C3693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013197"/>
      </p:ext>
    </p:extLst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844936"/>
      </p:ext>
    </p:extLst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8A2B-9112-DA28-969F-09D0C0670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B82BB-FA9C-1774-950E-06A0A4B80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1EBCA1-4E4E-9BCF-9D14-38CAA0E0EA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466480"/>
      </p:ext>
    </p:extLst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A0156-0092-AB21-612B-919F6DBBF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E064F4-ED42-20BA-D69B-FB4366B9D1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7DD781-25CA-6F78-19D5-DCDA8E243F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9297487"/>
      </p:ext>
    </p:extLst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id="{F140DA31-B2CB-97F2-3F55-738DB7E755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49C7836A-3CF0-26CB-1359-0030ADC5FC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57200"/>
            <a:ext cx="8534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C767BFDF-E728-D911-8D7E-1EBBBBE346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>
    <p:circle/>
  </p:transition>
  <p:txStyles>
    <p:titleStyle>
      <a:lvl1pPr algn="ctr" rtl="0" fontAlgn="base">
        <a:spcBef>
          <a:spcPct val="0"/>
        </a:spcBef>
        <a:spcAft>
          <a:spcPct val="0"/>
        </a:spcAft>
        <a:defRPr sz="4800" kern="1200">
          <a:solidFill>
            <a:srgbClr val="5E381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00">
          <a:solidFill>
            <a:srgbClr val="5E381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800">
          <a:solidFill>
            <a:srgbClr val="5E381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800">
          <a:solidFill>
            <a:srgbClr val="5E381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800">
          <a:solidFill>
            <a:srgbClr val="5E381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rgbClr val="5E381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rgbClr val="5E381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rgbClr val="5E381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rgbClr val="5E381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wmf"/><Relationship Id="rId4" Type="http://schemas.openxmlformats.org/officeDocument/2006/relationships/image" Target="../media/image5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B7C160A-B944-8B42-A286-47B3847B8DE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Prime Numbers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90E7D65-47D3-571B-A7AB-DE18BBA9B85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Some Simple Tips and Reminders</a:t>
            </a:r>
          </a:p>
        </p:txBody>
      </p:sp>
    </p:spTree>
  </p:cSld>
  <p:clrMapOvr>
    <a:masterClrMapping/>
  </p:clrMapOvr>
  <p:transition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77" name="Group 149">
            <a:extLst>
              <a:ext uri="{FF2B5EF4-FFF2-40B4-BE49-F238E27FC236}">
                <a16:creationId xmlns:a16="http://schemas.microsoft.com/office/drawing/2014/main" id="{76217985-4D76-87E2-352F-184084365A0C}"/>
              </a:ext>
            </a:extLst>
          </p:cNvPr>
          <p:cNvGraphicFramePr>
            <a:graphicFrameLocks noGrp="1"/>
          </p:cNvGraphicFramePr>
          <p:nvPr/>
        </p:nvGraphicFramePr>
        <p:xfrm>
          <a:off x="2895600" y="1981200"/>
          <a:ext cx="5867400" cy="4648200"/>
        </p:xfrm>
        <a:graphic>
          <a:graphicData uri="http://schemas.openxmlformats.org/drawingml/2006/table">
            <a:tbl>
              <a:tblPr/>
              <a:tblGrid>
                <a:gridCol w="568325">
                  <a:extLst>
                    <a:ext uri="{9D8B030D-6E8A-4147-A177-3AD203B41FA5}">
                      <a16:colId xmlns:a16="http://schemas.microsoft.com/office/drawing/2014/main" val="1104770365"/>
                    </a:ext>
                  </a:extLst>
                </a:gridCol>
                <a:gridCol w="566738">
                  <a:extLst>
                    <a:ext uri="{9D8B030D-6E8A-4147-A177-3AD203B41FA5}">
                      <a16:colId xmlns:a16="http://schemas.microsoft.com/office/drawing/2014/main" val="446147807"/>
                    </a:ext>
                  </a:extLst>
                </a:gridCol>
                <a:gridCol w="566737">
                  <a:extLst>
                    <a:ext uri="{9D8B030D-6E8A-4147-A177-3AD203B41FA5}">
                      <a16:colId xmlns:a16="http://schemas.microsoft.com/office/drawing/2014/main" val="2345503519"/>
                    </a:ext>
                  </a:extLst>
                </a:gridCol>
                <a:gridCol w="566738">
                  <a:extLst>
                    <a:ext uri="{9D8B030D-6E8A-4147-A177-3AD203B41FA5}">
                      <a16:colId xmlns:a16="http://schemas.microsoft.com/office/drawing/2014/main" val="3879424774"/>
                    </a:ext>
                  </a:extLst>
                </a:gridCol>
                <a:gridCol w="568325">
                  <a:extLst>
                    <a:ext uri="{9D8B030D-6E8A-4147-A177-3AD203B41FA5}">
                      <a16:colId xmlns:a16="http://schemas.microsoft.com/office/drawing/2014/main" val="3731359231"/>
                    </a:ext>
                  </a:extLst>
                </a:gridCol>
                <a:gridCol w="568325">
                  <a:extLst>
                    <a:ext uri="{9D8B030D-6E8A-4147-A177-3AD203B41FA5}">
                      <a16:colId xmlns:a16="http://schemas.microsoft.com/office/drawing/2014/main" val="693172364"/>
                    </a:ext>
                  </a:extLst>
                </a:gridCol>
                <a:gridCol w="566737">
                  <a:extLst>
                    <a:ext uri="{9D8B030D-6E8A-4147-A177-3AD203B41FA5}">
                      <a16:colId xmlns:a16="http://schemas.microsoft.com/office/drawing/2014/main" val="4292693539"/>
                    </a:ext>
                  </a:extLst>
                </a:gridCol>
                <a:gridCol w="566738">
                  <a:extLst>
                    <a:ext uri="{9D8B030D-6E8A-4147-A177-3AD203B41FA5}">
                      <a16:colId xmlns:a16="http://schemas.microsoft.com/office/drawing/2014/main" val="4181574245"/>
                    </a:ext>
                  </a:extLst>
                </a:gridCol>
                <a:gridCol w="566737">
                  <a:extLst>
                    <a:ext uri="{9D8B030D-6E8A-4147-A177-3AD203B41FA5}">
                      <a16:colId xmlns:a16="http://schemas.microsoft.com/office/drawing/2014/main" val="284591903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18818997"/>
                    </a:ext>
                  </a:extLst>
                </a:gridCol>
              </a:tblGrid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184788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604641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110406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876070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309589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753879"/>
                  </a:ext>
                </a:extLst>
              </a:tr>
              <a:tr h="461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592148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149969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7621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033891"/>
                  </a:ext>
                </a:extLst>
              </a:tr>
            </a:tbl>
          </a:graphicData>
        </a:graphic>
      </p:graphicFrame>
      <p:sp>
        <p:nvSpPr>
          <p:cNvPr id="22653" name="Rectangle 125">
            <a:extLst>
              <a:ext uri="{FF2B5EF4-FFF2-40B4-BE49-F238E27FC236}">
                <a16:creationId xmlns:a16="http://schemas.microsoft.com/office/drawing/2014/main" id="{A0DAF758-0BF6-5267-5FBA-AA2313B8E4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Here’s How You Do It</a:t>
            </a:r>
          </a:p>
        </p:txBody>
      </p:sp>
      <p:sp>
        <p:nvSpPr>
          <p:cNvPr id="22655" name="Text Box 127">
            <a:extLst>
              <a:ext uri="{FF2B5EF4-FFF2-40B4-BE49-F238E27FC236}">
                <a16:creationId xmlns:a16="http://schemas.microsoft.com/office/drawing/2014/main" id="{6ED1F9F8-0518-5273-BF8E-2811CDAA6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048000"/>
            <a:ext cx="2743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Take out numbers that have a composite factor of 3</a:t>
            </a:r>
          </a:p>
        </p:txBody>
      </p:sp>
    </p:spTree>
  </p:cSld>
  <p:clrMapOvr>
    <a:masterClrMapping/>
  </p:clrMapOvr>
  <p:transition>
    <p:circl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83" name="Group 131">
            <a:extLst>
              <a:ext uri="{FF2B5EF4-FFF2-40B4-BE49-F238E27FC236}">
                <a16:creationId xmlns:a16="http://schemas.microsoft.com/office/drawing/2014/main" id="{E91F5920-D86F-31A6-667B-B1258CBD297B}"/>
              </a:ext>
            </a:extLst>
          </p:cNvPr>
          <p:cNvGraphicFramePr>
            <a:graphicFrameLocks noGrp="1"/>
          </p:cNvGraphicFramePr>
          <p:nvPr/>
        </p:nvGraphicFramePr>
        <p:xfrm>
          <a:off x="2895600" y="1981200"/>
          <a:ext cx="5867400" cy="4648200"/>
        </p:xfrm>
        <a:graphic>
          <a:graphicData uri="http://schemas.openxmlformats.org/drawingml/2006/table">
            <a:tbl>
              <a:tblPr/>
              <a:tblGrid>
                <a:gridCol w="568325">
                  <a:extLst>
                    <a:ext uri="{9D8B030D-6E8A-4147-A177-3AD203B41FA5}">
                      <a16:colId xmlns:a16="http://schemas.microsoft.com/office/drawing/2014/main" val="2877992693"/>
                    </a:ext>
                  </a:extLst>
                </a:gridCol>
                <a:gridCol w="566738">
                  <a:extLst>
                    <a:ext uri="{9D8B030D-6E8A-4147-A177-3AD203B41FA5}">
                      <a16:colId xmlns:a16="http://schemas.microsoft.com/office/drawing/2014/main" val="1869559744"/>
                    </a:ext>
                  </a:extLst>
                </a:gridCol>
                <a:gridCol w="566737">
                  <a:extLst>
                    <a:ext uri="{9D8B030D-6E8A-4147-A177-3AD203B41FA5}">
                      <a16:colId xmlns:a16="http://schemas.microsoft.com/office/drawing/2014/main" val="1173481929"/>
                    </a:ext>
                  </a:extLst>
                </a:gridCol>
                <a:gridCol w="566738">
                  <a:extLst>
                    <a:ext uri="{9D8B030D-6E8A-4147-A177-3AD203B41FA5}">
                      <a16:colId xmlns:a16="http://schemas.microsoft.com/office/drawing/2014/main" val="536798345"/>
                    </a:ext>
                  </a:extLst>
                </a:gridCol>
                <a:gridCol w="568325">
                  <a:extLst>
                    <a:ext uri="{9D8B030D-6E8A-4147-A177-3AD203B41FA5}">
                      <a16:colId xmlns:a16="http://schemas.microsoft.com/office/drawing/2014/main" val="4284189014"/>
                    </a:ext>
                  </a:extLst>
                </a:gridCol>
                <a:gridCol w="568325">
                  <a:extLst>
                    <a:ext uri="{9D8B030D-6E8A-4147-A177-3AD203B41FA5}">
                      <a16:colId xmlns:a16="http://schemas.microsoft.com/office/drawing/2014/main" val="3978336708"/>
                    </a:ext>
                  </a:extLst>
                </a:gridCol>
                <a:gridCol w="566737">
                  <a:extLst>
                    <a:ext uri="{9D8B030D-6E8A-4147-A177-3AD203B41FA5}">
                      <a16:colId xmlns:a16="http://schemas.microsoft.com/office/drawing/2014/main" val="4051156612"/>
                    </a:ext>
                  </a:extLst>
                </a:gridCol>
                <a:gridCol w="566738">
                  <a:extLst>
                    <a:ext uri="{9D8B030D-6E8A-4147-A177-3AD203B41FA5}">
                      <a16:colId xmlns:a16="http://schemas.microsoft.com/office/drawing/2014/main" val="1411549108"/>
                    </a:ext>
                  </a:extLst>
                </a:gridCol>
                <a:gridCol w="566737">
                  <a:extLst>
                    <a:ext uri="{9D8B030D-6E8A-4147-A177-3AD203B41FA5}">
                      <a16:colId xmlns:a16="http://schemas.microsoft.com/office/drawing/2014/main" val="203331886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045086995"/>
                    </a:ext>
                  </a:extLst>
                </a:gridCol>
              </a:tblGrid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316730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64151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166138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349727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622144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25265"/>
                  </a:ext>
                </a:extLst>
              </a:tr>
              <a:tr h="461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703550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756783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477647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191531"/>
                  </a:ext>
                </a:extLst>
              </a:tr>
            </a:tbl>
          </a:graphicData>
        </a:graphic>
      </p:graphicFrame>
      <p:sp>
        <p:nvSpPr>
          <p:cNvPr id="23677" name="Rectangle 125">
            <a:extLst>
              <a:ext uri="{FF2B5EF4-FFF2-40B4-BE49-F238E27FC236}">
                <a16:creationId xmlns:a16="http://schemas.microsoft.com/office/drawing/2014/main" id="{BAAA6E35-3CAC-F80F-3FE7-1FD207BDCA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Here’s How You Do It</a:t>
            </a:r>
          </a:p>
        </p:txBody>
      </p:sp>
      <p:sp>
        <p:nvSpPr>
          <p:cNvPr id="23680" name="Text Box 128">
            <a:extLst>
              <a:ext uri="{FF2B5EF4-FFF2-40B4-BE49-F238E27FC236}">
                <a16:creationId xmlns:a16="http://schemas.microsoft.com/office/drawing/2014/main" id="{5310F5B1-E7CE-BABD-F2B4-5E28C5FE6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114800"/>
            <a:ext cx="2743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Take out numbers that have a composite factor of 5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8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712" name="Group 136">
            <a:extLst>
              <a:ext uri="{FF2B5EF4-FFF2-40B4-BE49-F238E27FC236}">
                <a16:creationId xmlns:a16="http://schemas.microsoft.com/office/drawing/2014/main" id="{C14134DC-D8E6-4506-940E-8920CD97C703}"/>
              </a:ext>
            </a:extLst>
          </p:cNvPr>
          <p:cNvGraphicFramePr>
            <a:graphicFrameLocks noGrp="1"/>
          </p:cNvGraphicFramePr>
          <p:nvPr/>
        </p:nvGraphicFramePr>
        <p:xfrm>
          <a:off x="2895600" y="1981200"/>
          <a:ext cx="5867400" cy="4648200"/>
        </p:xfrm>
        <a:graphic>
          <a:graphicData uri="http://schemas.openxmlformats.org/drawingml/2006/table">
            <a:tbl>
              <a:tblPr/>
              <a:tblGrid>
                <a:gridCol w="568325">
                  <a:extLst>
                    <a:ext uri="{9D8B030D-6E8A-4147-A177-3AD203B41FA5}">
                      <a16:colId xmlns:a16="http://schemas.microsoft.com/office/drawing/2014/main" val="1565334658"/>
                    </a:ext>
                  </a:extLst>
                </a:gridCol>
                <a:gridCol w="566738">
                  <a:extLst>
                    <a:ext uri="{9D8B030D-6E8A-4147-A177-3AD203B41FA5}">
                      <a16:colId xmlns:a16="http://schemas.microsoft.com/office/drawing/2014/main" val="4205408754"/>
                    </a:ext>
                  </a:extLst>
                </a:gridCol>
                <a:gridCol w="566737">
                  <a:extLst>
                    <a:ext uri="{9D8B030D-6E8A-4147-A177-3AD203B41FA5}">
                      <a16:colId xmlns:a16="http://schemas.microsoft.com/office/drawing/2014/main" val="398052116"/>
                    </a:ext>
                  </a:extLst>
                </a:gridCol>
                <a:gridCol w="566738">
                  <a:extLst>
                    <a:ext uri="{9D8B030D-6E8A-4147-A177-3AD203B41FA5}">
                      <a16:colId xmlns:a16="http://schemas.microsoft.com/office/drawing/2014/main" val="4069633865"/>
                    </a:ext>
                  </a:extLst>
                </a:gridCol>
                <a:gridCol w="568325">
                  <a:extLst>
                    <a:ext uri="{9D8B030D-6E8A-4147-A177-3AD203B41FA5}">
                      <a16:colId xmlns:a16="http://schemas.microsoft.com/office/drawing/2014/main" val="19764298"/>
                    </a:ext>
                  </a:extLst>
                </a:gridCol>
                <a:gridCol w="568325">
                  <a:extLst>
                    <a:ext uri="{9D8B030D-6E8A-4147-A177-3AD203B41FA5}">
                      <a16:colId xmlns:a16="http://schemas.microsoft.com/office/drawing/2014/main" val="1765996662"/>
                    </a:ext>
                  </a:extLst>
                </a:gridCol>
                <a:gridCol w="566737">
                  <a:extLst>
                    <a:ext uri="{9D8B030D-6E8A-4147-A177-3AD203B41FA5}">
                      <a16:colId xmlns:a16="http://schemas.microsoft.com/office/drawing/2014/main" val="1526221478"/>
                    </a:ext>
                  </a:extLst>
                </a:gridCol>
                <a:gridCol w="566738">
                  <a:extLst>
                    <a:ext uri="{9D8B030D-6E8A-4147-A177-3AD203B41FA5}">
                      <a16:colId xmlns:a16="http://schemas.microsoft.com/office/drawing/2014/main" val="330807101"/>
                    </a:ext>
                  </a:extLst>
                </a:gridCol>
                <a:gridCol w="566737">
                  <a:extLst>
                    <a:ext uri="{9D8B030D-6E8A-4147-A177-3AD203B41FA5}">
                      <a16:colId xmlns:a16="http://schemas.microsoft.com/office/drawing/2014/main" val="420068809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964717058"/>
                    </a:ext>
                  </a:extLst>
                </a:gridCol>
              </a:tblGrid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246290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7161740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093109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328160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594382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906252"/>
                  </a:ext>
                </a:extLst>
              </a:tr>
              <a:tr h="461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665635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116113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784804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979483"/>
                  </a:ext>
                </a:extLst>
              </a:tr>
            </a:tbl>
          </a:graphicData>
        </a:graphic>
      </p:graphicFrame>
      <p:sp>
        <p:nvSpPr>
          <p:cNvPr id="24701" name="Rectangle 125">
            <a:extLst>
              <a:ext uri="{FF2B5EF4-FFF2-40B4-BE49-F238E27FC236}">
                <a16:creationId xmlns:a16="http://schemas.microsoft.com/office/drawing/2014/main" id="{901AFA36-F8B6-5C8E-8573-986FD2AC4F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Here’s How You Do It</a:t>
            </a:r>
          </a:p>
        </p:txBody>
      </p:sp>
      <p:sp>
        <p:nvSpPr>
          <p:cNvPr id="24704" name="Text Box 128">
            <a:extLst>
              <a:ext uri="{FF2B5EF4-FFF2-40B4-BE49-F238E27FC236}">
                <a16:creationId xmlns:a16="http://schemas.microsoft.com/office/drawing/2014/main" id="{F2BDEE98-59A5-3917-41BD-380FF6C4A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114800"/>
            <a:ext cx="2743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Take out numbers that have a composite factor of 5</a:t>
            </a:r>
          </a:p>
        </p:txBody>
      </p:sp>
    </p:spTree>
  </p:cSld>
  <p:clrMapOvr>
    <a:masterClrMapping/>
  </p:clrMapOvr>
  <p:transition>
    <p:circl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733" name="Group 133">
            <a:extLst>
              <a:ext uri="{FF2B5EF4-FFF2-40B4-BE49-F238E27FC236}">
                <a16:creationId xmlns:a16="http://schemas.microsoft.com/office/drawing/2014/main" id="{8F061030-1CA9-DE4C-805A-A6C77BBF1AF1}"/>
              </a:ext>
            </a:extLst>
          </p:cNvPr>
          <p:cNvGraphicFramePr>
            <a:graphicFrameLocks noGrp="1"/>
          </p:cNvGraphicFramePr>
          <p:nvPr/>
        </p:nvGraphicFramePr>
        <p:xfrm>
          <a:off x="2895600" y="1981200"/>
          <a:ext cx="5867400" cy="4648200"/>
        </p:xfrm>
        <a:graphic>
          <a:graphicData uri="http://schemas.openxmlformats.org/drawingml/2006/table">
            <a:tbl>
              <a:tblPr/>
              <a:tblGrid>
                <a:gridCol w="568325">
                  <a:extLst>
                    <a:ext uri="{9D8B030D-6E8A-4147-A177-3AD203B41FA5}">
                      <a16:colId xmlns:a16="http://schemas.microsoft.com/office/drawing/2014/main" val="3071107967"/>
                    </a:ext>
                  </a:extLst>
                </a:gridCol>
                <a:gridCol w="566738">
                  <a:extLst>
                    <a:ext uri="{9D8B030D-6E8A-4147-A177-3AD203B41FA5}">
                      <a16:colId xmlns:a16="http://schemas.microsoft.com/office/drawing/2014/main" val="3731721171"/>
                    </a:ext>
                  </a:extLst>
                </a:gridCol>
                <a:gridCol w="566737">
                  <a:extLst>
                    <a:ext uri="{9D8B030D-6E8A-4147-A177-3AD203B41FA5}">
                      <a16:colId xmlns:a16="http://schemas.microsoft.com/office/drawing/2014/main" val="3625793657"/>
                    </a:ext>
                  </a:extLst>
                </a:gridCol>
                <a:gridCol w="566738">
                  <a:extLst>
                    <a:ext uri="{9D8B030D-6E8A-4147-A177-3AD203B41FA5}">
                      <a16:colId xmlns:a16="http://schemas.microsoft.com/office/drawing/2014/main" val="3838849369"/>
                    </a:ext>
                  </a:extLst>
                </a:gridCol>
                <a:gridCol w="568325">
                  <a:extLst>
                    <a:ext uri="{9D8B030D-6E8A-4147-A177-3AD203B41FA5}">
                      <a16:colId xmlns:a16="http://schemas.microsoft.com/office/drawing/2014/main" val="177277928"/>
                    </a:ext>
                  </a:extLst>
                </a:gridCol>
                <a:gridCol w="568325">
                  <a:extLst>
                    <a:ext uri="{9D8B030D-6E8A-4147-A177-3AD203B41FA5}">
                      <a16:colId xmlns:a16="http://schemas.microsoft.com/office/drawing/2014/main" val="1014634607"/>
                    </a:ext>
                  </a:extLst>
                </a:gridCol>
                <a:gridCol w="566737">
                  <a:extLst>
                    <a:ext uri="{9D8B030D-6E8A-4147-A177-3AD203B41FA5}">
                      <a16:colId xmlns:a16="http://schemas.microsoft.com/office/drawing/2014/main" val="83307911"/>
                    </a:ext>
                  </a:extLst>
                </a:gridCol>
                <a:gridCol w="566738">
                  <a:extLst>
                    <a:ext uri="{9D8B030D-6E8A-4147-A177-3AD203B41FA5}">
                      <a16:colId xmlns:a16="http://schemas.microsoft.com/office/drawing/2014/main" val="2969552624"/>
                    </a:ext>
                  </a:extLst>
                </a:gridCol>
                <a:gridCol w="566737">
                  <a:extLst>
                    <a:ext uri="{9D8B030D-6E8A-4147-A177-3AD203B41FA5}">
                      <a16:colId xmlns:a16="http://schemas.microsoft.com/office/drawing/2014/main" val="57239973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875047100"/>
                    </a:ext>
                  </a:extLst>
                </a:gridCol>
              </a:tblGrid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311173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499679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614853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152069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907767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274181"/>
                  </a:ext>
                </a:extLst>
              </a:tr>
              <a:tr h="461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911642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257002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820677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91923"/>
                  </a:ext>
                </a:extLst>
              </a:tr>
            </a:tbl>
          </a:graphicData>
        </a:graphic>
      </p:graphicFrame>
      <p:sp>
        <p:nvSpPr>
          <p:cNvPr id="25725" name="Rectangle 125">
            <a:extLst>
              <a:ext uri="{FF2B5EF4-FFF2-40B4-BE49-F238E27FC236}">
                <a16:creationId xmlns:a16="http://schemas.microsoft.com/office/drawing/2014/main" id="{232CB435-375C-156A-D295-755F87E4FD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Here’s How You Do It</a:t>
            </a:r>
          </a:p>
        </p:txBody>
      </p:sp>
      <p:sp>
        <p:nvSpPr>
          <p:cNvPr id="25729" name="Text Box 129">
            <a:extLst>
              <a:ext uri="{FF2B5EF4-FFF2-40B4-BE49-F238E27FC236}">
                <a16:creationId xmlns:a16="http://schemas.microsoft.com/office/drawing/2014/main" id="{1021A8E2-8302-B8D1-3459-E12E80ACD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953000"/>
            <a:ext cx="2743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Take out numbers that have a composite factor of 7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763" name="Group 139">
            <a:extLst>
              <a:ext uri="{FF2B5EF4-FFF2-40B4-BE49-F238E27FC236}">
                <a16:creationId xmlns:a16="http://schemas.microsoft.com/office/drawing/2014/main" id="{7B1762E2-7701-EB15-941F-DB0971CD53B9}"/>
              </a:ext>
            </a:extLst>
          </p:cNvPr>
          <p:cNvGraphicFramePr>
            <a:graphicFrameLocks noGrp="1"/>
          </p:cNvGraphicFramePr>
          <p:nvPr/>
        </p:nvGraphicFramePr>
        <p:xfrm>
          <a:off x="2895600" y="1981200"/>
          <a:ext cx="5867400" cy="4648200"/>
        </p:xfrm>
        <a:graphic>
          <a:graphicData uri="http://schemas.openxmlformats.org/drawingml/2006/table">
            <a:tbl>
              <a:tblPr/>
              <a:tblGrid>
                <a:gridCol w="568325">
                  <a:extLst>
                    <a:ext uri="{9D8B030D-6E8A-4147-A177-3AD203B41FA5}">
                      <a16:colId xmlns:a16="http://schemas.microsoft.com/office/drawing/2014/main" val="3674841318"/>
                    </a:ext>
                  </a:extLst>
                </a:gridCol>
                <a:gridCol w="566738">
                  <a:extLst>
                    <a:ext uri="{9D8B030D-6E8A-4147-A177-3AD203B41FA5}">
                      <a16:colId xmlns:a16="http://schemas.microsoft.com/office/drawing/2014/main" val="749232217"/>
                    </a:ext>
                  </a:extLst>
                </a:gridCol>
                <a:gridCol w="566737">
                  <a:extLst>
                    <a:ext uri="{9D8B030D-6E8A-4147-A177-3AD203B41FA5}">
                      <a16:colId xmlns:a16="http://schemas.microsoft.com/office/drawing/2014/main" val="170588868"/>
                    </a:ext>
                  </a:extLst>
                </a:gridCol>
                <a:gridCol w="566738">
                  <a:extLst>
                    <a:ext uri="{9D8B030D-6E8A-4147-A177-3AD203B41FA5}">
                      <a16:colId xmlns:a16="http://schemas.microsoft.com/office/drawing/2014/main" val="2613800132"/>
                    </a:ext>
                  </a:extLst>
                </a:gridCol>
                <a:gridCol w="568325">
                  <a:extLst>
                    <a:ext uri="{9D8B030D-6E8A-4147-A177-3AD203B41FA5}">
                      <a16:colId xmlns:a16="http://schemas.microsoft.com/office/drawing/2014/main" val="2657300010"/>
                    </a:ext>
                  </a:extLst>
                </a:gridCol>
                <a:gridCol w="568325">
                  <a:extLst>
                    <a:ext uri="{9D8B030D-6E8A-4147-A177-3AD203B41FA5}">
                      <a16:colId xmlns:a16="http://schemas.microsoft.com/office/drawing/2014/main" val="2940183347"/>
                    </a:ext>
                  </a:extLst>
                </a:gridCol>
                <a:gridCol w="566737">
                  <a:extLst>
                    <a:ext uri="{9D8B030D-6E8A-4147-A177-3AD203B41FA5}">
                      <a16:colId xmlns:a16="http://schemas.microsoft.com/office/drawing/2014/main" val="1702476081"/>
                    </a:ext>
                  </a:extLst>
                </a:gridCol>
                <a:gridCol w="566738">
                  <a:extLst>
                    <a:ext uri="{9D8B030D-6E8A-4147-A177-3AD203B41FA5}">
                      <a16:colId xmlns:a16="http://schemas.microsoft.com/office/drawing/2014/main" val="2011657567"/>
                    </a:ext>
                  </a:extLst>
                </a:gridCol>
                <a:gridCol w="566737">
                  <a:extLst>
                    <a:ext uri="{9D8B030D-6E8A-4147-A177-3AD203B41FA5}">
                      <a16:colId xmlns:a16="http://schemas.microsoft.com/office/drawing/2014/main" val="193585674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771477940"/>
                    </a:ext>
                  </a:extLst>
                </a:gridCol>
              </a:tblGrid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456491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238861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175381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365637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959763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927847"/>
                  </a:ext>
                </a:extLst>
              </a:tr>
              <a:tr h="461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878934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666237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009015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196775"/>
                  </a:ext>
                </a:extLst>
              </a:tr>
            </a:tbl>
          </a:graphicData>
        </a:graphic>
      </p:graphicFrame>
      <p:sp>
        <p:nvSpPr>
          <p:cNvPr id="26749" name="Rectangle 125">
            <a:extLst>
              <a:ext uri="{FF2B5EF4-FFF2-40B4-BE49-F238E27FC236}">
                <a16:creationId xmlns:a16="http://schemas.microsoft.com/office/drawing/2014/main" id="{BE09A65E-61D3-9205-E05E-68F72CADD6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PRIME Numbers!</a:t>
            </a:r>
          </a:p>
        </p:txBody>
      </p:sp>
      <p:sp>
        <p:nvSpPr>
          <p:cNvPr id="26753" name="Text Box 129">
            <a:extLst>
              <a:ext uri="{FF2B5EF4-FFF2-40B4-BE49-F238E27FC236}">
                <a16:creationId xmlns:a16="http://schemas.microsoft.com/office/drawing/2014/main" id="{99FF3096-AEF5-BAD3-0012-6FFF36977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953000"/>
            <a:ext cx="2743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Take out numbers that have a composite factor of 7</a:t>
            </a:r>
          </a:p>
        </p:txBody>
      </p:sp>
    </p:spTree>
  </p:cSld>
  <p:clrMapOvr>
    <a:masterClrMapping/>
  </p:clrMapOvr>
  <p:transition>
    <p:circl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56B962C-AB58-6BC9-4D59-A148CA2197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/>
              <a:t>How Do We Know They Are Prime?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C3D3EF4-DCE7-4D7A-5FCD-F3EC8E52A2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Composite numbers can be placed into varying types of rectangles</a:t>
            </a:r>
          </a:p>
          <a:p>
            <a:r>
              <a:rPr lang="en-US" altLang="en-US"/>
              <a:t>Prime numbers cannot</a:t>
            </a:r>
          </a:p>
          <a:p>
            <a:r>
              <a:rPr lang="en-US" altLang="en-US"/>
              <a:t>Let’s look at that…</a:t>
            </a:r>
          </a:p>
        </p:txBody>
      </p:sp>
    </p:spTree>
  </p:cSld>
  <p:clrMapOvr>
    <a:masterClrMapping/>
  </p:clrMapOvr>
  <p:transition>
    <p:circl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50" name="Rectangle 54">
            <a:extLst>
              <a:ext uri="{FF2B5EF4-FFF2-40B4-BE49-F238E27FC236}">
                <a16:creationId xmlns:a16="http://schemas.microsoft.com/office/drawing/2014/main" id="{CFE0970A-CCC8-0C04-1370-FFB50CE4EB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667000"/>
            <a:ext cx="2286000" cy="297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24" name="Rectangle 28">
            <a:extLst>
              <a:ext uri="{FF2B5EF4-FFF2-40B4-BE49-F238E27FC236}">
                <a16:creationId xmlns:a16="http://schemas.microsoft.com/office/drawing/2014/main" id="{1E1F6E4C-65C3-E9C9-CE8E-1B383D0BC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514600"/>
            <a:ext cx="2362200" cy="3352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9" name="Rectangle 13">
            <a:extLst>
              <a:ext uri="{FF2B5EF4-FFF2-40B4-BE49-F238E27FC236}">
                <a16:creationId xmlns:a16="http://schemas.microsoft.com/office/drawing/2014/main" id="{4D29EDA1-E12F-D759-AE0E-13914A6B0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819400"/>
            <a:ext cx="1676400" cy="2286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9FDF2186-F134-4017-1858-9BE9B73F3D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Composite Numbers</a:t>
            </a:r>
          </a:p>
        </p:txBody>
      </p:sp>
      <p:sp>
        <p:nvSpPr>
          <p:cNvPr id="29700" name="Text Box 4">
            <a:extLst>
              <a:ext uri="{FF2B5EF4-FFF2-40B4-BE49-F238E27FC236}">
                <a16:creationId xmlns:a16="http://schemas.microsoft.com/office/drawing/2014/main" id="{0640D79B-9CAF-C98B-EA9F-08695A8B5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2098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6</a:t>
            </a:r>
          </a:p>
        </p:txBody>
      </p:sp>
      <p:pic>
        <p:nvPicPr>
          <p:cNvPr id="29703" name="Picture 7">
            <a:extLst>
              <a:ext uri="{FF2B5EF4-FFF2-40B4-BE49-F238E27FC236}">
                <a16:creationId xmlns:a16="http://schemas.microsoft.com/office/drawing/2014/main" id="{D1C2714D-5504-85A0-2B34-22D3C8AEA5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95600"/>
            <a:ext cx="598488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4" name="Picture 8">
            <a:extLst>
              <a:ext uri="{FF2B5EF4-FFF2-40B4-BE49-F238E27FC236}">
                <a16:creationId xmlns:a16="http://schemas.microsoft.com/office/drawing/2014/main" id="{5862584D-0894-CCBC-D7C4-3FC245304B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895600"/>
            <a:ext cx="598488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5" name="Picture 9">
            <a:extLst>
              <a:ext uri="{FF2B5EF4-FFF2-40B4-BE49-F238E27FC236}">
                <a16:creationId xmlns:a16="http://schemas.microsoft.com/office/drawing/2014/main" id="{32133618-B731-B25F-1BEE-08B4766E6F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343400"/>
            <a:ext cx="598488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6" name="Picture 10">
            <a:extLst>
              <a:ext uri="{FF2B5EF4-FFF2-40B4-BE49-F238E27FC236}">
                <a16:creationId xmlns:a16="http://schemas.microsoft.com/office/drawing/2014/main" id="{166FD202-3443-597F-C863-99C0BE6384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81400"/>
            <a:ext cx="598488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7" name="Picture 11">
            <a:extLst>
              <a:ext uri="{FF2B5EF4-FFF2-40B4-BE49-F238E27FC236}">
                <a16:creationId xmlns:a16="http://schemas.microsoft.com/office/drawing/2014/main" id="{5D283438-7211-7F85-0762-6958914190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343400"/>
            <a:ext cx="598488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8" name="Picture 12">
            <a:extLst>
              <a:ext uri="{FF2B5EF4-FFF2-40B4-BE49-F238E27FC236}">
                <a16:creationId xmlns:a16="http://schemas.microsoft.com/office/drawing/2014/main" id="{107519F1-89D0-FA7F-E604-7FD35FB164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581400"/>
            <a:ext cx="598488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9752" name="Group 56">
            <a:extLst>
              <a:ext uri="{FF2B5EF4-FFF2-40B4-BE49-F238E27FC236}">
                <a16:creationId xmlns:a16="http://schemas.microsoft.com/office/drawing/2014/main" id="{A6A87E40-5F02-7EBD-BF47-3BAB402B8E83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2057400"/>
            <a:ext cx="2133600" cy="3525838"/>
            <a:chOff x="3936" y="1296"/>
            <a:chExt cx="1344" cy="2221"/>
          </a:xfrm>
        </p:grpSpPr>
        <p:sp>
          <p:nvSpPr>
            <p:cNvPr id="29702" name="Text Box 6">
              <a:extLst>
                <a:ext uri="{FF2B5EF4-FFF2-40B4-BE49-F238E27FC236}">
                  <a16:creationId xmlns:a16="http://schemas.microsoft.com/office/drawing/2014/main" id="{8D3503A4-E514-F91F-FC4B-7296BAC7BD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1296"/>
              <a:ext cx="48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/>
                <a:t>24</a:t>
              </a:r>
            </a:p>
          </p:txBody>
        </p:sp>
        <p:pic>
          <p:nvPicPr>
            <p:cNvPr id="29725" name="Picture 29">
              <a:extLst>
                <a:ext uri="{FF2B5EF4-FFF2-40B4-BE49-F238E27FC236}">
                  <a16:creationId xmlns:a16="http://schemas.microsoft.com/office/drawing/2014/main" id="{E01D3031-73A0-1502-9F84-34069270A5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1728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726" name="Picture 30">
              <a:extLst>
                <a:ext uri="{FF2B5EF4-FFF2-40B4-BE49-F238E27FC236}">
                  <a16:creationId xmlns:a16="http://schemas.microsoft.com/office/drawing/2014/main" id="{8B59431E-AEE0-1653-61EA-40F8F98D7D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" y="2976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727" name="Picture 31">
              <a:extLst>
                <a:ext uri="{FF2B5EF4-FFF2-40B4-BE49-F238E27FC236}">
                  <a16:creationId xmlns:a16="http://schemas.microsoft.com/office/drawing/2014/main" id="{6A333632-EE5B-5FD1-1C30-43BEE67230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2976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728" name="Picture 32">
              <a:extLst>
                <a:ext uri="{FF2B5EF4-FFF2-40B4-BE49-F238E27FC236}">
                  <a16:creationId xmlns:a16="http://schemas.microsoft.com/office/drawing/2014/main" id="{57E4839C-48A9-8D19-34C8-56E6E357CA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2688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729" name="Picture 33">
              <a:extLst>
                <a:ext uri="{FF2B5EF4-FFF2-40B4-BE49-F238E27FC236}">
                  <a16:creationId xmlns:a16="http://schemas.microsoft.com/office/drawing/2014/main" id="{8C61949B-B1A8-4648-F136-FD1296F71D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" y="2688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730" name="Picture 34">
              <a:extLst>
                <a:ext uri="{FF2B5EF4-FFF2-40B4-BE49-F238E27FC236}">
                  <a16:creationId xmlns:a16="http://schemas.microsoft.com/office/drawing/2014/main" id="{F2FAAA35-C9CC-8CBB-A50B-BD9EBAB4AC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8" y="2688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731" name="Picture 35">
              <a:extLst>
                <a:ext uri="{FF2B5EF4-FFF2-40B4-BE49-F238E27FC236}">
                  <a16:creationId xmlns:a16="http://schemas.microsoft.com/office/drawing/2014/main" id="{B8338BB1-0A11-9C13-C0B8-1D807B5C4A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2688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732" name="Picture 36">
              <a:extLst>
                <a:ext uri="{FF2B5EF4-FFF2-40B4-BE49-F238E27FC236}">
                  <a16:creationId xmlns:a16="http://schemas.microsoft.com/office/drawing/2014/main" id="{699985C9-4B99-7646-6A7A-CAE76DBD994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8" y="2400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733" name="Picture 37">
              <a:extLst>
                <a:ext uri="{FF2B5EF4-FFF2-40B4-BE49-F238E27FC236}">
                  <a16:creationId xmlns:a16="http://schemas.microsoft.com/office/drawing/2014/main" id="{866AF141-3556-CB78-F317-FC0B2B909A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0" y="2400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734" name="Picture 38">
              <a:extLst>
                <a:ext uri="{FF2B5EF4-FFF2-40B4-BE49-F238E27FC236}">
                  <a16:creationId xmlns:a16="http://schemas.microsoft.com/office/drawing/2014/main" id="{B8C5A979-9A57-CEB6-DD17-2D7D3BB02B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2400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735" name="Picture 39">
              <a:extLst>
                <a:ext uri="{FF2B5EF4-FFF2-40B4-BE49-F238E27FC236}">
                  <a16:creationId xmlns:a16="http://schemas.microsoft.com/office/drawing/2014/main" id="{67031094-476F-08D3-8B06-96B89801A36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2064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736" name="Picture 40">
              <a:extLst>
                <a:ext uri="{FF2B5EF4-FFF2-40B4-BE49-F238E27FC236}">
                  <a16:creationId xmlns:a16="http://schemas.microsoft.com/office/drawing/2014/main" id="{15174787-A3AC-CE11-DED9-0F0A4E083C5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8" y="2064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737" name="Picture 41">
              <a:extLst>
                <a:ext uri="{FF2B5EF4-FFF2-40B4-BE49-F238E27FC236}">
                  <a16:creationId xmlns:a16="http://schemas.microsoft.com/office/drawing/2014/main" id="{CB4BE198-2176-7251-0B45-298816EF415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" y="2064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738" name="Picture 42">
              <a:extLst>
                <a:ext uri="{FF2B5EF4-FFF2-40B4-BE49-F238E27FC236}">
                  <a16:creationId xmlns:a16="http://schemas.microsoft.com/office/drawing/2014/main" id="{541BF0C0-074F-DE5F-2078-467F184C4C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2064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739" name="Picture 43">
              <a:extLst>
                <a:ext uri="{FF2B5EF4-FFF2-40B4-BE49-F238E27FC236}">
                  <a16:creationId xmlns:a16="http://schemas.microsoft.com/office/drawing/2014/main" id="{10F917AA-ED9E-B881-169C-9D1FF6DB79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1728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740" name="Picture 44">
              <a:extLst>
                <a:ext uri="{FF2B5EF4-FFF2-40B4-BE49-F238E27FC236}">
                  <a16:creationId xmlns:a16="http://schemas.microsoft.com/office/drawing/2014/main" id="{70B4E662-8653-AF78-EF60-5492EB8AED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8" y="1728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741" name="Picture 45">
              <a:extLst>
                <a:ext uri="{FF2B5EF4-FFF2-40B4-BE49-F238E27FC236}">
                  <a16:creationId xmlns:a16="http://schemas.microsoft.com/office/drawing/2014/main" id="{456ABFA7-411E-EC86-1262-F96FE7E1A4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" y="1728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742" name="Picture 46">
              <a:extLst>
                <a:ext uri="{FF2B5EF4-FFF2-40B4-BE49-F238E27FC236}">
                  <a16:creationId xmlns:a16="http://schemas.microsoft.com/office/drawing/2014/main" id="{0AD23050-1756-B2D5-01BF-3C7877C15C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" y="3264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743" name="Picture 47">
              <a:extLst>
                <a:ext uri="{FF2B5EF4-FFF2-40B4-BE49-F238E27FC236}">
                  <a16:creationId xmlns:a16="http://schemas.microsoft.com/office/drawing/2014/main" id="{BB237DD0-CB7F-B1DA-51EA-E4755E4D1D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3264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744" name="Picture 48">
              <a:extLst>
                <a:ext uri="{FF2B5EF4-FFF2-40B4-BE49-F238E27FC236}">
                  <a16:creationId xmlns:a16="http://schemas.microsoft.com/office/drawing/2014/main" id="{CBBA0578-8589-5F5D-9D8F-7B1FBD0D14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2976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745" name="Picture 49">
              <a:extLst>
                <a:ext uri="{FF2B5EF4-FFF2-40B4-BE49-F238E27FC236}">
                  <a16:creationId xmlns:a16="http://schemas.microsoft.com/office/drawing/2014/main" id="{00C20ACB-7355-4FB5-2D95-2894A15C63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6" y="2976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746" name="Picture 50">
              <a:extLst>
                <a:ext uri="{FF2B5EF4-FFF2-40B4-BE49-F238E27FC236}">
                  <a16:creationId xmlns:a16="http://schemas.microsoft.com/office/drawing/2014/main" id="{5CCB05AD-E5CC-07F0-E4B1-B5E5216E54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2400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747" name="Picture 51">
              <a:extLst>
                <a:ext uri="{FF2B5EF4-FFF2-40B4-BE49-F238E27FC236}">
                  <a16:creationId xmlns:a16="http://schemas.microsoft.com/office/drawing/2014/main" id="{2CE74995-334E-3DCB-501A-E9C56FEA0FF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6" y="3264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748" name="Picture 52">
              <a:extLst>
                <a:ext uri="{FF2B5EF4-FFF2-40B4-BE49-F238E27FC236}">
                  <a16:creationId xmlns:a16="http://schemas.microsoft.com/office/drawing/2014/main" id="{AE24971A-FC63-6F46-503F-39C0C49B13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3264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9751" name="Group 55">
            <a:extLst>
              <a:ext uri="{FF2B5EF4-FFF2-40B4-BE49-F238E27FC236}">
                <a16:creationId xmlns:a16="http://schemas.microsoft.com/office/drawing/2014/main" id="{0DC7FC0A-0C7B-E71B-A891-C552526FBBA5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1981200"/>
            <a:ext cx="2128838" cy="3787775"/>
            <a:chOff x="2016" y="1248"/>
            <a:chExt cx="1341" cy="2386"/>
          </a:xfrm>
        </p:grpSpPr>
        <p:sp>
          <p:nvSpPr>
            <p:cNvPr id="29701" name="Text Box 5">
              <a:extLst>
                <a:ext uri="{FF2B5EF4-FFF2-40B4-BE49-F238E27FC236}">
                  <a16:creationId xmlns:a16="http://schemas.microsoft.com/office/drawing/2014/main" id="{F4CAD13F-B6BA-7E4D-FE0D-913552E436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1248"/>
              <a:ext cx="48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/>
                <a:t>15</a:t>
              </a:r>
            </a:p>
          </p:txBody>
        </p:sp>
        <p:pic>
          <p:nvPicPr>
            <p:cNvPr id="29710" name="Picture 14">
              <a:extLst>
                <a:ext uri="{FF2B5EF4-FFF2-40B4-BE49-F238E27FC236}">
                  <a16:creationId xmlns:a16="http://schemas.microsoft.com/office/drawing/2014/main" id="{7BD81D5A-AE73-8212-B0FE-0DE59AB6FC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1632"/>
              <a:ext cx="381" cy="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711" name="Picture 15">
              <a:extLst>
                <a:ext uri="{FF2B5EF4-FFF2-40B4-BE49-F238E27FC236}">
                  <a16:creationId xmlns:a16="http://schemas.microsoft.com/office/drawing/2014/main" id="{1C444698-3785-7C07-481C-C87D3D86EF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3216"/>
              <a:ext cx="381" cy="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712" name="Picture 16">
              <a:extLst>
                <a:ext uri="{FF2B5EF4-FFF2-40B4-BE49-F238E27FC236}">
                  <a16:creationId xmlns:a16="http://schemas.microsoft.com/office/drawing/2014/main" id="{05871D40-2161-BC82-C9C1-772F96EC19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3264"/>
              <a:ext cx="381" cy="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713" name="Picture 17">
              <a:extLst>
                <a:ext uri="{FF2B5EF4-FFF2-40B4-BE49-F238E27FC236}">
                  <a16:creationId xmlns:a16="http://schemas.microsoft.com/office/drawing/2014/main" id="{DA0AD526-E3A1-3491-2D7D-3AD7ED9C0B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2784"/>
              <a:ext cx="381" cy="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714" name="Picture 18">
              <a:extLst>
                <a:ext uri="{FF2B5EF4-FFF2-40B4-BE49-F238E27FC236}">
                  <a16:creationId xmlns:a16="http://schemas.microsoft.com/office/drawing/2014/main" id="{22380ED1-EB37-350B-B108-0A01533D7B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2832"/>
              <a:ext cx="381" cy="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715" name="Picture 19">
              <a:extLst>
                <a:ext uri="{FF2B5EF4-FFF2-40B4-BE49-F238E27FC236}">
                  <a16:creationId xmlns:a16="http://schemas.microsoft.com/office/drawing/2014/main" id="{911D1337-ED72-09FC-4710-ADCA0F787B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6" y="2784"/>
              <a:ext cx="381" cy="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716" name="Picture 20">
              <a:extLst>
                <a:ext uri="{FF2B5EF4-FFF2-40B4-BE49-F238E27FC236}">
                  <a16:creationId xmlns:a16="http://schemas.microsoft.com/office/drawing/2014/main" id="{506821F9-F1B3-9939-714A-B9D31CDB63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2400"/>
              <a:ext cx="381" cy="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717" name="Picture 21">
              <a:extLst>
                <a:ext uri="{FF2B5EF4-FFF2-40B4-BE49-F238E27FC236}">
                  <a16:creationId xmlns:a16="http://schemas.microsoft.com/office/drawing/2014/main" id="{C8751A74-8EBE-46BF-C5DC-6C575A5E421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6" y="2400"/>
              <a:ext cx="381" cy="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718" name="Picture 22">
              <a:extLst>
                <a:ext uri="{FF2B5EF4-FFF2-40B4-BE49-F238E27FC236}">
                  <a16:creationId xmlns:a16="http://schemas.microsoft.com/office/drawing/2014/main" id="{6A65C6B9-9A07-FB15-3D98-CD1EF19C54C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2400"/>
              <a:ext cx="381" cy="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719" name="Picture 23">
              <a:extLst>
                <a:ext uri="{FF2B5EF4-FFF2-40B4-BE49-F238E27FC236}">
                  <a16:creationId xmlns:a16="http://schemas.microsoft.com/office/drawing/2014/main" id="{00E3865A-0434-1B15-2676-1E288B9DBA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632"/>
              <a:ext cx="381" cy="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720" name="Picture 24">
              <a:extLst>
                <a:ext uri="{FF2B5EF4-FFF2-40B4-BE49-F238E27FC236}">
                  <a16:creationId xmlns:a16="http://schemas.microsoft.com/office/drawing/2014/main" id="{49F8EF82-9D9B-2950-7E49-13856ED9CB7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2016"/>
              <a:ext cx="381" cy="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721" name="Picture 25">
              <a:extLst>
                <a:ext uri="{FF2B5EF4-FFF2-40B4-BE49-F238E27FC236}">
                  <a16:creationId xmlns:a16="http://schemas.microsoft.com/office/drawing/2014/main" id="{B1F81C33-5522-1085-3FDC-D8B05249EB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6" y="2016"/>
              <a:ext cx="381" cy="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722" name="Picture 26">
              <a:extLst>
                <a:ext uri="{FF2B5EF4-FFF2-40B4-BE49-F238E27FC236}">
                  <a16:creationId xmlns:a16="http://schemas.microsoft.com/office/drawing/2014/main" id="{61B9BF0E-6F39-17EF-F727-12D8C1BE467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2016"/>
              <a:ext cx="381" cy="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723" name="Picture 27">
              <a:extLst>
                <a:ext uri="{FF2B5EF4-FFF2-40B4-BE49-F238E27FC236}">
                  <a16:creationId xmlns:a16="http://schemas.microsoft.com/office/drawing/2014/main" id="{CF1EA450-911E-217D-19F7-73E1C07ABE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6" y="1632"/>
              <a:ext cx="381" cy="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749" name="Picture 53">
              <a:extLst>
                <a:ext uri="{FF2B5EF4-FFF2-40B4-BE49-F238E27FC236}">
                  <a16:creationId xmlns:a16="http://schemas.microsoft.com/office/drawing/2014/main" id="{C86204A0-FFE5-0E5B-7B9B-90154FF7B5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6" y="3216"/>
              <a:ext cx="381" cy="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97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97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9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9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5EF91A1F-9241-EDFD-1338-03F5876EA9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667000"/>
            <a:ext cx="2286000" cy="3505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CB324325-BA93-DC7E-7F9E-0D2306E2D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514600"/>
            <a:ext cx="2362200" cy="3352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DA836599-FA41-CB48-4BBB-BA451E2645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819400"/>
            <a:ext cx="1676400" cy="2286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A811B1E0-39CF-703C-B143-77095E68E1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Prime Numbers</a:t>
            </a:r>
          </a:p>
        </p:txBody>
      </p:sp>
      <p:grpSp>
        <p:nvGrpSpPr>
          <p:cNvPr id="31806" name="Group 62">
            <a:extLst>
              <a:ext uri="{FF2B5EF4-FFF2-40B4-BE49-F238E27FC236}">
                <a16:creationId xmlns:a16="http://schemas.microsoft.com/office/drawing/2014/main" id="{54089421-15EA-5E0D-FE78-828C543595C3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209800"/>
            <a:ext cx="1360488" cy="3581400"/>
            <a:chOff x="384" y="1392"/>
            <a:chExt cx="857" cy="2256"/>
          </a:xfrm>
        </p:grpSpPr>
        <p:sp>
          <p:nvSpPr>
            <p:cNvPr id="31750" name="Text Box 6">
              <a:extLst>
                <a:ext uri="{FF2B5EF4-FFF2-40B4-BE49-F238E27FC236}">
                  <a16:creationId xmlns:a16="http://schemas.microsoft.com/office/drawing/2014/main" id="{4181595D-AE5B-3264-AFF5-F5925EC4A5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1392"/>
              <a:ext cx="48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/>
                <a:t>7</a:t>
              </a:r>
            </a:p>
          </p:txBody>
        </p:sp>
        <p:pic>
          <p:nvPicPr>
            <p:cNvPr id="31753" name="Picture 9">
              <a:extLst>
                <a:ext uri="{FF2B5EF4-FFF2-40B4-BE49-F238E27FC236}">
                  <a16:creationId xmlns:a16="http://schemas.microsoft.com/office/drawing/2014/main" id="{85E70F2E-ABF2-333B-253C-139920A8EE8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1824"/>
              <a:ext cx="377" cy="3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54" name="Picture 10">
              <a:extLst>
                <a:ext uri="{FF2B5EF4-FFF2-40B4-BE49-F238E27FC236}">
                  <a16:creationId xmlns:a16="http://schemas.microsoft.com/office/drawing/2014/main" id="{0784C8B6-2CA7-B9EF-1EE9-CB9D667ECB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1824"/>
              <a:ext cx="377" cy="3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55" name="Picture 11">
              <a:extLst>
                <a:ext uri="{FF2B5EF4-FFF2-40B4-BE49-F238E27FC236}">
                  <a16:creationId xmlns:a16="http://schemas.microsoft.com/office/drawing/2014/main" id="{E95B20C7-7EB1-BB31-21DD-69F74CF6A6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2736"/>
              <a:ext cx="377" cy="3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56" name="Picture 12">
              <a:extLst>
                <a:ext uri="{FF2B5EF4-FFF2-40B4-BE49-F238E27FC236}">
                  <a16:creationId xmlns:a16="http://schemas.microsoft.com/office/drawing/2014/main" id="{865BE24D-765C-BDF4-64AA-843561FCC9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2256"/>
              <a:ext cx="377" cy="3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57" name="Picture 13">
              <a:extLst>
                <a:ext uri="{FF2B5EF4-FFF2-40B4-BE49-F238E27FC236}">
                  <a16:creationId xmlns:a16="http://schemas.microsoft.com/office/drawing/2014/main" id="{FAF4437F-DA80-9E0E-CE5D-7074BA55B9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2736"/>
              <a:ext cx="377" cy="3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58" name="Picture 14">
              <a:extLst>
                <a:ext uri="{FF2B5EF4-FFF2-40B4-BE49-F238E27FC236}">
                  <a16:creationId xmlns:a16="http://schemas.microsoft.com/office/drawing/2014/main" id="{FC02E360-6D62-7153-E1CE-EE08CE48E5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2256"/>
              <a:ext cx="377" cy="3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98" name="Picture 54">
              <a:extLst>
                <a:ext uri="{FF2B5EF4-FFF2-40B4-BE49-F238E27FC236}">
                  <a16:creationId xmlns:a16="http://schemas.microsoft.com/office/drawing/2014/main" id="{32905D6D-9E8C-7638-CE24-75DAC225C1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3264"/>
              <a:ext cx="377" cy="3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1807" name="Group 63">
            <a:extLst>
              <a:ext uri="{FF2B5EF4-FFF2-40B4-BE49-F238E27FC236}">
                <a16:creationId xmlns:a16="http://schemas.microsoft.com/office/drawing/2014/main" id="{429CA68D-6E85-431C-B13A-C994E5EAAEDF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1981200"/>
            <a:ext cx="2128838" cy="4549775"/>
            <a:chOff x="2016" y="1248"/>
            <a:chExt cx="1341" cy="2866"/>
          </a:xfrm>
        </p:grpSpPr>
        <p:sp>
          <p:nvSpPr>
            <p:cNvPr id="31751" name="Text Box 7">
              <a:extLst>
                <a:ext uri="{FF2B5EF4-FFF2-40B4-BE49-F238E27FC236}">
                  <a16:creationId xmlns:a16="http://schemas.microsoft.com/office/drawing/2014/main" id="{31E654B1-438E-37DE-DFC8-A2152EF4F7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1248"/>
              <a:ext cx="48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/>
                <a:t>17</a:t>
              </a:r>
            </a:p>
          </p:txBody>
        </p:sp>
        <p:pic>
          <p:nvPicPr>
            <p:cNvPr id="31759" name="Picture 15">
              <a:extLst>
                <a:ext uri="{FF2B5EF4-FFF2-40B4-BE49-F238E27FC236}">
                  <a16:creationId xmlns:a16="http://schemas.microsoft.com/office/drawing/2014/main" id="{111BA8F1-66C7-1AB6-A23E-1E88F864B4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1632"/>
              <a:ext cx="381" cy="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60" name="Picture 16">
              <a:extLst>
                <a:ext uri="{FF2B5EF4-FFF2-40B4-BE49-F238E27FC236}">
                  <a16:creationId xmlns:a16="http://schemas.microsoft.com/office/drawing/2014/main" id="{0F82BE75-AFE2-4F24-A146-266577DEDD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3216"/>
              <a:ext cx="381" cy="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61" name="Picture 17">
              <a:extLst>
                <a:ext uri="{FF2B5EF4-FFF2-40B4-BE49-F238E27FC236}">
                  <a16:creationId xmlns:a16="http://schemas.microsoft.com/office/drawing/2014/main" id="{E7772BCD-9841-6169-3E44-B0C152AD6A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3264"/>
              <a:ext cx="381" cy="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62" name="Picture 18">
              <a:extLst>
                <a:ext uri="{FF2B5EF4-FFF2-40B4-BE49-F238E27FC236}">
                  <a16:creationId xmlns:a16="http://schemas.microsoft.com/office/drawing/2014/main" id="{82650D3D-BC3A-70FC-B220-225D59F6A2B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2784"/>
              <a:ext cx="381" cy="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63" name="Picture 19">
              <a:extLst>
                <a:ext uri="{FF2B5EF4-FFF2-40B4-BE49-F238E27FC236}">
                  <a16:creationId xmlns:a16="http://schemas.microsoft.com/office/drawing/2014/main" id="{B0CF227C-D0DD-16F1-0471-24EE97EB9E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2832"/>
              <a:ext cx="381" cy="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64" name="Picture 20">
              <a:extLst>
                <a:ext uri="{FF2B5EF4-FFF2-40B4-BE49-F238E27FC236}">
                  <a16:creationId xmlns:a16="http://schemas.microsoft.com/office/drawing/2014/main" id="{9B640A26-81C9-8B17-F6C3-A5B7A08F0E0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6" y="2784"/>
              <a:ext cx="381" cy="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65" name="Picture 21">
              <a:extLst>
                <a:ext uri="{FF2B5EF4-FFF2-40B4-BE49-F238E27FC236}">
                  <a16:creationId xmlns:a16="http://schemas.microsoft.com/office/drawing/2014/main" id="{A7A0DA44-C64D-335F-F2CB-67BB00D0AC9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2400"/>
              <a:ext cx="381" cy="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66" name="Picture 22">
              <a:extLst>
                <a:ext uri="{FF2B5EF4-FFF2-40B4-BE49-F238E27FC236}">
                  <a16:creationId xmlns:a16="http://schemas.microsoft.com/office/drawing/2014/main" id="{41E9A1A8-F68E-09CC-41A0-26C43166697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6" y="2400"/>
              <a:ext cx="381" cy="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67" name="Picture 23">
              <a:extLst>
                <a:ext uri="{FF2B5EF4-FFF2-40B4-BE49-F238E27FC236}">
                  <a16:creationId xmlns:a16="http://schemas.microsoft.com/office/drawing/2014/main" id="{679DA14E-EBE7-8A1A-BEC8-F1DCF43DA0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2400"/>
              <a:ext cx="381" cy="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68" name="Picture 24">
              <a:extLst>
                <a:ext uri="{FF2B5EF4-FFF2-40B4-BE49-F238E27FC236}">
                  <a16:creationId xmlns:a16="http://schemas.microsoft.com/office/drawing/2014/main" id="{96D5FA04-6F97-947B-C921-CCC720B29E7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632"/>
              <a:ext cx="381" cy="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69" name="Picture 25">
              <a:extLst>
                <a:ext uri="{FF2B5EF4-FFF2-40B4-BE49-F238E27FC236}">
                  <a16:creationId xmlns:a16="http://schemas.microsoft.com/office/drawing/2014/main" id="{33E778CC-A4CD-622C-6E45-8055D27CA9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2016"/>
              <a:ext cx="381" cy="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70" name="Picture 26">
              <a:extLst>
                <a:ext uri="{FF2B5EF4-FFF2-40B4-BE49-F238E27FC236}">
                  <a16:creationId xmlns:a16="http://schemas.microsoft.com/office/drawing/2014/main" id="{7F6C11C9-3A2E-5CB8-9B87-2443D4C0EE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6" y="2016"/>
              <a:ext cx="381" cy="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71" name="Picture 27">
              <a:extLst>
                <a:ext uri="{FF2B5EF4-FFF2-40B4-BE49-F238E27FC236}">
                  <a16:creationId xmlns:a16="http://schemas.microsoft.com/office/drawing/2014/main" id="{081C334F-BB7F-E90B-5E2E-290A43EC63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2016"/>
              <a:ext cx="381" cy="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72" name="Picture 28">
              <a:extLst>
                <a:ext uri="{FF2B5EF4-FFF2-40B4-BE49-F238E27FC236}">
                  <a16:creationId xmlns:a16="http://schemas.microsoft.com/office/drawing/2014/main" id="{88A4EBB3-DE72-D2E7-CB1A-DFE3DEEA1A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6" y="1632"/>
              <a:ext cx="381" cy="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97" name="Picture 53">
              <a:extLst>
                <a:ext uri="{FF2B5EF4-FFF2-40B4-BE49-F238E27FC236}">
                  <a16:creationId xmlns:a16="http://schemas.microsoft.com/office/drawing/2014/main" id="{52E3D479-BE64-34C2-32E2-B456041955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6" y="3216"/>
              <a:ext cx="381" cy="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99" name="Picture 55">
              <a:extLst>
                <a:ext uri="{FF2B5EF4-FFF2-40B4-BE49-F238E27FC236}">
                  <a16:creationId xmlns:a16="http://schemas.microsoft.com/office/drawing/2014/main" id="{5640FA7D-B612-AF27-5DAA-387AC15C7B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3744"/>
              <a:ext cx="381" cy="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800" name="Picture 56">
              <a:extLst>
                <a:ext uri="{FF2B5EF4-FFF2-40B4-BE49-F238E27FC236}">
                  <a16:creationId xmlns:a16="http://schemas.microsoft.com/office/drawing/2014/main" id="{1BFD2BDF-0693-1260-6C05-BD71D17A80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3744"/>
              <a:ext cx="381" cy="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1808" name="Group 64">
            <a:extLst>
              <a:ext uri="{FF2B5EF4-FFF2-40B4-BE49-F238E27FC236}">
                <a16:creationId xmlns:a16="http://schemas.microsoft.com/office/drawing/2014/main" id="{F7EA22F4-D42F-28D6-6E30-DE99D0929C51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2057400"/>
            <a:ext cx="2133600" cy="4592638"/>
            <a:chOff x="3936" y="1296"/>
            <a:chExt cx="1344" cy="2893"/>
          </a:xfrm>
        </p:grpSpPr>
        <p:sp>
          <p:nvSpPr>
            <p:cNvPr id="31752" name="Text Box 8">
              <a:extLst>
                <a:ext uri="{FF2B5EF4-FFF2-40B4-BE49-F238E27FC236}">
                  <a16:creationId xmlns:a16="http://schemas.microsoft.com/office/drawing/2014/main" id="{2C1B83B7-6A36-8223-3065-1049C67909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1296"/>
              <a:ext cx="48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/>
                <a:t>29</a:t>
              </a:r>
            </a:p>
          </p:txBody>
        </p:sp>
        <p:pic>
          <p:nvPicPr>
            <p:cNvPr id="31773" name="Picture 29">
              <a:extLst>
                <a:ext uri="{FF2B5EF4-FFF2-40B4-BE49-F238E27FC236}">
                  <a16:creationId xmlns:a16="http://schemas.microsoft.com/office/drawing/2014/main" id="{537F97FC-F0F6-FD97-AB2C-430D32F6E25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1728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74" name="Picture 30">
              <a:extLst>
                <a:ext uri="{FF2B5EF4-FFF2-40B4-BE49-F238E27FC236}">
                  <a16:creationId xmlns:a16="http://schemas.microsoft.com/office/drawing/2014/main" id="{C0079D97-7100-B1C3-ADC6-FED6C9F7893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" y="2976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75" name="Picture 31">
              <a:extLst>
                <a:ext uri="{FF2B5EF4-FFF2-40B4-BE49-F238E27FC236}">
                  <a16:creationId xmlns:a16="http://schemas.microsoft.com/office/drawing/2014/main" id="{E9EBE784-F338-491E-6CC4-9559F305BE2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2976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76" name="Picture 32">
              <a:extLst>
                <a:ext uri="{FF2B5EF4-FFF2-40B4-BE49-F238E27FC236}">
                  <a16:creationId xmlns:a16="http://schemas.microsoft.com/office/drawing/2014/main" id="{6967E877-AE93-0AE4-41D7-434531E3731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2688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77" name="Picture 33">
              <a:extLst>
                <a:ext uri="{FF2B5EF4-FFF2-40B4-BE49-F238E27FC236}">
                  <a16:creationId xmlns:a16="http://schemas.microsoft.com/office/drawing/2014/main" id="{2494A060-A58F-C9C2-F9F4-58BF91EEA2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" y="2688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78" name="Picture 34">
              <a:extLst>
                <a:ext uri="{FF2B5EF4-FFF2-40B4-BE49-F238E27FC236}">
                  <a16:creationId xmlns:a16="http://schemas.microsoft.com/office/drawing/2014/main" id="{5DA3F505-11CA-2C33-2242-7B41E3AB295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8" y="2688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79" name="Picture 35">
              <a:extLst>
                <a:ext uri="{FF2B5EF4-FFF2-40B4-BE49-F238E27FC236}">
                  <a16:creationId xmlns:a16="http://schemas.microsoft.com/office/drawing/2014/main" id="{570F08A7-05CA-9F8D-74EC-EFF88554FC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2688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80" name="Picture 36">
              <a:extLst>
                <a:ext uri="{FF2B5EF4-FFF2-40B4-BE49-F238E27FC236}">
                  <a16:creationId xmlns:a16="http://schemas.microsoft.com/office/drawing/2014/main" id="{E05153AB-A355-64AF-DE41-DAB5F100A1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8" y="2400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81" name="Picture 37">
              <a:extLst>
                <a:ext uri="{FF2B5EF4-FFF2-40B4-BE49-F238E27FC236}">
                  <a16:creationId xmlns:a16="http://schemas.microsoft.com/office/drawing/2014/main" id="{CA3A1A9C-DE38-CDFA-F236-88AF5B602F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0" y="2400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82" name="Picture 38">
              <a:extLst>
                <a:ext uri="{FF2B5EF4-FFF2-40B4-BE49-F238E27FC236}">
                  <a16:creationId xmlns:a16="http://schemas.microsoft.com/office/drawing/2014/main" id="{811AF4CA-0044-66A4-F8D2-184E833C80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2400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83" name="Picture 39">
              <a:extLst>
                <a:ext uri="{FF2B5EF4-FFF2-40B4-BE49-F238E27FC236}">
                  <a16:creationId xmlns:a16="http://schemas.microsoft.com/office/drawing/2014/main" id="{4E920884-60B9-DDE4-496E-A830B0EE8B0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2064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84" name="Picture 40">
              <a:extLst>
                <a:ext uri="{FF2B5EF4-FFF2-40B4-BE49-F238E27FC236}">
                  <a16:creationId xmlns:a16="http://schemas.microsoft.com/office/drawing/2014/main" id="{4C9EA429-3F58-0EB3-5D6F-CC43F96AAA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8" y="2064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85" name="Picture 41">
              <a:extLst>
                <a:ext uri="{FF2B5EF4-FFF2-40B4-BE49-F238E27FC236}">
                  <a16:creationId xmlns:a16="http://schemas.microsoft.com/office/drawing/2014/main" id="{7DAEF58D-FCD7-C3E2-67C2-61FD778E93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" y="2064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86" name="Picture 42">
              <a:extLst>
                <a:ext uri="{FF2B5EF4-FFF2-40B4-BE49-F238E27FC236}">
                  <a16:creationId xmlns:a16="http://schemas.microsoft.com/office/drawing/2014/main" id="{E273D2AF-1EB8-E9BA-7A7E-63317DFF6D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2064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87" name="Picture 43">
              <a:extLst>
                <a:ext uri="{FF2B5EF4-FFF2-40B4-BE49-F238E27FC236}">
                  <a16:creationId xmlns:a16="http://schemas.microsoft.com/office/drawing/2014/main" id="{66F81EFD-C3AF-75CE-5FEB-0F476182DD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1728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88" name="Picture 44">
              <a:extLst>
                <a:ext uri="{FF2B5EF4-FFF2-40B4-BE49-F238E27FC236}">
                  <a16:creationId xmlns:a16="http://schemas.microsoft.com/office/drawing/2014/main" id="{2ECB49E9-BFA0-89D0-F376-A97D87EA07D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8" y="1728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89" name="Picture 45">
              <a:extLst>
                <a:ext uri="{FF2B5EF4-FFF2-40B4-BE49-F238E27FC236}">
                  <a16:creationId xmlns:a16="http://schemas.microsoft.com/office/drawing/2014/main" id="{CB192486-F01A-05A1-DB5E-41A6C73004F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" y="1728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90" name="Picture 46">
              <a:extLst>
                <a:ext uri="{FF2B5EF4-FFF2-40B4-BE49-F238E27FC236}">
                  <a16:creationId xmlns:a16="http://schemas.microsoft.com/office/drawing/2014/main" id="{7394DB69-BD62-F08E-305C-7495CF37B28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" y="3264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91" name="Picture 47">
              <a:extLst>
                <a:ext uri="{FF2B5EF4-FFF2-40B4-BE49-F238E27FC236}">
                  <a16:creationId xmlns:a16="http://schemas.microsoft.com/office/drawing/2014/main" id="{9FE4F462-AB77-B471-0F03-837C24301BD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3264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92" name="Picture 48">
              <a:extLst>
                <a:ext uri="{FF2B5EF4-FFF2-40B4-BE49-F238E27FC236}">
                  <a16:creationId xmlns:a16="http://schemas.microsoft.com/office/drawing/2014/main" id="{A2F048D2-BC90-7ACF-A972-595FF548C5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2976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93" name="Picture 49">
              <a:extLst>
                <a:ext uri="{FF2B5EF4-FFF2-40B4-BE49-F238E27FC236}">
                  <a16:creationId xmlns:a16="http://schemas.microsoft.com/office/drawing/2014/main" id="{7FD89544-0A7C-0369-2B1F-85082BEBDC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6" y="2976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94" name="Picture 50">
              <a:extLst>
                <a:ext uri="{FF2B5EF4-FFF2-40B4-BE49-F238E27FC236}">
                  <a16:creationId xmlns:a16="http://schemas.microsoft.com/office/drawing/2014/main" id="{B2E26714-57D8-FF59-C891-71AEC435C1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2400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95" name="Picture 51">
              <a:extLst>
                <a:ext uri="{FF2B5EF4-FFF2-40B4-BE49-F238E27FC236}">
                  <a16:creationId xmlns:a16="http://schemas.microsoft.com/office/drawing/2014/main" id="{0DE458A4-ADD8-C3BA-F078-65305883F3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6" y="3264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96" name="Picture 52">
              <a:extLst>
                <a:ext uri="{FF2B5EF4-FFF2-40B4-BE49-F238E27FC236}">
                  <a16:creationId xmlns:a16="http://schemas.microsoft.com/office/drawing/2014/main" id="{39997BC7-7276-C776-BB58-DE65BF3943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3264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801" name="Picture 57">
              <a:extLst>
                <a:ext uri="{FF2B5EF4-FFF2-40B4-BE49-F238E27FC236}">
                  <a16:creationId xmlns:a16="http://schemas.microsoft.com/office/drawing/2014/main" id="{21E8776F-67C6-A999-3229-8C2773C6F5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6" y="3936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802" name="Picture 58">
              <a:extLst>
                <a:ext uri="{FF2B5EF4-FFF2-40B4-BE49-F238E27FC236}">
                  <a16:creationId xmlns:a16="http://schemas.microsoft.com/office/drawing/2014/main" id="{1E80737E-E8F4-3B95-B246-23FA424AE4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3552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803" name="Picture 59">
              <a:extLst>
                <a:ext uri="{FF2B5EF4-FFF2-40B4-BE49-F238E27FC236}">
                  <a16:creationId xmlns:a16="http://schemas.microsoft.com/office/drawing/2014/main" id="{AE8C02E2-07EE-E916-F690-68BF79BA68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6" y="3552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804" name="Picture 60">
              <a:extLst>
                <a:ext uri="{FF2B5EF4-FFF2-40B4-BE49-F238E27FC236}">
                  <a16:creationId xmlns:a16="http://schemas.microsoft.com/office/drawing/2014/main" id="{482A9047-34F9-5E0A-886D-3717E943D8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" y="3552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805" name="Picture 61">
              <a:extLst>
                <a:ext uri="{FF2B5EF4-FFF2-40B4-BE49-F238E27FC236}">
                  <a16:creationId xmlns:a16="http://schemas.microsoft.com/office/drawing/2014/main" id="{579DEE2E-2C60-7447-B0A1-89C0102110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3552"/>
              <a:ext cx="288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8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8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8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8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8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8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8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8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318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3180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80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31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31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4B6C3E8F-6BD7-324F-ED76-3F03A91DA3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That’s It!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E79D10A6-08DD-6403-49A4-0281F6E639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prime number cannot be divided by anything other than 1 and itself.</a:t>
            </a:r>
          </a:p>
        </p:txBody>
      </p:sp>
    </p:spTree>
  </p:cSld>
  <p:clrMapOvr>
    <a:masterClrMapping/>
  </p:clrMapOvr>
  <p:transition>
    <p:circl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>
            <a:extLst>
              <a:ext uri="{FF2B5EF4-FFF2-40B4-BE49-F238E27FC236}">
                <a16:creationId xmlns:a16="http://schemas.microsoft.com/office/drawing/2014/main" id="{E321FF3B-E0C9-FF18-1F77-644348758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B0C354C-403B-6749-6C82-30549BCA4B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Definitions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19C98A9-4C16-F85D-1F91-C1B21EC9C5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Even Numbers – Any number that can be divided by 2</a:t>
            </a:r>
          </a:p>
          <a:p>
            <a:r>
              <a:rPr lang="en-US" altLang="en-US"/>
              <a:t>Odd Numbers – Any number that cannot be divided by 2</a:t>
            </a:r>
          </a:p>
          <a:p>
            <a:r>
              <a:rPr lang="en-US" altLang="en-US"/>
              <a:t>Composite Number – An integer that can be divided by at least one other number (a factor) other than itself</a:t>
            </a:r>
          </a:p>
        </p:txBody>
      </p:sp>
    </p:spTree>
  </p:cSld>
  <p:clrMapOvr>
    <a:masterClrMapping/>
  </p:clrMapOvr>
  <p:transition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2E68782-C168-E13C-479A-9DE80D7700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Definitions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1F12783-FDA7-7299-1656-2B58B508F5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Prime Number – An integer whose only factors are 1 and itself.</a:t>
            </a:r>
          </a:p>
          <a:p>
            <a:pPr>
              <a:lnSpc>
                <a:spcPct val="90000"/>
              </a:lnSpc>
            </a:pPr>
            <a:r>
              <a:rPr lang="en-US" altLang="en-US"/>
              <a:t>Factor – a number that can divide another number without a remainder.</a:t>
            </a:r>
          </a:p>
          <a:p>
            <a:pPr>
              <a:lnSpc>
                <a:spcPct val="90000"/>
              </a:lnSpc>
            </a:pPr>
            <a:r>
              <a:rPr lang="en-US" altLang="en-US"/>
              <a:t>Prime Factors – an expression of numbers that divides another integer without a remainder where all the factors are prime.</a:t>
            </a:r>
          </a:p>
        </p:txBody>
      </p:sp>
    </p:spTree>
  </p:cSld>
  <p:clrMapOvr>
    <a:masterClrMapping/>
  </p:clrMapOvr>
  <p:transition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29B38835-00C6-8FBD-0BE0-88D1924462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numbers are prime?</a:t>
            </a:r>
          </a:p>
        </p:txBody>
      </p:sp>
      <p:sp>
        <p:nvSpPr>
          <p:cNvPr id="12418" name="Rectangle 130">
            <a:extLst>
              <a:ext uri="{FF2B5EF4-FFF2-40B4-BE49-F238E27FC236}">
                <a16:creationId xmlns:a16="http://schemas.microsoft.com/office/drawing/2014/main" id="{0237AF56-F6C9-5F37-9CFD-4354F064C9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Let’s look at a number grid from 1 to 100 and see how they were discovered.</a:t>
            </a:r>
          </a:p>
        </p:txBody>
      </p:sp>
    </p:spTree>
  </p:cSld>
  <p:clrMapOvr>
    <a:masterClrMapping/>
  </p:clrMapOvr>
  <p:transition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Group 2">
            <a:extLst>
              <a:ext uri="{FF2B5EF4-FFF2-40B4-BE49-F238E27FC236}">
                <a16:creationId xmlns:a16="http://schemas.microsoft.com/office/drawing/2014/main" id="{6E7F86C2-992E-AAB6-4609-72274A4541B4}"/>
              </a:ext>
            </a:extLst>
          </p:cNvPr>
          <p:cNvGraphicFramePr>
            <a:graphicFrameLocks noGrp="1"/>
          </p:cNvGraphicFramePr>
          <p:nvPr/>
        </p:nvGraphicFramePr>
        <p:xfrm>
          <a:off x="2895600" y="1981200"/>
          <a:ext cx="5867400" cy="4648200"/>
        </p:xfrm>
        <a:graphic>
          <a:graphicData uri="http://schemas.openxmlformats.org/drawingml/2006/table">
            <a:tbl>
              <a:tblPr/>
              <a:tblGrid>
                <a:gridCol w="568325">
                  <a:extLst>
                    <a:ext uri="{9D8B030D-6E8A-4147-A177-3AD203B41FA5}">
                      <a16:colId xmlns:a16="http://schemas.microsoft.com/office/drawing/2014/main" val="2316362525"/>
                    </a:ext>
                  </a:extLst>
                </a:gridCol>
                <a:gridCol w="566738">
                  <a:extLst>
                    <a:ext uri="{9D8B030D-6E8A-4147-A177-3AD203B41FA5}">
                      <a16:colId xmlns:a16="http://schemas.microsoft.com/office/drawing/2014/main" val="132778080"/>
                    </a:ext>
                  </a:extLst>
                </a:gridCol>
                <a:gridCol w="566737">
                  <a:extLst>
                    <a:ext uri="{9D8B030D-6E8A-4147-A177-3AD203B41FA5}">
                      <a16:colId xmlns:a16="http://schemas.microsoft.com/office/drawing/2014/main" val="234008255"/>
                    </a:ext>
                  </a:extLst>
                </a:gridCol>
                <a:gridCol w="566738">
                  <a:extLst>
                    <a:ext uri="{9D8B030D-6E8A-4147-A177-3AD203B41FA5}">
                      <a16:colId xmlns:a16="http://schemas.microsoft.com/office/drawing/2014/main" val="3888084231"/>
                    </a:ext>
                  </a:extLst>
                </a:gridCol>
                <a:gridCol w="568325">
                  <a:extLst>
                    <a:ext uri="{9D8B030D-6E8A-4147-A177-3AD203B41FA5}">
                      <a16:colId xmlns:a16="http://schemas.microsoft.com/office/drawing/2014/main" val="2471633104"/>
                    </a:ext>
                  </a:extLst>
                </a:gridCol>
                <a:gridCol w="568325">
                  <a:extLst>
                    <a:ext uri="{9D8B030D-6E8A-4147-A177-3AD203B41FA5}">
                      <a16:colId xmlns:a16="http://schemas.microsoft.com/office/drawing/2014/main" val="800404456"/>
                    </a:ext>
                  </a:extLst>
                </a:gridCol>
                <a:gridCol w="566737">
                  <a:extLst>
                    <a:ext uri="{9D8B030D-6E8A-4147-A177-3AD203B41FA5}">
                      <a16:colId xmlns:a16="http://schemas.microsoft.com/office/drawing/2014/main" val="1696743262"/>
                    </a:ext>
                  </a:extLst>
                </a:gridCol>
                <a:gridCol w="566738">
                  <a:extLst>
                    <a:ext uri="{9D8B030D-6E8A-4147-A177-3AD203B41FA5}">
                      <a16:colId xmlns:a16="http://schemas.microsoft.com/office/drawing/2014/main" val="2692707693"/>
                    </a:ext>
                  </a:extLst>
                </a:gridCol>
                <a:gridCol w="566737">
                  <a:extLst>
                    <a:ext uri="{9D8B030D-6E8A-4147-A177-3AD203B41FA5}">
                      <a16:colId xmlns:a16="http://schemas.microsoft.com/office/drawing/2014/main" val="386360962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810414292"/>
                    </a:ext>
                  </a:extLst>
                </a:gridCol>
              </a:tblGrid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9309450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098313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27128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5441667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5808121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9424258"/>
                  </a:ext>
                </a:extLst>
              </a:tr>
              <a:tr h="461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8756735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768222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113348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0844667"/>
                  </a:ext>
                </a:extLst>
              </a:tr>
            </a:tbl>
          </a:graphicData>
        </a:graphic>
      </p:graphicFrame>
      <p:sp>
        <p:nvSpPr>
          <p:cNvPr id="33917" name="Rectangle 125">
            <a:extLst>
              <a:ext uri="{FF2B5EF4-FFF2-40B4-BE49-F238E27FC236}">
                <a16:creationId xmlns:a16="http://schemas.microsoft.com/office/drawing/2014/main" id="{ED8531B5-8550-DC75-B5CE-B1F5EE1539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Here’s How You Do It</a:t>
            </a:r>
          </a:p>
        </p:txBody>
      </p:sp>
      <p:sp>
        <p:nvSpPr>
          <p:cNvPr id="33918" name="Text Box 126">
            <a:extLst>
              <a:ext uri="{FF2B5EF4-FFF2-40B4-BE49-F238E27FC236}">
                <a16:creationId xmlns:a16="http://schemas.microsoft.com/office/drawing/2014/main" id="{700CEFFF-6359-E8AB-57DB-30752FD4A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057400"/>
            <a:ext cx="2743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Take out the number 1 because it is a special number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943" name="Group 127">
            <a:extLst>
              <a:ext uri="{FF2B5EF4-FFF2-40B4-BE49-F238E27FC236}">
                <a16:creationId xmlns:a16="http://schemas.microsoft.com/office/drawing/2014/main" id="{6C4027D5-CBFF-48BF-49E2-F6CDC47FE34E}"/>
              </a:ext>
            </a:extLst>
          </p:cNvPr>
          <p:cNvGraphicFramePr>
            <a:graphicFrameLocks noGrp="1"/>
          </p:cNvGraphicFramePr>
          <p:nvPr/>
        </p:nvGraphicFramePr>
        <p:xfrm>
          <a:off x="2895600" y="1981200"/>
          <a:ext cx="5867400" cy="4648200"/>
        </p:xfrm>
        <a:graphic>
          <a:graphicData uri="http://schemas.openxmlformats.org/drawingml/2006/table">
            <a:tbl>
              <a:tblPr/>
              <a:tblGrid>
                <a:gridCol w="568325">
                  <a:extLst>
                    <a:ext uri="{9D8B030D-6E8A-4147-A177-3AD203B41FA5}">
                      <a16:colId xmlns:a16="http://schemas.microsoft.com/office/drawing/2014/main" val="888923519"/>
                    </a:ext>
                  </a:extLst>
                </a:gridCol>
                <a:gridCol w="566738">
                  <a:extLst>
                    <a:ext uri="{9D8B030D-6E8A-4147-A177-3AD203B41FA5}">
                      <a16:colId xmlns:a16="http://schemas.microsoft.com/office/drawing/2014/main" val="2803365653"/>
                    </a:ext>
                  </a:extLst>
                </a:gridCol>
                <a:gridCol w="566737">
                  <a:extLst>
                    <a:ext uri="{9D8B030D-6E8A-4147-A177-3AD203B41FA5}">
                      <a16:colId xmlns:a16="http://schemas.microsoft.com/office/drawing/2014/main" val="1123854822"/>
                    </a:ext>
                  </a:extLst>
                </a:gridCol>
                <a:gridCol w="566738">
                  <a:extLst>
                    <a:ext uri="{9D8B030D-6E8A-4147-A177-3AD203B41FA5}">
                      <a16:colId xmlns:a16="http://schemas.microsoft.com/office/drawing/2014/main" val="3936732722"/>
                    </a:ext>
                  </a:extLst>
                </a:gridCol>
                <a:gridCol w="568325">
                  <a:extLst>
                    <a:ext uri="{9D8B030D-6E8A-4147-A177-3AD203B41FA5}">
                      <a16:colId xmlns:a16="http://schemas.microsoft.com/office/drawing/2014/main" val="2754998646"/>
                    </a:ext>
                  </a:extLst>
                </a:gridCol>
                <a:gridCol w="568325">
                  <a:extLst>
                    <a:ext uri="{9D8B030D-6E8A-4147-A177-3AD203B41FA5}">
                      <a16:colId xmlns:a16="http://schemas.microsoft.com/office/drawing/2014/main" val="551902561"/>
                    </a:ext>
                  </a:extLst>
                </a:gridCol>
                <a:gridCol w="566737">
                  <a:extLst>
                    <a:ext uri="{9D8B030D-6E8A-4147-A177-3AD203B41FA5}">
                      <a16:colId xmlns:a16="http://schemas.microsoft.com/office/drawing/2014/main" val="2380908070"/>
                    </a:ext>
                  </a:extLst>
                </a:gridCol>
                <a:gridCol w="566738">
                  <a:extLst>
                    <a:ext uri="{9D8B030D-6E8A-4147-A177-3AD203B41FA5}">
                      <a16:colId xmlns:a16="http://schemas.microsoft.com/office/drawing/2014/main" val="2988302189"/>
                    </a:ext>
                  </a:extLst>
                </a:gridCol>
                <a:gridCol w="566737">
                  <a:extLst>
                    <a:ext uri="{9D8B030D-6E8A-4147-A177-3AD203B41FA5}">
                      <a16:colId xmlns:a16="http://schemas.microsoft.com/office/drawing/2014/main" val="416548361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879693593"/>
                    </a:ext>
                  </a:extLst>
                </a:gridCol>
              </a:tblGrid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104979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0350880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5671997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0294245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6999287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2966111"/>
                  </a:ext>
                </a:extLst>
              </a:tr>
              <a:tr h="461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5806065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4919980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5611637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049271"/>
                  </a:ext>
                </a:extLst>
              </a:tr>
            </a:tbl>
          </a:graphicData>
        </a:graphic>
      </p:graphicFrame>
      <p:sp>
        <p:nvSpPr>
          <p:cNvPr id="34941" name="Rectangle 125">
            <a:extLst>
              <a:ext uri="{FF2B5EF4-FFF2-40B4-BE49-F238E27FC236}">
                <a16:creationId xmlns:a16="http://schemas.microsoft.com/office/drawing/2014/main" id="{405E6FF4-1D24-45A3-85D6-C34813DC15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Here’s How You Do It</a:t>
            </a:r>
          </a:p>
        </p:txBody>
      </p:sp>
      <p:sp>
        <p:nvSpPr>
          <p:cNvPr id="34942" name="Text Box 126">
            <a:extLst>
              <a:ext uri="{FF2B5EF4-FFF2-40B4-BE49-F238E27FC236}">
                <a16:creationId xmlns:a16="http://schemas.microsoft.com/office/drawing/2014/main" id="{B5955989-DE10-6BE9-4608-85A9BB51F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057400"/>
            <a:ext cx="2743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Take out the number 1 because it is a special number</a:t>
            </a:r>
          </a:p>
        </p:txBody>
      </p:sp>
    </p:spTree>
  </p:cSld>
  <p:clrMapOvr>
    <a:masterClrMapping/>
  </p:clrMapOvr>
  <p:transition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524" name="Group 140">
            <a:extLst>
              <a:ext uri="{FF2B5EF4-FFF2-40B4-BE49-F238E27FC236}">
                <a16:creationId xmlns:a16="http://schemas.microsoft.com/office/drawing/2014/main" id="{F1F54465-73BF-035C-F659-93F25F3F82B8}"/>
              </a:ext>
            </a:extLst>
          </p:cNvPr>
          <p:cNvGraphicFramePr>
            <a:graphicFrameLocks noGrp="1"/>
          </p:cNvGraphicFramePr>
          <p:nvPr/>
        </p:nvGraphicFramePr>
        <p:xfrm>
          <a:off x="2895600" y="1981200"/>
          <a:ext cx="5867400" cy="4648200"/>
        </p:xfrm>
        <a:graphic>
          <a:graphicData uri="http://schemas.openxmlformats.org/drawingml/2006/table">
            <a:tbl>
              <a:tblPr/>
              <a:tblGrid>
                <a:gridCol w="568325">
                  <a:extLst>
                    <a:ext uri="{9D8B030D-6E8A-4147-A177-3AD203B41FA5}">
                      <a16:colId xmlns:a16="http://schemas.microsoft.com/office/drawing/2014/main" val="822433286"/>
                    </a:ext>
                  </a:extLst>
                </a:gridCol>
                <a:gridCol w="566738">
                  <a:extLst>
                    <a:ext uri="{9D8B030D-6E8A-4147-A177-3AD203B41FA5}">
                      <a16:colId xmlns:a16="http://schemas.microsoft.com/office/drawing/2014/main" val="3389122213"/>
                    </a:ext>
                  </a:extLst>
                </a:gridCol>
                <a:gridCol w="566737">
                  <a:extLst>
                    <a:ext uri="{9D8B030D-6E8A-4147-A177-3AD203B41FA5}">
                      <a16:colId xmlns:a16="http://schemas.microsoft.com/office/drawing/2014/main" val="494226893"/>
                    </a:ext>
                  </a:extLst>
                </a:gridCol>
                <a:gridCol w="566738">
                  <a:extLst>
                    <a:ext uri="{9D8B030D-6E8A-4147-A177-3AD203B41FA5}">
                      <a16:colId xmlns:a16="http://schemas.microsoft.com/office/drawing/2014/main" val="1134685975"/>
                    </a:ext>
                  </a:extLst>
                </a:gridCol>
                <a:gridCol w="568325">
                  <a:extLst>
                    <a:ext uri="{9D8B030D-6E8A-4147-A177-3AD203B41FA5}">
                      <a16:colId xmlns:a16="http://schemas.microsoft.com/office/drawing/2014/main" val="1826855320"/>
                    </a:ext>
                  </a:extLst>
                </a:gridCol>
                <a:gridCol w="568325">
                  <a:extLst>
                    <a:ext uri="{9D8B030D-6E8A-4147-A177-3AD203B41FA5}">
                      <a16:colId xmlns:a16="http://schemas.microsoft.com/office/drawing/2014/main" val="4018364803"/>
                    </a:ext>
                  </a:extLst>
                </a:gridCol>
                <a:gridCol w="566737">
                  <a:extLst>
                    <a:ext uri="{9D8B030D-6E8A-4147-A177-3AD203B41FA5}">
                      <a16:colId xmlns:a16="http://schemas.microsoft.com/office/drawing/2014/main" val="865411504"/>
                    </a:ext>
                  </a:extLst>
                </a:gridCol>
                <a:gridCol w="566738">
                  <a:extLst>
                    <a:ext uri="{9D8B030D-6E8A-4147-A177-3AD203B41FA5}">
                      <a16:colId xmlns:a16="http://schemas.microsoft.com/office/drawing/2014/main" val="2514044383"/>
                    </a:ext>
                  </a:extLst>
                </a:gridCol>
                <a:gridCol w="566737">
                  <a:extLst>
                    <a:ext uri="{9D8B030D-6E8A-4147-A177-3AD203B41FA5}">
                      <a16:colId xmlns:a16="http://schemas.microsoft.com/office/drawing/2014/main" val="28430866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897145660"/>
                    </a:ext>
                  </a:extLst>
                </a:gridCol>
              </a:tblGrid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4129131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6440428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6059204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1511532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4799053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117724"/>
                  </a:ext>
                </a:extLst>
              </a:tr>
              <a:tr h="461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4141277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93755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9989927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9419633"/>
                  </a:ext>
                </a:extLst>
              </a:tr>
            </a:tbl>
          </a:graphicData>
        </a:graphic>
      </p:graphicFrame>
      <p:sp>
        <p:nvSpPr>
          <p:cNvPr id="16522" name="Rectangle 138">
            <a:extLst>
              <a:ext uri="{FF2B5EF4-FFF2-40B4-BE49-F238E27FC236}">
                <a16:creationId xmlns:a16="http://schemas.microsoft.com/office/drawing/2014/main" id="{27A9741B-2295-7384-C98E-E6BC204DB3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Here’s How You Do It</a:t>
            </a:r>
          </a:p>
        </p:txBody>
      </p:sp>
      <p:sp>
        <p:nvSpPr>
          <p:cNvPr id="16523" name="Text Box 139">
            <a:extLst>
              <a:ext uri="{FF2B5EF4-FFF2-40B4-BE49-F238E27FC236}">
                <a16:creationId xmlns:a16="http://schemas.microsoft.com/office/drawing/2014/main" id="{3D81FEC7-E44A-2C37-8531-9CB7E0F3F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057400"/>
            <a:ext cx="2743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Take out numbers that have a composite factor of 2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65" name="Group 133">
            <a:extLst>
              <a:ext uri="{FF2B5EF4-FFF2-40B4-BE49-F238E27FC236}">
                <a16:creationId xmlns:a16="http://schemas.microsoft.com/office/drawing/2014/main" id="{77D8F21C-5372-EFE9-D8A9-1AC4418A6C68}"/>
              </a:ext>
            </a:extLst>
          </p:cNvPr>
          <p:cNvGraphicFramePr>
            <a:graphicFrameLocks noGrp="1"/>
          </p:cNvGraphicFramePr>
          <p:nvPr/>
        </p:nvGraphicFramePr>
        <p:xfrm>
          <a:off x="2895600" y="1981200"/>
          <a:ext cx="5867400" cy="4648200"/>
        </p:xfrm>
        <a:graphic>
          <a:graphicData uri="http://schemas.openxmlformats.org/drawingml/2006/table">
            <a:tbl>
              <a:tblPr/>
              <a:tblGrid>
                <a:gridCol w="568325">
                  <a:extLst>
                    <a:ext uri="{9D8B030D-6E8A-4147-A177-3AD203B41FA5}">
                      <a16:colId xmlns:a16="http://schemas.microsoft.com/office/drawing/2014/main" val="828247467"/>
                    </a:ext>
                  </a:extLst>
                </a:gridCol>
                <a:gridCol w="566738">
                  <a:extLst>
                    <a:ext uri="{9D8B030D-6E8A-4147-A177-3AD203B41FA5}">
                      <a16:colId xmlns:a16="http://schemas.microsoft.com/office/drawing/2014/main" val="3485128434"/>
                    </a:ext>
                  </a:extLst>
                </a:gridCol>
                <a:gridCol w="566737">
                  <a:extLst>
                    <a:ext uri="{9D8B030D-6E8A-4147-A177-3AD203B41FA5}">
                      <a16:colId xmlns:a16="http://schemas.microsoft.com/office/drawing/2014/main" val="2128340003"/>
                    </a:ext>
                  </a:extLst>
                </a:gridCol>
                <a:gridCol w="566738">
                  <a:extLst>
                    <a:ext uri="{9D8B030D-6E8A-4147-A177-3AD203B41FA5}">
                      <a16:colId xmlns:a16="http://schemas.microsoft.com/office/drawing/2014/main" val="2743631371"/>
                    </a:ext>
                  </a:extLst>
                </a:gridCol>
                <a:gridCol w="568325">
                  <a:extLst>
                    <a:ext uri="{9D8B030D-6E8A-4147-A177-3AD203B41FA5}">
                      <a16:colId xmlns:a16="http://schemas.microsoft.com/office/drawing/2014/main" val="1648213649"/>
                    </a:ext>
                  </a:extLst>
                </a:gridCol>
                <a:gridCol w="568325">
                  <a:extLst>
                    <a:ext uri="{9D8B030D-6E8A-4147-A177-3AD203B41FA5}">
                      <a16:colId xmlns:a16="http://schemas.microsoft.com/office/drawing/2014/main" val="2846999263"/>
                    </a:ext>
                  </a:extLst>
                </a:gridCol>
                <a:gridCol w="566737">
                  <a:extLst>
                    <a:ext uri="{9D8B030D-6E8A-4147-A177-3AD203B41FA5}">
                      <a16:colId xmlns:a16="http://schemas.microsoft.com/office/drawing/2014/main" val="2458193699"/>
                    </a:ext>
                  </a:extLst>
                </a:gridCol>
                <a:gridCol w="566738">
                  <a:extLst>
                    <a:ext uri="{9D8B030D-6E8A-4147-A177-3AD203B41FA5}">
                      <a16:colId xmlns:a16="http://schemas.microsoft.com/office/drawing/2014/main" val="1690576584"/>
                    </a:ext>
                  </a:extLst>
                </a:gridCol>
                <a:gridCol w="566737">
                  <a:extLst>
                    <a:ext uri="{9D8B030D-6E8A-4147-A177-3AD203B41FA5}">
                      <a16:colId xmlns:a16="http://schemas.microsoft.com/office/drawing/2014/main" val="128589765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594009678"/>
                    </a:ext>
                  </a:extLst>
                </a:gridCol>
              </a:tblGrid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174505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572575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978266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591919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394728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405266"/>
                  </a:ext>
                </a:extLst>
              </a:tr>
              <a:tr h="461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956108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062327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815628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58856"/>
                  </a:ext>
                </a:extLst>
              </a:tr>
            </a:tbl>
          </a:graphicData>
        </a:graphic>
      </p:graphicFrame>
      <p:sp>
        <p:nvSpPr>
          <p:cNvPr id="18557" name="Rectangle 125">
            <a:extLst>
              <a:ext uri="{FF2B5EF4-FFF2-40B4-BE49-F238E27FC236}">
                <a16:creationId xmlns:a16="http://schemas.microsoft.com/office/drawing/2014/main" id="{F9D297B5-DC02-4A21-0541-81162F5175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Here’s How You Do It</a:t>
            </a:r>
          </a:p>
        </p:txBody>
      </p:sp>
      <p:sp>
        <p:nvSpPr>
          <p:cNvPr id="18558" name="Text Box 126">
            <a:extLst>
              <a:ext uri="{FF2B5EF4-FFF2-40B4-BE49-F238E27FC236}">
                <a16:creationId xmlns:a16="http://schemas.microsoft.com/office/drawing/2014/main" id="{8BF659D8-658F-2332-01A1-F6E0A52A3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057400"/>
            <a:ext cx="2743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Take out numbers that have a composite factor of 2</a:t>
            </a:r>
          </a:p>
        </p:txBody>
      </p:sp>
    </p:spTree>
  </p:cSld>
  <p:clrMapOvr>
    <a:masterClrMapping/>
  </p:clrMapOvr>
  <p:transition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633" name="Group 129">
            <a:extLst>
              <a:ext uri="{FF2B5EF4-FFF2-40B4-BE49-F238E27FC236}">
                <a16:creationId xmlns:a16="http://schemas.microsoft.com/office/drawing/2014/main" id="{D37341C5-EE2D-2851-0E03-8C623ADA8A03}"/>
              </a:ext>
            </a:extLst>
          </p:cNvPr>
          <p:cNvGraphicFramePr>
            <a:graphicFrameLocks noGrp="1"/>
          </p:cNvGraphicFramePr>
          <p:nvPr/>
        </p:nvGraphicFramePr>
        <p:xfrm>
          <a:off x="2895600" y="1981200"/>
          <a:ext cx="5867400" cy="4648200"/>
        </p:xfrm>
        <a:graphic>
          <a:graphicData uri="http://schemas.openxmlformats.org/drawingml/2006/table">
            <a:tbl>
              <a:tblPr/>
              <a:tblGrid>
                <a:gridCol w="568325">
                  <a:extLst>
                    <a:ext uri="{9D8B030D-6E8A-4147-A177-3AD203B41FA5}">
                      <a16:colId xmlns:a16="http://schemas.microsoft.com/office/drawing/2014/main" val="279932163"/>
                    </a:ext>
                  </a:extLst>
                </a:gridCol>
                <a:gridCol w="566738">
                  <a:extLst>
                    <a:ext uri="{9D8B030D-6E8A-4147-A177-3AD203B41FA5}">
                      <a16:colId xmlns:a16="http://schemas.microsoft.com/office/drawing/2014/main" val="1149523254"/>
                    </a:ext>
                  </a:extLst>
                </a:gridCol>
                <a:gridCol w="566737">
                  <a:extLst>
                    <a:ext uri="{9D8B030D-6E8A-4147-A177-3AD203B41FA5}">
                      <a16:colId xmlns:a16="http://schemas.microsoft.com/office/drawing/2014/main" val="927046457"/>
                    </a:ext>
                  </a:extLst>
                </a:gridCol>
                <a:gridCol w="566738">
                  <a:extLst>
                    <a:ext uri="{9D8B030D-6E8A-4147-A177-3AD203B41FA5}">
                      <a16:colId xmlns:a16="http://schemas.microsoft.com/office/drawing/2014/main" val="233226472"/>
                    </a:ext>
                  </a:extLst>
                </a:gridCol>
                <a:gridCol w="568325">
                  <a:extLst>
                    <a:ext uri="{9D8B030D-6E8A-4147-A177-3AD203B41FA5}">
                      <a16:colId xmlns:a16="http://schemas.microsoft.com/office/drawing/2014/main" val="1308564030"/>
                    </a:ext>
                  </a:extLst>
                </a:gridCol>
                <a:gridCol w="568325">
                  <a:extLst>
                    <a:ext uri="{9D8B030D-6E8A-4147-A177-3AD203B41FA5}">
                      <a16:colId xmlns:a16="http://schemas.microsoft.com/office/drawing/2014/main" val="234851382"/>
                    </a:ext>
                  </a:extLst>
                </a:gridCol>
                <a:gridCol w="566737">
                  <a:extLst>
                    <a:ext uri="{9D8B030D-6E8A-4147-A177-3AD203B41FA5}">
                      <a16:colId xmlns:a16="http://schemas.microsoft.com/office/drawing/2014/main" val="1979375596"/>
                    </a:ext>
                  </a:extLst>
                </a:gridCol>
                <a:gridCol w="566738">
                  <a:extLst>
                    <a:ext uri="{9D8B030D-6E8A-4147-A177-3AD203B41FA5}">
                      <a16:colId xmlns:a16="http://schemas.microsoft.com/office/drawing/2014/main" val="2651707169"/>
                    </a:ext>
                  </a:extLst>
                </a:gridCol>
                <a:gridCol w="566737">
                  <a:extLst>
                    <a:ext uri="{9D8B030D-6E8A-4147-A177-3AD203B41FA5}">
                      <a16:colId xmlns:a16="http://schemas.microsoft.com/office/drawing/2014/main" val="84740999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752021772"/>
                    </a:ext>
                  </a:extLst>
                </a:gridCol>
              </a:tblGrid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18204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794007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269380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364909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191601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973491"/>
                  </a:ext>
                </a:extLst>
              </a:tr>
              <a:tr h="461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43410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475531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368595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884810"/>
                  </a:ext>
                </a:extLst>
              </a:tr>
            </a:tbl>
          </a:graphicData>
        </a:graphic>
      </p:graphicFrame>
      <p:sp>
        <p:nvSpPr>
          <p:cNvPr id="21629" name="Rectangle 125">
            <a:extLst>
              <a:ext uri="{FF2B5EF4-FFF2-40B4-BE49-F238E27FC236}">
                <a16:creationId xmlns:a16="http://schemas.microsoft.com/office/drawing/2014/main" id="{97D9491B-EE53-1494-9B37-B6E61A1622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Here’s How You Do It</a:t>
            </a:r>
          </a:p>
        </p:txBody>
      </p:sp>
      <p:sp>
        <p:nvSpPr>
          <p:cNvPr id="21631" name="Text Box 127">
            <a:extLst>
              <a:ext uri="{FF2B5EF4-FFF2-40B4-BE49-F238E27FC236}">
                <a16:creationId xmlns:a16="http://schemas.microsoft.com/office/drawing/2014/main" id="{D2ED0E06-B014-5ACD-CC5B-D6AA54A11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048000"/>
            <a:ext cx="2743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Take out numbers that have a composite factor of 3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31" grpId="0"/>
    </p:bldLst>
  </p:timing>
</p:sld>
</file>

<file path=ppt/theme/theme1.xml><?xml version="1.0" encoding="utf-8"?>
<a:theme xmlns:a="http://schemas.openxmlformats.org/drawingml/2006/main" name="Halloween1">
  <a:themeElements>
    <a:clrScheme name="Hallowee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alloween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Hallowee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llowee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llowee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llowee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llowee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llowee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llowee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llowee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llowee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llowee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llowee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llowee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Halloween</Template>
  <TotalTime>197</TotalTime>
  <Words>944</Words>
  <Application>Microsoft Office PowerPoint</Application>
  <PresentationFormat>On-screen Show (4:3)</PresentationFormat>
  <Paragraphs>618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Arial</vt:lpstr>
      <vt:lpstr>Halloween1</vt:lpstr>
      <vt:lpstr>Prime Numbers</vt:lpstr>
      <vt:lpstr>Definitions</vt:lpstr>
      <vt:lpstr>Definitions</vt:lpstr>
      <vt:lpstr>What numbers are prime?</vt:lpstr>
      <vt:lpstr>Here’s How You Do It</vt:lpstr>
      <vt:lpstr>Here’s How You Do It</vt:lpstr>
      <vt:lpstr>Here’s How You Do It</vt:lpstr>
      <vt:lpstr>Here’s How You Do It</vt:lpstr>
      <vt:lpstr>Here’s How You Do It</vt:lpstr>
      <vt:lpstr>Here’s How You Do It</vt:lpstr>
      <vt:lpstr>Here’s How You Do It</vt:lpstr>
      <vt:lpstr>Here’s How You Do It</vt:lpstr>
      <vt:lpstr>Here’s How You Do It</vt:lpstr>
      <vt:lpstr>The PRIME Numbers!</vt:lpstr>
      <vt:lpstr>How Do We Know They Are Prime?</vt:lpstr>
      <vt:lpstr>Composite Numbers</vt:lpstr>
      <vt:lpstr>Prime Numbers</vt:lpstr>
      <vt:lpstr>That’s It!</vt:lpstr>
      <vt:lpstr>PowerPoint Presentation</vt:lpstr>
    </vt:vector>
  </TitlesOfParts>
  <Company>Bradley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 Numbers</dc:title>
  <dc:creator> Jason Humberd</dc:creator>
  <cp:lastModifiedBy>Nayan GRIFFITHS</cp:lastModifiedBy>
  <cp:revision>10</cp:revision>
  <dcterms:created xsi:type="dcterms:W3CDTF">2005-10-26T12:11:13Z</dcterms:created>
  <dcterms:modified xsi:type="dcterms:W3CDTF">2023-03-11T12:14:32Z</dcterms:modified>
</cp:coreProperties>
</file>