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18"/>
  </p:notesMasterIdLst>
  <p:handoutMasterIdLst>
    <p:handoutMasterId r:id="rId19"/>
  </p:handoutMasterIdLst>
  <p:sldIdLst>
    <p:sldId id="256" r:id="rId2"/>
    <p:sldId id="261" r:id="rId3"/>
    <p:sldId id="258" r:id="rId4"/>
    <p:sldId id="262" r:id="rId5"/>
    <p:sldId id="263" r:id="rId6"/>
    <p:sldId id="259" r:id="rId7"/>
    <p:sldId id="257" r:id="rId8"/>
    <p:sldId id="260" r:id="rId9"/>
    <p:sldId id="264" r:id="rId10"/>
    <p:sldId id="266" r:id="rId11"/>
    <p:sldId id="267" r:id="rId12"/>
    <p:sldId id="271" r:id="rId13"/>
    <p:sldId id="268" r:id="rId14"/>
    <p:sldId id="270" r:id="rId15"/>
    <p:sldId id="269" r:id="rId16"/>
    <p:sldId id="272" r:id="rId1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66"/>
    <a:srgbClr val="FFCC00"/>
    <a:srgbClr val="00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2787"/>
    <p:restoredTop sz="90929"/>
  </p:normalViewPr>
  <p:slideViewPr>
    <p:cSldViewPr>
      <p:cViewPr varScale="1">
        <p:scale>
          <a:sx n="90" d="100"/>
          <a:sy n="90" d="100"/>
        </p:scale>
        <p:origin x="120" y="6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8" d="100"/>
          <a:sy n="58" d="100"/>
        </p:scale>
        <p:origin x="-1764" y="-6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>
            <a:extLst>
              <a:ext uri="{FF2B5EF4-FFF2-40B4-BE49-F238E27FC236}">
                <a16:creationId xmlns:a16="http://schemas.microsoft.com/office/drawing/2014/main" id="{B27068CC-C820-8C96-A6A3-0B807663EB96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5363" name="Rectangle 3">
            <a:extLst>
              <a:ext uri="{FF2B5EF4-FFF2-40B4-BE49-F238E27FC236}">
                <a16:creationId xmlns:a16="http://schemas.microsoft.com/office/drawing/2014/main" id="{F126704B-BF62-C043-203F-891790B57A6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A4872738-ED8D-78B2-EA25-C88A4454966F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r>
              <a:rPr lang="en-US" altLang="en-US"/>
              <a:t>Classifying Triangles</a:t>
            </a:r>
          </a:p>
        </p:txBody>
      </p:sp>
      <p:sp>
        <p:nvSpPr>
          <p:cNvPr id="15365" name="Rectangle 5">
            <a:extLst>
              <a:ext uri="{FF2B5EF4-FFF2-40B4-BE49-F238E27FC236}">
                <a16:creationId xmlns:a16="http://schemas.microsoft.com/office/drawing/2014/main" id="{B8A62B18-B226-CC94-46C9-3631E9F1A831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8884A5C-AF06-47CF-BFCF-8945D23F641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>
            <a:extLst>
              <a:ext uri="{FF2B5EF4-FFF2-40B4-BE49-F238E27FC236}">
                <a16:creationId xmlns:a16="http://schemas.microsoft.com/office/drawing/2014/main" id="{B06E9B12-683C-21E8-5297-15CDFA97970C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7411" name="Rectangle 3">
            <a:extLst>
              <a:ext uri="{FF2B5EF4-FFF2-40B4-BE49-F238E27FC236}">
                <a16:creationId xmlns:a16="http://schemas.microsoft.com/office/drawing/2014/main" id="{EF3D327A-144C-33E2-0D15-9100EC831155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7412" name="Rectangle 4">
            <a:extLst>
              <a:ext uri="{FF2B5EF4-FFF2-40B4-BE49-F238E27FC236}">
                <a16:creationId xmlns:a16="http://schemas.microsoft.com/office/drawing/2014/main" id="{43F9D239-9D6D-65AD-1D8F-9E6D9CF5D65F}"/>
              </a:ext>
            </a:extLst>
          </p:cNvPr>
          <p:cNvSpPr>
            <a:spLocks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7413" name="Rectangle 5">
            <a:extLst>
              <a:ext uri="{FF2B5EF4-FFF2-40B4-BE49-F238E27FC236}">
                <a16:creationId xmlns:a16="http://schemas.microsoft.com/office/drawing/2014/main" id="{E9C68203-0683-40A7-E99B-F13CBEEAFCF3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7414" name="Rectangle 6">
            <a:extLst>
              <a:ext uri="{FF2B5EF4-FFF2-40B4-BE49-F238E27FC236}">
                <a16:creationId xmlns:a16="http://schemas.microsoft.com/office/drawing/2014/main" id="{9E308003-3639-C29B-E59B-2EE9A2884C6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US" altLang="en-US"/>
          </a:p>
        </p:txBody>
      </p:sp>
      <p:sp>
        <p:nvSpPr>
          <p:cNvPr id="17415" name="Rectangle 7">
            <a:extLst>
              <a:ext uri="{FF2B5EF4-FFF2-40B4-BE49-F238E27FC236}">
                <a16:creationId xmlns:a16="http://schemas.microsoft.com/office/drawing/2014/main" id="{357A623B-A38A-098C-A1FF-18AB9B35E2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25D47D8-9A1F-49FC-97BF-2602D1C4BF1F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B9451D3-0C69-A691-7110-707F9334974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6238F3-C525-4A5F-B83A-875AE2FCF631}" type="slidenum">
              <a:rPr lang="en-US" altLang="en-US"/>
              <a:pPr/>
              <a:t>1</a:t>
            </a:fld>
            <a:endParaRPr lang="en-US" altLang="en-US"/>
          </a:p>
        </p:txBody>
      </p:sp>
      <p:sp>
        <p:nvSpPr>
          <p:cNvPr id="30722" name="Rectangle 2">
            <a:extLst>
              <a:ext uri="{FF2B5EF4-FFF2-40B4-BE49-F238E27FC236}">
                <a16:creationId xmlns:a16="http://schemas.microsoft.com/office/drawing/2014/main" id="{49C5FF3A-2663-33C1-F975-B7B5BE1B477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>
            <a:extLst>
              <a:ext uri="{FF2B5EF4-FFF2-40B4-BE49-F238E27FC236}">
                <a16:creationId xmlns:a16="http://schemas.microsoft.com/office/drawing/2014/main" id="{8AE80BBD-D94E-FC5E-4FCB-2FA44BC45C4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95A3BE4-2BC3-EA64-E8DD-43DF03DA9F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F8A1409-1280-4C33-B055-B4BF9D9D6E4A}" type="slidenum">
              <a:rPr lang="en-US" altLang="en-US"/>
              <a:pPr/>
              <a:t>2</a:t>
            </a:fld>
            <a:endParaRPr lang="en-US" altLang="en-US"/>
          </a:p>
        </p:txBody>
      </p:sp>
      <p:sp>
        <p:nvSpPr>
          <p:cNvPr id="31746" name="Rectangle 2">
            <a:extLst>
              <a:ext uri="{FF2B5EF4-FFF2-40B4-BE49-F238E27FC236}">
                <a16:creationId xmlns:a16="http://schemas.microsoft.com/office/drawing/2014/main" id="{42F3F1DD-8594-4E6C-C0D8-0DA9F22D29C2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>
            <a:extLst>
              <a:ext uri="{FF2B5EF4-FFF2-40B4-BE49-F238E27FC236}">
                <a16:creationId xmlns:a16="http://schemas.microsoft.com/office/drawing/2014/main" id="{D5D0B7E2-B7CD-2CD6-BE88-47ABEDC760A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2BADE971-3A26-815C-1138-5BEB9B60E21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1154C-845C-48C7-836A-528167984131}" type="slidenum">
              <a:rPr lang="en-US" altLang="en-US"/>
              <a:pPr/>
              <a:t>3</a:t>
            </a:fld>
            <a:endParaRPr lang="en-US" altLang="en-US"/>
          </a:p>
        </p:txBody>
      </p:sp>
      <p:sp>
        <p:nvSpPr>
          <p:cNvPr id="32770" name="Rectangle 2">
            <a:extLst>
              <a:ext uri="{FF2B5EF4-FFF2-40B4-BE49-F238E27FC236}">
                <a16:creationId xmlns:a16="http://schemas.microsoft.com/office/drawing/2014/main" id="{D6286FE5-AF65-4682-423E-CE9BBC495061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>
            <a:extLst>
              <a:ext uri="{FF2B5EF4-FFF2-40B4-BE49-F238E27FC236}">
                <a16:creationId xmlns:a16="http://schemas.microsoft.com/office/drawing/2014/main" id="{83EEE28B-7EE5-E343-081C-6F456161AA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E7B817FF-C2F6-582A-B9DC-CCFEF6D03DB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273711-2681-4ED6-AF09-C55C79D31F43}" type="slidenum">
              <a:rPr lang="en-US" altLang="en-US"/>
              <a:pPr/>
              <a:t>4</a:t>
            </a:fld>
            <a:endParaRPr lang="en-US" altLang="en-US"/>
          </a:p>
        </p:txBody>
      </p:sp>
      <p:sp>
        <p:nvSpPr>
          <p:cNvPr id="33794" name="Rectangle 2">
            <a:extLst>
              <a:ext uri="{FF2B5EF4-FFF2-40B4-BE49-F238E27FC236}">
                <a16:creationId xmlns:a16="http://schemas.microsoft.com/office/drawing/2014/main" id="{262477E5-114D-BDE4-660B-BCD39806B38F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5" name="Rectangle 3">
            <a:extLst>
              <a:ext uri="{FF2B5EF4-FFF2-40B4-BE49-F238E27FC236}">
                <a16:creationId xmlns:a16="http://schemas.microsoft.com/office/drawing/2014/main" id="{1C0B2BF6-0743-0E29-D74C-F3DBF2023C5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14F6C7D9-2C70-AC00-E10F-2E8DBFFB553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6E817C-D271-44BC-B4FB-EAEB86E94759}" type="slidenum">
              <a:rPr lang="en-US" altLang="en-US"/>
              <a:pPr/>
              <a:t>5</a:t>
            </a:fld>
            <a:endParaRPr lang="en-US" altLang="en-US"/>
          </a:p>
        </p:txBody>
      </p:sp>
      <p:sp>
        <p:nvSpPr>
          <p:cNvPr id="34818" name="Rectangle 2">
            <a:extLst>
              <a:ext uri="{FF2B5EF4-FFF2-40B4-BE49-F238E27FC236}">
                <a16:creationId xmlns:a16="http://schemas.microsoft.com/office/drawing/2014/main" id="{DEE7ED5E-7E73-E882-72F3-A6286A2481D3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>
            <a:extLst>
              <a:ext uri="{FF2B5EF4-FFF2-40B4-BE49-F238E27FC236}">
                <a16:creationId xmlns:a16="http://schemas.microsoft.com/office/drawing/2014/main" id="{D3E1FA22-7ACB-4923-526E-5FB6672E74B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09B32CF-EA1B-41A5-FBE7-5BE32E6445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99F0289-DAB2-4921-B1D3-2E1287FC08E0}" type="slidenum">
              <a:rPr lang="en-US" altLang="en-US"/>
              <a:pPr/>
              <a:t>6</a:t>
            </a:fld>
            <a:endParaRPr lang="en-US" altLang="en-US"/>
          </a:p>
        </p:txBody>
      </p:sp>
      <p:sp>
        <p:nvSpPr>
          <p:cNvPr id="35842" name="Rectangle 2">
            <a:extLst>
              <a:ext uri="{FF2B5EF4-FFF2-40B4-BE49-F238E27FC236}">
                <a16:creationId xmlns:a16="http://schemas.microsoft.com/office/drawing/2014/main" id="{82353136-C178-DD38-0327-39E1386C54A4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3" name="Rectangle 3">
            <a:extLst>
              <a:ext uri="{FF2B5EF4-FFF2-40B4-BE49-F238E27FC236}">
                <a16:creationId xmlns:a16="http://schemas.microsoft.com/office/drawing/2014/main" id="{D611B0E1-4F79-CC49-FD16-02CAC3B9AE9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5405E81-65C9-8C5D-6A71-C631D8F4BD6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FCCBB3-2842-4ACD-B5FD-4CA7660E8B38}" type="slidenum">
              <a:rPr lang="en-US" altLang="en-US"/>
              <a:pPr/>
              <a:t>7</a:t>
            </a:fld>
            <a:endParaRPr lang="en-US" altLang="en-US"/>
          </a:p>
        </p:txBody>
      </p:sp>
      <p:sp>
        <p:nvSpPr>
          <p:cNvPr id="36866" name="Rectangle 2">
            <a:extLst>
              <a:ext uri="{FF2B5EF4-FFF2-40B4-BE49-F238E27FC236}">
                <a16:creationId xmlns:a16="http://schemas.microsoft.com/office/drawing/2014/main" id="{265507DE-86F1-9D62-1B51-CDB4489880C7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>
            <a:extLst>
              <a:ext uri="{FF2B5EF4-FFF2-40B4-BE49-F238E27FC236}">
                <a16:creationId xmlns:a16="http://schemas.microsoft.com/office/drawing/2014/main" id="{D2DA724E-B2DB-19BF-81FC-B289C2E6CB0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0E7F69CD-3551-3BD1-C577-8B852C8B76C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E0883FB-1C25-46AD-A262-6E53128EC759}" type="slidenum">
              <a:rPr lang="en-US" altLang="en-US"/>
              <a:pPr/>
              <a:t>8</a:t>
            </a:fld>
            <a:endParaRPr lang="en-US" altLang="en-US"/>
          </a:p>
        </p:txBody>
      </p:sp>
      <p:sp>
        <p:nvSpPr>
          <p:cNvPr id="37890" name="Rectangle 2">
            <a:extLst>
              <a:ext uri="{FF2B5EF4-FFF2-40B4-BE49-F238E27FC236}">
                <a16:creationId xmlns:a16="http://schemas.microsoft.com/office/drawing/2014/main" id="{A34475EB-1734-0C54-3D37-658043ACB53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>
            <a:extLst>
              <a:ext uri="{FF2B5EF4-FFF2-40B4-BE49-F238E27FC236}">
                <a16:creationId xmlns:a16="http://schemas.microsoft.com/office/drawing/2014/main" id="{FE0F8BDB-70B2-BCFE-0BB0-F4803F5405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A81CAE6-D940-7B4F-A59F-4DCA03D3DC6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08C28F-B557-44C5-8554-C543C3E7C37C}" type="slidenum">
              <a:rPr lang="en-US" altLang="en-US"/>
              <a:pPr/>
              <a:t>9</a:t>
            </a:fld>
            <a:endParaRPr lang="en-US" altLang="en-US"/>
          </a:p>
        </p:txBody>
      </p:sp>
      <p:sp>
        <p:nvSpPr>
          <p:cNvPr id="38914" name="Rectangle 2">
            <a:extLst>
              <a:ext uri="{FF2B5EF4-FFF2-40B4-BE49-F238E27FC236}">
                <a16:creationId xmlns:a16="http://schemas.microsoft.com/office/drawing/2014/main" id="{5E3389CF-0BD6-83BC-18AA-E55719B2423E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>
            <a:extLst>
              <a:ext uri="{FF2B5EF4-FFF2-40B4-BE49-F238E27FC236}">
                <a16:creationId xmlns:a16="http://schemas.microsoft.com/office/drawing/2014/main" id="{0065E605-6C96-E45B-6973-551B090DB04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8A3705B7-D457-E0D4-EBA5-707C71CC11B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F8DFD7-4EAD-42C1-ACB0-0BE3A908F80B}" type="slidenum">
              <a:rPr lang="en-US" altLang="en-US"/>
              <a:pPr/>
              <a:t>10</a:t>
            </a:fld>
            <a:endParaRPr lang="en-US" altLang="en-US"/>
          </a:p>
        </p:txBody>
      </p:sp>
      <p:sp>
        <p:nvSpPr>
          <p:cNvPr id="39938" name="Rectangle 2">
            <a:extLst>
              <a:ext uri="{FF2B5EF4-FFF2-40B4-BE49-F238E27FC236}">
                <a16:creationId xmlns:a16="http://schemas.microsoft.com/office/drawing/2014/main" id="{161DCD45-08FA-E652-DE0B-1EB794A094E9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>
            <a:extLst>
              <a:ext uri="{FF2B5EF4-FFF2-40B4-BE49-F238E27FC236}">
                <a16:creationId xmlns:a16="http://schemas.microsoft.com/office/drawing/2014/main" id="{9C7969E9-FCCA-1C09-040A-BEC13096D9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A1EA84D2-870C-F833-CEDE-BE408C60F6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4967D53-E544-4C04-BC4C-99E0772C1C50}" type="slidenum">
              <a:rPr lang="en-US" altLang="en-US"/>
              <a:pPr/>
              <a:t>11</a:t>
            </a:fld>
            <a:endParaRPr lang="en-US" altLang="en-US"/>
          </a:p>
        </p:txBody>
      </p:sp>
      <p:sp>
        <p:nvSpPr>
          <p:cNvPr id="40962" name="Rectangle 2">
            <a:extLst>
              <a:ext uri="{FF2B5EF4-FFF2-40B4-BE49-F238E27FC236}">
                <a16:creationId xmlns:a16="http://schemas.microsoft.com/office/drawing/2014/main" id="{F60962CC-D3A8-F18E-2E2B-59343E6D24DC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>
            <a:extLst>
              <a:ext uri="{FF2B5EF4-FFF2-40B4-BE49-F238E27FC236}">
                <a16:creationId xmlns:a16="http://schemas.microsoft.com/office/drawing/2014/main" id="{2F8B8487-0750-3D4D-5C82-6ED30C51A2B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D898666-2325-160B-63EC-23DB8E5F311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9EB9D2-D3A8-47FA-B98B-21258059098E}" type="slidenum">
              <a:rPr lang="en-US" altLang="en-US"/>
              <a:pPr/>
              <a:t>12</a:t>
            </a:fld>
            <a:endParaRPr lang="en-US" altLang="en-US"/>
          </a:p>
        </p:txBody>
      </p:sp>
      <p:sp>
        <p:nvSpPr>
          <p:cNvPr id="41986" name="Rectangle 2">
            <a:extLst>
              <a:ext uri="{FF2B5EF4-FFF2-40B4-BE49-F238E27FC236}">
                <a16:creationId xmlns:a16="http://schemas.microsoft.com/office/drawing/2014/main" id="{4D5CC766-01D0-63EA-89A8-B4B5D4FFFF5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>
            <a:extLst>
              <a:ext uri="{FF2B5EF4-FFF2-40B4-BE49-F238E27FC236}">
                <a16:creationId xmlns:a16="http://schemas.microsoft.com/office/drawing/2014/main" id="{129A4910-43BC-5151-CC7E-306A9E37F1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D4AE382B-4684-77C6-19AE-9D4BA1560B2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2F47F5E-4BF8-487B-A18A-6935DD01E40F}" type="slidenum">
              <a:rPr lang="en-US" altLang="en-US"/>
              <a:pPr/>
              <a:t>13</a:t>
            </a:fld>
            <a:endParaRPr lang="en-US" altLang="en-US"/>
          </a:p>
        </p:txBody>
      </p:sp>
      <p:sp>
        <p:nvSpPr>
          <p:cNvPr id="43010" name="Rectangle 2">
            <a:extLst>
              <a:ext uri="{FF2B5EF4-FFF2-40B4-BE49-F238E27FC236}">
                <a16:creationId xmlns:a16="http://schemas.microsoft.com/office/drawing/2014/main" id="{89BE3042-E6F0-DE35-5B41-AB19F4485810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1" name="Rectangle 3">
            <a:extLst>
              <a:ext uri="{FF2B5EF4-FFF2-40B4-BE49-F238E27FC236}">
                <a16:creationId xmlns:a16="http://schemas.microsoft.com/office/drawing/2014/main" id="{36E15DA1-9875-C817-9A70-C45BCB7E2B1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78EC7E33-57CB-3E80-715B-86EA03485A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3CA82C6-5C1E-46A3-853D-C3B1A2F70D92}" type="slidenum">
              <a:rPr lang="en-US" altLang="en-US"/>
              <a:pPr/>
              <a:t>14</a:t>
            </a:fld>
            <a:endParaRPr lang="en-US" altLang="en-US"/>
          </a:p>
        </p:txBody>
      </p:sp>
      <p:sp>
        <p:nvSpPr>
          <p:cNvPr id="44034" name="Rectangle 2">
            <a:extLst>
              <a:ext uri="{FF2B5EF4-FFF2-40B4-BE49-F238E27FC236}">
                <a16:creationId xmlns:a16="http://schemas.microsoft.com/office/drawing/2014/main" id="{8A4D2190-8CFF-0143-9A33-855C98767E7A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>
            <a:extLst>
              <a:ext uri="{FF2B5EF4-FFF2-40B4-BE49-F238E27FC236}">
                <a16:creationId xmlns:a16="http://schemas.microsoft.com/office/drawing/2014/main" id="{65C0C6F6-F7BA-EED3-7FA0-274C9886BC5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52A152A2-978C-4A4B-E3F3-8730F95E897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3C52C9A-C069-4D30-837F-3E31D8DCC8F4}" type="slidenum">
              <a:rPr lang="en-US" altLang="en-US"/>
              <a:pPr/>
              <a:t>15</a:t>
            </a:fld>
            <a:endParaRPr lang="en-US" altLang="en-US"/>
          </a:p>
        </p:txBody>
      </p:sp>
      <p:sp>
        <p:nvSpPr>
          <p:cNvPr id="45058" name="Rectangle 2">
            <a:extLst>
              <a:ext uri="{FF2B5EF4-FFF2-40B4-BE49-F238E27FC236}">
                <a16:creationId xmlns:a16="http://schemas.microsoft.com/office/drawing/2014/main" id="{DB311476-B487-49FC-B4D5-C5F2CF475306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>
            <a:extLst>
              <a:ext uri="{FF2B5EF4-FFF2-40B4-BE49-F238E27FC236}">
                <a16:creationId xmlns:a16="http://schemas.microsoft.com/office/drawing/2014/main" id="{37ABC984-C3A3-B3B9-3AEB-62C8D1461D1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>
            <a:extLst>
              <a:ext uri="{FF2B5EF4-FFF2-40B4-BE49-F238E27FC236}">
                <a16:creationId xmlns:a16="http://schemas.microsoft.com/office/drawing/2014/main" id="{C0041A45-490E-8A70-F29D-EFBB5522D77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CA7392-47D5-46E5-A33F-5DF3C7E145FA}" type="slidenum">
              <a:rPr lang="en-US" altLang="en-US"/>
              <a:pPr/>
              <a:t>16</a:t>
            </a:fld>
            <a:endParaRPr lang="en-US" altLang="en-US"/>
          </a:p>
        </p:txBody>
      </p:sp>
      <p:sp>
        <p:nvSpPr>
          <p:cNvPr id="47106" name="Rectangle 2">
            <a:extLst>
              <a:ext uri="{FF2B5EF4-FFF2-40B4-BE49-F238E27FC236}">
                <a16:creationId xmlns:a16="http://schemas.microsoft.com/office/drawing/2014/main" id="{A7328AB2-F9DE-76BC-5E56-CCFB18A2850D}"/>
              </a:ext>
            </a:extLst>
          </p:cNvPr>
          <p:cNvSpPr>
            <a:spLocks noChangeArrowheads="1" noTextEdit="1"/>
          </p:cNvSpPr>
          <p:nvPr>
            <p:ph type="sldImg"/>
          </p:nvPr>
        </p:nvSpPr>
        <p:spPr>
          <a:xfrm>
            <a:off x="1144588" y="685800"/>
            <a:ext cx="4572000" cy="3429000"/>
          </a:xfrm>
          <a:ln/>
        </p:spPr>
      </p:sp>
      <p:sp>
        <p:nvSpPr>
          <p:cNvPr id="47107" name="Rectangle 3">
            <a:extLst>
              <a:ext uri="{FF2B5EF4-FFF2-40B4-BE49-F238E27FC236}">
                <a16:creationId xmlns:a16="http://schemas.microsoft.com/office/drawing/2014/main" id="{2CDF7392-DC3F-F685-E249-ABB2AB0070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2">
            <a:extLst>
              <a:ext uri="{FF2B5EF4-FFF2-40B4-BE49-F238E27FC236}">
                <a16:creationId xmlns:a16="http://schemas.microsoft.com/office/drawing/2014/main" id="{6AABD0D0-128D-51A8-C352-B5A5ED027CCE}"/>
              </a:ext>
            </a:extLst>
          </p:cNvPr>
          <p:cNvGrpSpPr>
            <a:grpSpLocks/>
          </p:cNvGrpSpPr>
          <p:nvPr/>
        </p:nvGrpSpPr>
        <p:grpSpPr bwMode="auto">
          <a:xfrm>
            <a:off x="-7758113" y="1463675"/>
            <a:ext cx="16902113" cy="10795000"/>
            <a:chOff x="-4887" y="922"/>
            <a:chExt cx="10647" cy="6800"/>
          </a:xfrm>
        </p:grpSpPr>
        <p:sp>
          <p:nvSpPr>
            <p:cNvPr id="20483" name="Freeform 3">
              <a:extLst>
                <a:ext uri="{FF2B5EF4-FFF2-40B4-BE49-F238E27FC236}">
                  <a16:creationId xmlns:a16="http://schemas.microsoft.com/office/drawing/2014/main" id="{5C049A26-692F-DD99-A34A-DC213B1D2976}"/>
                </a:ext>
              </a:extLst>
            </p:cNvPr>
            <p:cNvSpPr>
              <a:spLocks/>
            </p:cNvSpPr>
            <p:nvPr/>
          </p:nvSpPr>
          <p:spPr bwMode="auto">
            <a:xfrm>
              <a:off x="2061" y="1707"/>
              <a:ext cx="3699" cy="2613"/>
            </a:xfrm>
            <a:custGeom>
              <a:avLst/>
              <a:gdLst>
                <a:gd name="T0" fmla="*/ 1523 w 3699"/>
                <a:gd name="T1" fmla="*/ 2611 h 2613"/>
                <a:gd name="T2" fmla="*/ 3698 w 3699"/>
                <a:gd name="T3" fmla="*/ 2612 h 2613"/>
                <a:gd name="T4" fmla="*/ 3698 w 3699"/>
                <a:gd name="T5" fmla="*/ 2228 h 2613"/>
                <a:gd name="T6" fmla="*/ 0 w 3699"/>
                <a:gd name="T7" fmla="*/ 0 h 2613"/>
                <a:gd name="T8" fmla="*/ 160 w 3699"/>
                <a:gd name="T9" fmla="*/ 118 h 2613"/>
                <a:gd name="T10" fmla="*/ 292 w 3699"/>
                <a:gd name="T11" fmla="*/ 219 h 2613"/>
                <a:gd name="T12" fmla="*/ 441 w 3699"/>
                <a:gd name="T13" fmla="*/ 347 h 2613"/>
                <a:gd name="T14" fmla="*/ 585 w 3699"/>
                <a:gd name="T15" fmla="*/ 482 h 2613"/>
                <a:gd name="T16" fmla="*/ 796 w 3699"/>
                <a:gd name="T17" fmla="*/ 711 h 2613"/>
                <a:gd name="T18" fmla="*/ 983 w 3699"/>
                <a:gd name="T19" fmla="*/ 955 h 2613"/>
                <a:gd name="T20" fmla="*/ 1119 w 3699"/>
                <a:gd name="T21" fmla="*/ 1168 h 2613"/>
                <a:gd name="T22" fmla="*/ 1238 w 3699"/>
                <a:gd name="T23" fmla="*/ 1388 h 2613"/>
                <a:gd name="T24" fmla="*/ 1331 w 3699"/>
                <a:gd name="T25" fmla="*/ 1608 h 2613"/>
                <a:gd name="T26" fmla="*/ 1400 w 3699"/>
                <a:gd name="T27" fmla="*/ 1809 h 2613"/>
                <a:gd name="T28" fmla="*/ 1447 w 3699"/>
                <a:gd name="T29" fmla="*/ 1979 h 2613"/>
                <a:gd name="T30" fmla="*/ 1490 w 3699"/>
                <a:gd name="T31" fmla="*/ 2190 h 2613"/>
                <a:gd name="T32" fmla="*/ 1511 w 3699"/>
                <a:gd name="T33" fmla="*/ 2374 h 2613"/>
                <a:gd name="T34" fmla="*/ 1523 w 3699"/>
                <a:gd name="T35" fmla="*/ 2611 h 2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699" h="2613">
                  <a:moveTo>
                    <a:pt x="1523" y="2611"/>
                  </a:moveTo>
                  <a:lnTo>
                    <a:pt x="3698" y="2612"/>
                  </a:lnTo>
                  <a:lnTo>
                    <a:pt x="3698" y="2228"/>
                  </a:lnTo>
                  <a:lnTo>
                    <a:pt x="0" y="0"/>
                  </a:lnTo>
                  <a:lnTo>
                    <a:pt x="160" y="118"/>
                  </a:lnTo>
                  <a:lnTo>
                    <a:pt x="292" y="219"/>
                  </a:lnTo>
                  <a:lnTo>
                    <a:pt x="441" y="347"/>
                  </a:lnTo>
                  <a:lnTo>
                    <a:pt x="585" y="482"/>
                  </a:lnTo>
                  <a:lnTo>
                    <a:pt x="796" y="711"/>
                  </a:lnTo>
                  <a:lnTo>
                    <a:pt x="983" y="955"/>
                  </a:lnTo>
                  <a:lnTo>
                    <a:pt x="1119" y="1168"/>
                  </a:lnTo>
                  <a:lnTo>
                    <a:pt x="1238" y="1388"/>
                  </a:lnTo>
                  <a:lnTo>
                    <a:pt x="1331" y="1608"/>
                  </a:lnTo>
                  <a:lnTo>
                    <a:pt x="1400" y="1809"/>
                  </a:lnTo>
                  <a:lnTo>
                    <a:pt x="1447" y="1979"/>
                  </a:lnTo>
                  <a:lnTo>
                    <a:pt x="1490" y="2190"/>
                  </a:lnTo>
                  <a:lnTo>
                    <a:pt x="1511" y="2374"/>
                  </a:lnTo>
                  <a:lnTo>
                    <a:pt x="1523" y="2611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20484" name="Arc 4">
              <a:extLst>
                <a:ext uri="{FF2B5EF4-FFF2-40B4-BE49-F238E27FC236}">
                  <a16:creationId xmlns:a16="http://schemas.microsoft.com/office/drawing/2014/main" id="{C0A1DF7D-7350-BABC-36BC-DBD9AB0CE86B}"/>
                </a:ext>
              </a:extLst>
            </p:cNvPr>
            <p:cNvSpPr>
              <a:spLocks/>
            </p:cNvSpPr>
            <p:nvPr/>
          </p:nvSpPr>
          <p:spPr bwMode="auto">
            <a:xfrm>
              <a:off x="-4887" y="922"/>
              <a:ext cx="8474" cy="6800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3200 w 43200"/>
                <a:gd name="T1" fmla="*/ 21600 h 43200"/>
                <a:gd name="T2" fmla="*/ 24979 w 43200"/>
                <a:gd name="T3" fmla="*/ 266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0"/>
                    <a:pt x="23861" y="88"/>
                    <a:pt x="24979" y="265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600" y="0"/>
                  </a:cubicBezTo>
                  <a:cubicBezTo>
                    <a:pt x="22731" y="0"/>
                    <a:pt x="23861" y="88"/>
                    <a:pt x="24979" y="265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20485" name="Rectangle 5">
            <a:extLst>
              <a:ext uri="{FF2B5EF4-FFF2-40B4-BE49-F238E27FC236}">
                <a16:creationId xmlns:a16="http://schemas.microsoft.com/office/drawing/2014/main" id="{1D9D34E2-6801-39A3-FCE7-7355AA08D0FD}"/>
              </a:ext>
            </a:extLst>
          </p:cNvPr>
          <p:cNvSpPr>
            <a:spLocks noGrp="1" noChangeArrowheads="1"/>
          </p:cNvSpPr>
          <p:nvPr>
            <p:ph type="ctrTitle" sz="quarter"/>
          </p:nvPr>
        </p:nvSpPr>
        <p:spPr>
          <a:xfrm>
            <a:off x="1293813" y="762000"/>
            <a:ext cx="7772400" cy="1143000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20486" name="Rectangle 6">
            <a:extLst>
              <a:ext uri="{FF2B5EF4-FFF2-40B4-BE49-F238E27FC236}">
                <a16:creationId xmlns:a16="http://schemas.microsoft.com/office/drawing/2014/main" id="{F84C7C82-D2DE-41DE-53DB-09B8AC467F5C}"/>
              </a:ext>
            </a:extLst>
          </p:cNvPr>
          <p:cNvSpPr>
            <a:spLocks noGrp="1" noChangeArrowheads="1"/>
          </p:cNvSpPr>
          <p:nvPr>
            <p:ph type="subTitle" sz="quarter" idx="1"/>
          </p:nvPr>
        </p:nvSpPr>
        <p:spPr>
          <a:xfrm>
            <a:off x="3429000" y="2085975"/>
            <a:ext cx="5638800" cy="1038225"/>
          </a:xfrm>
        </p:spPr>
        <p:txBody>
          <a:bodyPr lIns="92075" rIns="92075"/>
          <a:lstStyle>
            <a:lvl1pPr marL="0" indent="0">
              <a:lnSpc>
                <a:spcPct val="70000"/>
              </a:lnSpc>
              <a:buFont typeface="Wingdings" panose="05000000000000000000" pitchFamily="2" charset="2"/>
              <a:buNone/>
              <a:defRPr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20487" name="Rectangle 7">
            <a:extLst>
              <a:ext uri="{FF2B5EF4-FFF2-40B4-BE49-F238E27FC236}">
                <a16:creationId xmlns:a16="http://schemas.microsoft.com/office/drawing/2014/main" id="{138A0701-E965-7592-B551-99A2BBC56D0F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DF9EDC04-7443-412E-88CA-3EBF2D1DCF15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20488" name="Rectangle 8">
            <a:extLst>
              <a:ext uri="{FF2B5EF4-FFF2-40B4-BE49-F238E27FC236}">
                <a16:creationId xmlns:a16="http://schemas.microsoft.com/office/drawing/2014/main" id="{960A3A9F-45FC-6615-328C-93E96CE19EF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1295400" y="6365875"/>
            <a:ext cx="42672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20489" name="Rectangle 9">
            <a:extLst>
              <a:ext uri="{FF2B5EF4-FFF2-40B4-BE49-F238E27FC236}">
                <a16:creationId xmlns:a16="http://schemas.microsoft.com/office/drawing/2014/main" id="{DD632DC0-803F-92FB-0666-1D491F6477C2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2pPr lvl="1">
              <a:defRPr>
                <a:latin typeface="+mn-lt"/>
              </a:defRPr>
            </a:lvl2pPr>
          </a:lstStyle>
          <a:p>
            <a:pPr lvl="1"/>
            <a:fld id="{14773801-393B-4895-ADD4-F0AE830A3362}" type="slidenum">
              <a:rPr lang="en-US" altLang="en-US"/>
              <a:pPr lvl="1"/>
              <a:t>‹#›</a:t>
            </a:fld>
            <a:endParaRPr lang="en-US" altLang="en-US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DBA468-DC78-EECD-EAD5-981CE2BA5D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DF225E-98E5-FDC5-FA3F-9C760B2003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35020-3899-6D39-72EC-DB067B6BE5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A6B4D8-73EE-4313-86B0-FD9493949F4C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D0EB28-6E4F-E651-A47D-169D6E846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506F4B-0AF8-3ED3-9274-FD586D67E4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40FEFB84-11B1-474B-9A27-53C7B6FFE63C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12371181"/>
      </p:ext>
    </p:extLst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6D8248-E43A-EEBA-0B0C-B441FC5D2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E16087-F51C-7A52-5EF7-F77490EF46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5D90F1-7309-7993-E46E-0CBE297F60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29391D0-0CBA-4AB0-88CE-3A7B7FF98FF8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4C1D7E-831E-2CF6-2813-F9AD8A693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02FEA6-0748-1175-802C-3F2CD6A2C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94D4A502-0FA8-43AA-939F-75F53BB29E47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4967160"/>
      </p:ext>
    </p:extLst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961074-D15C-165A-C507-1F58EE4D7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87F10F-7769-78E2-738F-4D0A9A1149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2625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DC89D7-9269-E0F7-C191-E7BD3039EA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5025" y="1981200"/>
            <a:ext cx="3810000" cy="4114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FD4779-650A-7D9E-93B8-28D63C498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6E25FB4-4ED8-43A9-B029-93AB962CF8C4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E09917-E11C-F0BA-35DC-0F2667BB23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C1154C-5369-6A1E-2B2E-9EFBCDDA5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F8FE9B65-C190-415A-898F-67989C35331E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4786227"/>
      </p:ext>
    </p:extLst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987F86-9C15-FF86-C213-BF34F5768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369070-E665-00B1-D975-89470EF809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402DEC9-FEC7-E678-4A7A-106840FD54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1AE8F20-BDEC-676E-DFB3-CE4E4792D12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A54A611-7070-61FF-2129-7A4F20B64E3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2E4750-580F-7919-4D87-64E178846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B7BB2E8-3556-451C-BD94-2C46BAF2489C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078043A-BDE1-263C-41C1-10DB856F5C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DE74C3-8E75-D83E-EE8F-27D097F7A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DA44B5EE-3568-4B7B-9204-0800CA9F434D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64501323"/>
      </p:ext>
    </p:extLst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84095E-5B8E-6380-5C19-0B558B4C9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19C7F-B002-F3DA-0AF3-070E82102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FEB8FF3-3F54-4F53-9437-7D6522D86F15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EC237D-DEDF-DF53-4838-C3380430B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BD436B-647B-5B88-6910-A862CA950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704045C0-86C4-44C2-8BD9-7D474453809D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75879388"/>
      </p:ext>
    </p:extLst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1C486C1-5824-D48B-BEE0-6915583964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3B833A9-9B32-4D20-ADD1-6DCA980485B2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A6F26D-3E5A-5A6A-8F5C-EBDCDF213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90EB8A-C22B-150F-1E70-2DB009BFD9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C50225BD-EDE0-46BF-A815-5C012EC536CD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41514273"/>
      </p:ext>
    </p:extLst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146EDE-5521-DBE2-22EB-6375750E2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9577D9-85B0-0185-2385-1CD2C11E20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08582-95E9-CC07-B4B8-1AC91FE4A1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0DBF46-193D-2142-DFBE-DBF030A6D4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2810590-4466-49E7-BDD9-DCF80250C1FC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3659EF8-AB1E-FA29-849F-2537150CFD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AA1A67-D819-2C11-7F89-C73088A1E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F4B79E5B-C296-4B45-81E8-9C71F3AE5ACC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15372055"/>
      </p:ext>
    </p:extLst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56BD3-C0EA-89DF-7B8C-2DE89F870B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8ACF242-3A2F-7024-B1AA-27A618165F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6B6E0C-CD56-D224-0F30-99F244FA4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BFE6B0-3D5A-1287-F9CE-9B0B8CB6F9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AFC547A-C3CF-4F87-A01E-2E1AAA330B35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ECB86-7248-51E9-D4FA-087CAEF7CE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D39BF0-F7B2-745E-375F-7A6B15C5D3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9AB987FD-507F-414B-BBD5-36ADB34B8F66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84650351"/>
      </p:ext>
    </p:extLst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D477CE-F1F9-BD76-C1CF-049904C9F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C6A7E3-78FA-5670-21F1-60E55F1CC5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664BAD-0ADE-168F-DB3C-7C02A737BD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EC9722C-6955-40B8-9B79-BF855768E1CC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3A9BF1-2776-31EB-5C1B-36F82CDFD6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B467E-6CD5-92F7-DBA0-BB2D48581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6C02CFF7-0DFB-49C3-A37A-056DCE6BBDBD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2738068"/>
      </p:ext>
    </p:extLst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54A07BE-1931-65B1-1FF5-6E75950F728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743700" y="609600"/>
            <a:ext cx="20193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0EB6F60-1347-35BC-1A2E-DC1AB020B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2625" y="609600"/>
            <a:ext cx="5908675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543A4A-8866-57DB-CC31-A618D5A637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7BABE18-9BF2-4DBB-AAE7-33F6E0025EBC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E0B9A-5843-FF2D-0E20-677F014EF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387773-E5D6-D2CF-8CF4-800F8D75C8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2pPr lvl="1">
              <a:defRPr/>
            </a:lvl2pPr>
          </a:lstStyle>
          <a:p>
            <a:pPr lvl="1"/>
            <a:fld id="{839682C0-0299-4E81-B6C7-52D98BB8434A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70118092"/>
      </p:ext>
    </p:extLst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chemeClr val="bg1"/>
            </a:gs>
            <a:gs pos="100000">
              <a:schemeClr val="bg2"/>
            </a:gs>
          </a:gsLst>
          <a:lin ang="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Group 2050">
            <a:extLst>
              <a:ext uri="{FF2B5EF4-FFF2-40B4-BE49-F238E27FC236}">
                <a16:creationId xmlns:a16="http://schemas.microsoft.com/office/drawing/2014/main" id="{6FA399EA-C232-F421-A3B5-69466CE569F6}"/>
              </a:ext>
            </a:extLst>
          </p:cNvPr>
          <p:cNvGrpSpPr>
            <a:grpSpLocks/>
          </p:cNvGrpSpPr>
          <p:nvPr/>
        </p:nvGrpSpPr>
        <p:grpSpPr bwMode="auto">
          <a:xfrm>
            <a:off x="-8405813" y="4763"/>
            <a:ext cx="17538701" cy="13690600"/>
            <a:chOff x="-5295" y="3"/>
            <a:chExt cx="11048" cy="8624"/>
          </a:xfrm>
        </p:grpSpPr>
        <p:sp>
          <p:nvSpPr>
            <p:cNvPr id="19459" name="Freeform 2051">
              <a:extLst>
                <a:ext uri="{FF2B5EF4-FFF2-40B4-BE49-F238E27FC236}">
                  <a16:creationId xmlns:a16="http://schemas.microsoft.com/office/drawing/2014/main" id="{54D07AD9-8F50-3CB4-88E6-98A519D988D4}"/>
                </a:ext>
              </a:extLst>
            </p:cNvPr>
            <p:cNvSpPr>
              <a:spLocks/>
            </p:cNvSpPr>
            <p:nvPr/>
          </p:nvSpPr>
          <p:spPr bwMode="auto">
            <a:xfrm>
              <a:off x="3394" y="999"/>
              <a:ext cx="2359" cy="3314"/>
            </a:xfrm>
            <a:custGeom>
              <a:avLst/>
              <a:gdLst>
                <a:gd name="T0" fmla="*/ 1905 w 2359"/>
                <a:gd name="T1" fmla="*/ 3312 h 3314"/>
                <a:gd name="T2" fmla="*/ 2358 w 2359"/>
                <a:gd name="T3" fmla="*/ 3313 h 3314"/>
                <a:gd name="T4" fmla="*/ 2358 w 2359"/>
                <a:gd name="T5" fmla="*/ 1437 h 3314"/>
                <a:gd name="T6" fmla="*/ 0 w 2359"/>
                <a:gd name="T7" fmla="*/ 0 h 3314"/>
                <a:gd name="T8" fmla="*/ 201 w 2359"/>
                <a:gd name="T9" fmla="*/ 150 h 3314"/>
                <a:gd name="T10" fmla="*/ 366 w 2359"/>
                <a:gd name="T11" fmla="*/ 279 h 3314"/>
                <a:gd name="T12" fmla="*/ 552 w 2359"/>
                <a:gd name="T13" fmla="*/ 441 h 3314"/>
                <a:gd name="T14" fmla="*/ 732 w 2359"/>
                <a:gd name="T15" fmla="*/ 612 h 3314"/>
                <a:gd name="T16" fmla="*/ 996 w 2359"/>
                <a:gd name="T17" fmla="*/ 903 h 3314"/>
                <a:gd name="T18" fmla="*/ 1230 w 2359"/>
                <a:gd name="T19" fmla="*/ 1212 h 3314"/>
                <a:gd name="T20" fmla="*/ 1400 w 2359"/>
                <a:gd name="T21" fmla="*/ 1482 h 3314"/>
                <a:gd name="T22" fmla="*/ 1548 w 2359"/>
                <a:gd name="T23" fmla="*/ 1761 h 3314"/>
                <a:gd name="T24" fmla="*/ 1665 w 2359"/>
                <a:gd name="T25" fmla="*/ 2040 h 3314"/>
                <a:gd name="T26" fmla="*/ 1751 w 2359"/>
                <a:gd name="T27" fmla="*/ 2295 h 3314"/>
                <a:gd name="T28" fmla="*/ 1809 w 2359"/>
                <a:gd name="T29" fmla="*/ 2511 h 3314"/>
                <a:gd name="T30" fmla="*/ 1863 w 2359"/>
                <a:gd name="T31" fmla="*/ 2778 h 3314"/>
                <a:gd name="T32" fmla="*/ 1890 w 2359"/>
                <a:gd name="T33" fmla="*/ 3012 h 3314"/>
                <a:gd name="T34" fmla="*/ 1905 w 2359"/>
                <a:gd name="T35" fmla="*/ 3312 h 3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359" h="3314">
                  <a:moveTo>
                    <a:pt x="1905" y="3312"/>
                  </a:moveTo>
                  <a:lnTo>
                    <a:pt x="2358" y="3313"/>
                  </a:lnTo>
                  <a:lnTo>
                    <a:pt x="2358" y="1437"/>
                  </a:lnTo>
                  <a:lnTo>
                    <a:pt x="0" y="0"/>
                  </a:lnTo>
                  <a:lnTo>
                    <a:pt x="201" y="150"/>
                  </a:lnTo>
                  <a:lnTo>
                    <a:pt x="366" y="279"/>
                  </a:lnTo>
                  <a:lnTo>
                    <a:pt x="552" y="441"/>
                  </a:lnTo>
                  <a:lnTo>
                    <a:pt x="732" y="612"/>
                  </a:lnTo>
                  <a:lnTo>
                    <a:pt x="996" y="903"/>
                  </a:lnTo>
                  <a:lnTo>
                    <a:pt x="1230" y="1212"/>
                  </a:lnTo>
                  <a:lnTo>
                    <a:pt x="1400" y="1482"/>
                  </a:lnTo>
                  <a:lnTo>
                    <a:pt x="1548" y="1761"/>
                  </a:lnTo>
                  <a:lnTo>
                    <a:pt x="1665" y="2040"/>
                  </a:lnTo>
                  <a:lnTo>
                    <a:pt x="1751" y="2295"/>
                  </a:lnTo>
                  <a:lnTo>
                    <a:pt x="1809" y="2511"/>
                  </a:lnTo>
                  <a:lnTo>
                    <a:pt x="1863" y="2778"/>
                  </a:lnTo>
                  <a:lnTo>
                    <a:pt x="1890" y="3012"/>
                  </a:lnTo>
                  <a:lnTo>
                    <a:pt x="1905" y="3312"/>
                  </a:lnTo>
                </a:path>
              </a:pathLst>
            </a:custGeom>
            <a:gradFill rotWithShape="0">
              <a:gsLst>
                <a:gs pos="0">
                  <a:schemeClr val="folHlink">
                    <a:gamma/>
                    <a:shade val="46275"/>
                    <a:invGamma/>
                  </a:schemeClr>
                </a:gs>
                <a:gs pos="100000">
                  <a:schemeClr val="folHlink"/>
                </a:gs>
              </a:gsLst>
              <a:lin ang="0" scaled="1"/>
            </a:gra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 type="none" w="sm" len="sm"/>
                  <a:tailEnd type="none" w="sm" len="sm"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  <p:sp>
          <p:nvSpPr>
            <p:cNvPr id="19460" name="Arc 2052">
              <a:extLst>
                <a:ext uri="{FF2B5EF4-FFF2-40B4-BE49-F238E27FC236}">
                  <a16:creationId xmlns:a16="http://schemas.microsoft.com/office/drawing/2014/main" id="{BAD4E612-D74A-F74D-2ACD-26D0C142E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-5295" y="3"/>
              <a:ext cx="10596" cy="8624"/>
            </a:xfrm>
            <a:custGeom>
              <a:avLst/>
              <a:gdLst>
                <a:gd name="G0" fmla="+- 21600 0 0"/>
                <a:gd name="G1" fmla="+- 21600 0 0"/>
                <a:gd name="G2" fmla="+- 21600 0 0"/>
                <a:gd name="T0" fmla="*/ 43200 w 43200"/>
                <a:gd name="T1" fmla="*/ 21600 h 43200"/>
                <a:gd name="T2" fmla="*/ 21600 w 43200"/>
                <a:gd name="T3" fmla="*/ 0 h 43200"/>
                <a:gd name="T4" fmla="*/ 21600 w 43200"/>
                <a:gd name="T5" fmla="*/ 21600 h 43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43200" h="43200" fill="none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599" y="0"/>
                  </a:cubicBezTo>
                </a:path>
                <a:path w="43200" h="43200" stroke="0" extrusionOk="0">
                  <a:moveTo>
                    <a:pt x="43200" y="21600"/>
                  </a:moveTo>
                  <a:cubicBezTo>
                    <a:pt x="43200" y="33529"/>
                    <a:pt x="33529" y="43200"/>
                    <a:pt x="21600" y="43200"/>
                  </a:cubicBezTo>
                  <a:cubicBezTo>
                    <a:pt x="9670" y="43200"/>
                    <a:pt x="0" y="33529"/>
                    <a:pt x="0" y="21600"/>
                  </a:cubicBezTo>
                  <a:cubicBezTo>
                    <a:pt x="0" y="9670"/>
                    <a:pt x="9670" y="0"/>
                    <a:pt x="21599" y="0"/>
                  </a:cubicBezTo>
                  <a:lnTo>
                    <a:pt x="21600" y="21600"/>
                  </a:lnTo>
                  <a:close/>
                </a:path>
              </a:pathLst>
            </a:custGeom>
            <a:noFill/>
            <a:ln w="12700" cap="sq">
              <a:solidFill>
                <a:schemeClr val="folHlink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461" name="Rectangle 2053">
            <a:extLst>
              <a:ext uri="{FF2B5EF4-FFF2-40B4-BE49-F238E27FC236}">
                <a16:creationId xmlns:a16="http://schemas.microsoft.com/office/drawing/2014/main" id="{0A571C70-F58F-F64C-361D-5B3810A5575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2625" y="609600"/>
            <a:ext cx="8080375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9462" name="Rectangle 2054">
            <a:extLst>
              <a:ext uri="{FF2B5EF4-FFF2-40B4-BE49-F238E27FC236}">
                <a16:creationId xmlns:a16="http://schemas.microsoft.com/office/drawing/2014/main" id="{AC13F829-157B-5591-705D-07EB4D85454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2625" y="1981200"/>
            <a:ext cx="7772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square" lIns="182562" tIns="46038" rIns="182562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9463" name="Rectangle 2055">
            <a:extLst>
              <a:ext uri="{FF2B5EF4-FFF2-40B4-BE49-F238E27FC236}">
                <a16:creationId xmlns:a16="http://schemas.microsoft.com/office/drawing/2014/main" id="{BEFDD4FF-55D5-727F-98D0-1977F3A487D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215188" y="6442075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5A530C1D-EDC0-49F3-9784-2E08E2B9C0DD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19464" name="Rectangle 2056">
            <a:extLst>
              <a:ext uri="{FF2B5EF4-FFF2-40B4-BE49-F238E27FC236}">
                <a16:creationId xmlns:a16="http://schemas.microsoft.com/office/drawing/2014/main" id="{6AE1CF6C-1973-9388-135D-2C13A70DAFFA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682625" y="6365875"/>
            <a:ext cx="42672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46038" rIns="92075" bIns="46038" numCol="1" anchor="ctr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r>
              <a:rPr lang="en-US" altLang="en-US"/>
              <a:t>Geometry</a:t>
            </a:r>
          </a:p>
        </p:txBody>
      </p:sp>
      <p:sp>
        <p:nvSpPr>
          <p:cNvPr id="19465" name="Rectangle 2057">
            <a:extLst>
              <a:ext uri="{FF2B5EF4-FFF2-40B4-BE49-F238E27FC236}">
                <a16:creationId xmlns:a16="http://schemas.microsoft.com/office/drawing/2014/main" id="{493D1198-5620-E172-6797-795197362E5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199313" y="6148388"/>
            <a:ext cx="1905000" cy="381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vert="horz" wrap="none" lIns="92075" tIns="0" rIns="92075" bIns="0" numCol="1" anchor="b" anchorCtr="0" compatLnSpc="1">
            <a:prstTxWarp prst="textNoShape">
              <a:avLst/>
            </a:prstTxWarp>
          </a:bodyPr>
          <a:lstStyle>
            <a:lvl2pPr lvl="1" algn="r">
              <a:defRPr sz="1400">
                <a:latin typeface="+mj-lt"/>
              </a:defRPr>
            </a:lvl2pPr>
          </a:lstStyle>
          <a:p>
            <a:pPr lvl="1"/>
            <a:fld id="{EDC839D2-768D-4450-9EA0-11C6E8440508}" type="slidenum">
              <a:rPr lang="en-US" altLang="en-US"/>
              <a:pPr lvl="1"/>
              <a:t>‹#›</a:t>
            </a:fld>
            <a:endParaRPr lang="en-US" altLang="en-US">
              <a:latin typeface="+mn-lt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ransition spd="slow">
    <p:wipe dir="d"/>
  </p:transition>
  <p:hf hdr="0"/>
  <p:txStyles>
    <p:titleStyle>
      <a:lvl1pPr algn="l" rtl="0" fontAlgn="base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" panose="020B0604020202020204" pitchFamily="34" charset="0"/>
        </a:defRPr>
      </a:lvl9pPr>
    </p:titleStyle>
    <p:bodyStyle>
      <a:lvl1pPr marL="342900" indent="-342900" algn="l" rtl="0" fontAlgn="base">
        <a:lnSpc>
          <a:spcPct val="90000"/>
        </a:lnSpc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anose="05000000000000000000" pitchFamily="2" charset="2"/>
        <a:buChar char="l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rgbClr val="00CCFF"/>
        </a:buClr>
        <a:buSzPct val="65000"/>
        <a:buFont typeface="Wingdings" panose="05000000000000000000" pitchFamily="2" charset="2"/>
        <a:buChar char="l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worldofteaching.com/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>
            <a:extLst>
              <a:ext uri="{FF2B5EF4-FFF2-40B4-BE49-F238E27FC236}">
                <a16:creationId xmlns:a16="http://schemas.microsoft.com/office/drawing/2014/main" id="{10E5C47A-00CC-47F8-5858-7F404FDC24C4}"/>
              </a:ext>
            </a:extLst>
          </p:cNvPr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/>
          <a:p>
            <a:fld id="{751E70D4-BBB5-47CF-945B-4A08304BECF8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Rectangle 8">
            <a:extLst>
              <a:ext uri="{FF2B5EF4-FFF2-40B4-BE49-F238E27FC236}">
                <a16:creationId xmlns:a16="http://schemas.microsoft.com/office/drawing/2014/main" id="{03B7E82D-1A10-D927-AE80-B11500A9B27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Rectangle 9">
            <a:extLst>
              <a:ext uri="{FF2B5EF4-FFF2-40B4-BE49-F238E27FC236}">
                <a16:creationId xmlns:a16="http://schemas.microsoft.com/office/drawing/2014/main" id="{28AA4FF8-06EC-C113-4C2C-210D5E40D6D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/>
          <a:p>
            <a:pPr lvl="1"/>
            <a:fld id="{C34CE2BC-F435-41CE-A16B-2B161A936D97}" type="slidenum">
              <a:rPr lang="en-US" altLang="en-US"/>
              <a:pPr lvl="1"/>
              <a:t>1</a:t>
            </a:fld>
            <a:endParaRPr lang="en-US" altLang="en-US"/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0F9D3593-25AE-9D08-A4B7-59CE030EDEAA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762000"/>
            <a:ext cx="7772400" cy="1143000"/>
          </a:xfrm>
        </p:spPr>
        <p:txBody>
          <a:bodyPr/>
          <a:lstStyle/>
          <a:p>
            <a:r>
              <a:rPr lang="en-US" altLang="en-US"/>
              <a:t>Classifying Triangles</a:t>
            </a:r>
          </a:p>
        </p:txBody>
      </p:sp>
      <p:sp>
        <p:nvSpPr>
          <p:cNvPr id="4103" name="Rectangle 7">
            <a:extLst>
              <a:ext uri="{FF2B5EF4-FFF2-40B4-BE49-F238E27FC236}">
                <a16:creationId xmlns:a16="http://schemas.microsoft.com/office/drawing/2014/main" id="{109F188E-74D3-86AF-8160-1B8EAD71116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00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489562B-70C8-1EBA-26D8-36258754F3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F9BFEA-8BC3-4E6F-9B64-D7C7274EA9B5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D29BE708-FD0D-F5B9-B406-E71026F7A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ECA43C0-FDE2-1C30-D226-6BB19B0F8B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44A5E5D2-808C-42CC-BC84-229497C324DA}" type="slidenum">
              <a:rPr lang="en-US" altLang="en-US"/>
              <a:pPr lvl="1"/>
              <a:t>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9220" name="Rectangle 4">
            <a:extLst>
              <a:ext uri="{FF2B5EF4-FFF2-40B4-BE49-F238E27FC236}">
                <a16:creationId xmlns:a16="http://schemas.microsoft.com/office/drawing/2014/main" id="{BD32283B-74FF-284A-7F46-96B276EEF46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4000"/>
              <a:t>Two Ways to Classify Triangles</a:t>
            </a:r>
            <a:r>
              <a:rPr lang="en-US" altLang="en-US"/>
              <a:t> </a:t>
            </a:r>
          </a:p>
        </p:txBody>
      </p:sp>
      <p:sp>
        <p:nvSpPr>
          <p:cNvPr id="9221" name="Rectangle 5">
            <a:extLst>
              <a:ext uri="{FF2B5EF4-FFF2-40B4-BE49-F238E27FC236}">
                <a16:creationId xmlns:a16="http://schemas.microsoft.com/office/drawing/2014/main" id="{B7039BB9-088A-5091-FD03-D44918B87B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By Their Sides</a:t>
            </a:r>
          </a:p>
          <a:p>
            <a:r>
              <a:rPr lang="en-US" altLang="en-US"/>
              <a:t>By Their Angles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</p:spTree>
  </p:cSld>
  <p:clrMapOvr>
    <a:masterClrMapping/>
  </p:clrMapOvr>
  <p:transition spd="slow">
    <p:wipe dir="d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C10818E-CC79-BBD7-1933-700A06B4FB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ED66F8-1041-4FD7-B8CC-46EFD9010F6E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4701E1F-CD1A-B262-71BC-37919533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08A2844-9A98-B9EC-AC99-F21DF960E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B66B34E1-D6D5-4108-A322-DA89F5D095F4}" type="slidenum">
              <a:rPr lang="en-US" altLang="en-US"/>
              <a:pPr lvl="1"/>
              <a:t>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D9E4C68F-3109-7398-A3D3-D7D97CB87CC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Classifying Triangles </a:t>
            </a:r>
            <a:br>
              <a:rPr lang="en-US" altLang="en-US"/>
            </a:br>
            <a:r>
              <a:rPr lang="en-US" altLang="en-US"/>
              <a:t>By Their Sides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7CF7DCD1-55D4-5C3D-E5F1-61B855E8F84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295400" y="2590800"/>
            <a:ext cx="4495800" cy="2743200"/>
          </a:xfrm>
        </p:spPr>
        <p:txBody>
          <a:bodyPr/>
          <a:lstStyle/>
          <a:p>
            <a:r>
              <a:rPr lang="en-US" altLang="en-US"/>
              <a:t>Scalene </a:t>
            </a:r>
          </a:p>
          <a:p>
            <a:r>
              <a:rPr lang="en-US" altLang="en-US"/>
              <a:t>Isosceles</a:t>
            </a:r>
          </a:p>
        </p:txBody>
      </p:sp>
    </p:spTree>
  </p:cSld>
  <p:clrMapOvr>
    <a:masterClrMapping/>
  </p:clrMapOvr>
  <p:transition spd="slow">
    <p:wipe dir="d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E939C24-D8C3-93A4-6B13-A10B712E9E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74BC2-E6D6-4C60-99D4-722325CE9097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C4FE12FE-3020-DFBB-22C2-364919A6C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B5682C2-3129-91DA-E399-E83F0C7B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9C1B01E1-31A4-4282-91B8-6F31FB4F48B1}" type="slidenum">
              <a:rPr lang="en-US" altLang="en-US"/>
              <a:pPr lvl="1"/>
              <a:t>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0244" name="Rectangle 4">
            <a:extLst>
              <a:ext uri="{FF2B5EF4-FFF2-40B4-BE49-F238E27FC236}">
                <a16:creationId xmlns:a16="http://schemas.microsoft.com/office/drawing/2014/main" id="{661B9547-404F-F74B-3318-B2C11836248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Scalene Triangles</a:t>
            </a:r>
          </a:p>
        </p:txBody>
      </p:sp>
      <p:sp>
        <p:nvSpPr>
          <p:cNvPr id="10245" name="Rectangle 5">
            <a:extLst>
              <a:ext uri="{FF2B5EF4-FFF2-40B4-BE49-F238E27FC236}">
                <a16:creationId xmlns:a16="http://schemas.microsoft.com/office/drawing/2014/main" id="{A259FFC2-C1E4-8873-352C-8076295C5C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851775" cy="838200"/>
          </a:xfrm>
        </p:spPr>
        <p:txBody>
          <a:bodyPr/>
          <a:lstStyle/>
          <a:p>
            <a:r>
              <a:rPr lang="en-US" altLang="en-US"/>
              <a:t>No sides are the same length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0248" name="Freeform 8">
            <a:extLst>
              <a:ext uri="{FF2B5EF4-FFF2-40B4-BE49-F238E27FC236}">
                <a16:creationId xmlns:a16="http://schemas.microsoft.com/office/drawing/2014/main" id="{D5E60156-CF74-7DA2-1623-0EB0790C9266}"/>
              </a:ext>
            </a:extLst>
          </p:cNvPr>
          <p:cNvSpPr>
            <a:spLocks/>
          </p:cNvSpPr>
          <p:nvPr/>
        </p:nvSpPr>
        <p:spPr bwMode="auto">
          <a:xfrm>
            <a:off x="1371600" y="3200400"/>
            <a:ext cx="4572000" cy="1371600"/>
          </a:xfrm>
          <a:custGeom>
            <a:avLst/>
            <a:gdLst>
              <a:gd name="T0" fmla="*/ 1968 w 2880"/>
              <a:gd name="T1" fmla="*/ 0 h 864"/>
              <a:gd name="T2" fmla="*/ 0 w 2880"/>
              <a:gd name="T3" fmla="*/ 864 h 864"/>
              <a:gd name="T4" fmla="*/ 2880 w 2880"/>
              <a:gd name="T5" fmla="*/ 624 h 864"/>
              <a:gd name="T6" fmla="*/ 1968 w 2880"/>
              <a:gd name="T7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80" h="864">
                <a:moveTo>
                  <a:pt x="1968" y="0"/>
                </a:moveTo>
                <a:lnTo>
                  <a:pt x="0" y="864"/>
                </a:lnTo>
                <a:lnTo>
                  <a:pt x="2880" y="624"/>
                </a:lnTo>
                <a:lnTo>
                  <a:pt x="1968" y="0"/>
                </a:lnTo>
                <a:close/>
              </a:path>
            </a:pathLst>
          </a:custGeom>
          <a:solidFill>
            <a:schemeClr val="tx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F413EFD8-9D6A-88FA-8D45-394A839D4C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B8223F-D3A9-4A56-B6F3-F562372CFE45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47E26BAA-03ED-5F7A-CD59-0610942B5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0380BF3E-272B-BC60-35E7-323DD4D9C0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0E38A64C-C48B-41C6-A3F9-24BE85397BD4}" type="slidenum">
              <a:rPr lang="en-US" altLang="en-US"/>
              <a:pPr lvl="1"/>
              <a:t>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AE44A78-B680-7BA2-981C-C8881DC986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Isosceles Triangles</a:t>
            </a:r>
          </a:p>
        </p:txBody>
      </p:sp>
      <p:sp>
        <p:nvSpPr>
          <p:cNvPr id="11269" name="Rectangle 5">
            <a:extLst>
              <a:ext uri="{FF2B5EF4-FFF2-40B4-BE49-F238E27FC236}">
                <a16:creationId xmlns:a16="http://schemas.microsoft.com/office/drawing/2014/main" id="{FA44592D-7388-971D-D57E-98BE1B78765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838200"/>
          </a:xfrm>
        </p:spPr>
        <p:txBody>
          <a:bodyPr/>
          <a:lstStyle/>
          <a:p>
            <a:r>
              <a:rPr lang="en-US" altLang="en-US"/>
              <a:t>At least two sides are the same length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1271" name="Freeform 7">
            <a:extLst>
              <a:ext uri="{FF2B5EF4-FFF2-40B4-BE49-F238E27FC236}">
                <a16:creationId xmlns:a16="http://schemas.microsoft.com/office/drawing/2014/main" id="{07E8B00E-43B3-285B-EF1F-E685B7F73225}"/>
              </a:ext>
            </a:extLst>
          </p:cNvPr>
          <p:cNvSpPr>
            <a:spLocks/>
          </p:cNvSpPr>
          <p:nvPr/>
        </p:nvSpPr>
        <p:spPr bwMode="auto">
          <a:xfrm>
            <a:off x="3124200" y="3048000"/>
            <a:ext cx="1600200" cy="2590800"/>
          </a:xfrm>
          <a:custGeom>
            <a:avLst/>
            <a:gdLst>
              <a:gd name="T0" fmla="*/ 528 w 1008"/>
              <a:gd name="T1" fmla="*/ 0 h 1632"/>
              <a:gd name="T2" fmla="*/ 0 w 1008"/>
              <a:gd name="T3" fmla="*/ 1632 h 1632"/>
              <a:gd name="T4" fmla="*/ 1008 w 1008"/>
              <a:gd name="T5" fmla="*/ 1632 h 1632"/>
              <a:gd name="T6" fmla="*/ 528 w 1008"/>
              <a:gd name="T7" fmla="*/ 0 h 16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08" h="1632">
                <a:moveTo>
                  <a:pt x="528" y="0"/>
                </a:moveTo>
                <a:lnTo>
                  <a:pt x="0" y="1632"/>
                </a:lnTo>
                <a:lnTo>
                  <a:pt x="1008" y="1632"/>
                </a:lnTo>
                <a:lnTo>
                  <a:pt x="528" y="0"/>
                </a:lnTo>
                <a:close/>
              </a:path>
            </a:pathLst>
          </a:custGeom>
          <a:solidFill>
            <a:schemeClr val="tx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0ED8D195-F135-7E1A-FB31-EA5236628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32B394-AF45-425F-8006-F082511DAFCD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A1C1A9A-81B8-0BD6-BB5E-6B1232A378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CFED8CD3-7E7C-3C02-D4E0-0689196273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2E472B1D-EC12-4A4E-8913-FBC29B9C9024}" type="slidenum">
              <a:rPr lang="en-US" altLang="en-US"/>
              <a:pPr lvl="1"/>
              <a:t>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7181" name="Rectangle 13">
            <a:extLst>
              <a:ext uri="{FF2B5EF4-FFF2-40B4-BE49-F238E27FC236}">
                <a16:creationId xmlns:a16="http://schemas.microsoft.com/office/drawing/2014/main" id="{7C33CF37-4513-87A9-E8DF-B328C25311D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Classifying Triangles</a:t>
            </a:r>
            <a:br>
              <a:rPr lang="en-US" altLang="en-US"/>
            </a:br>
            <a:r>
              <a:rPr lang="en-US" altLang="en-US"/>
              <a:t> By Their Angles</a:t>
            </a:r>
          </a:p>
        </p:txBody>
      </p:sp>
      <p:sp>
        <p:nvSpPr>
          <p:cNvPr id="7182" name="Rectangle 14">
            <a:extLst>
              <a:ext uri="{FF2B5EF4-FFF2-40B4-BE49-F238E27FC236}">
                <a16:creationId xmlns:a16="http://schemas.microsoft.com/office/drawing/2014/main" id="{FB39CFBC-2FB9-6CF6-F356-E1ED33D4DD7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1371600" y="2438400"/>
            <a:ext cx="5791200" cy="3276600"/>
          </a:xfrm>
        </p:spPr>
        <p:txBody>
          <a:bodyPr/>
          <a:lstStyle/>
          <a:p>
            <a:r>
              <a:rPr lang="en-US" altLang="en-US"/>
              <a:t>Acute</a:t>
            </a:r>
          </a:p>
          <a:p>
            <a:r>
              <a:rPr lang="en-US" altLang="en-US"/>
              <a:t>Right</a:t>
            </a:r>
          </a:p>
          <a:p>
            <a:r>
              <a:rPr lang="en-US" altLang="en-US"/>
              <a:t>Obtuse</a:t>
            </a:r>
          </a:p>
        </p:txBody>
      </p:sp>
    </p:spTree>
  </p:cSld>
  <p:clrMapOvr>
    <a:masterClrMapping/>
  </p:clrMapOvr>
  <p:transition spd="slow">
    <p:wipe dir="d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965D3745-C74A-C7E4-3272-C2A2D6AF67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5E734D-8B39-43D1-ACE1-BA67C74BF9EE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0F96A87-43DF-F112-B1A1-7D77B5363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23360EB2-754C-C7D6-B778-453D993E4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A6D311F1-44FB-453C-9832-27301BA59FDC}" type="slidenum">
              <a:rPr lang="en-US" altLang="en-US"/>
              <a:pPr lvl="1"/>
              <a:t>7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5124" name="Rectangle 4">
            <a:extLst>
              <a:ext uri="{FF2B5EF4-FFF2-40B4-BE49-F238E27FC236}">
                <a16:creationId xmlns:a16="http://schemas.microsoft.com/office/drawing/2014/main" id="{78B561A3-D4BB-AEFA-34E7-0E24D820B8F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Acute Triangles</a:t>
            </a:r>
          </a:p>
        </p:txBody>
      </p:sp>
      <p:sp>
        <p:nvSpPr>
          <p:cNvPr id="5125" name="Rectangle 5">
            <a:extLst>
              <a:ext uri="{FF2B5EF4-FFF2-40B4-BE49-F238E27FC236}">
                <a16:creationId xmlns:a16="http://schemas.microsoft.com/office/drawing/2014/main" id="{84F317EC-AEFB-C57C-FB77-AD43F753D57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838200"/>
          </a:xfrm>
        </p:spPr>
        <p:txBody>
          <a:bodyPr/>
          <a:lstStyle/>
          <a:p>
            <a:r>
              <a:rPr lang="en-US" altLang="en-US"/>
              <a:t>Acute triangles have </a:t>
            </a:r>
            <a:r>
              <a:rPr lang="en-US" altLang="en-US" b="1" i="1"/>
              <a:t>three</a:t>
            </a:r>
            <a:r>
              <a:rPr lang="en-US" altLang="en-US"/>
              <a:t> acute angles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5127" name="Freeform 7">
            <a:extLst>
              <a:ext uri="{FF2B5EF4-FFF2-40B4-BE49-F238E27FC236}">
                <a16:creationId xmlns:a16="http://schemas.microsoft.com/office/drawing/2014/main" id="{D3A40876-393D-DC50-755E-215A1F933EC5}"/>
              </a:ext>
            </a:extLst>
          </p:cNvPr>
          <p:cNvSpPr>
            <a:spLocks/>
          </p:cNvSpPr>
          <p:nvPr/>
        </p:nvSpPr>
        <p:spPr bwMode="auto">
          <a:xfrm>
            <a:off x="2743200" y="3124200"/>
            <a:ext cx="2743200" cy="2362200"/>
          </a:xfrm>
          <a:custGeom>
            <a:avLst/>
            <a:gdLst>
              <a:gd name="T0" fmla="*/ 720 w 1728"/>
              <a:gd name="T1" fmla="*/ 0 h 1488"/>
              <a:gd name="T2" fmla="*/ 0 w 1728"/>
              <a:gd name="T3" fmla="*/ 1488 h 1488"/>
              <a:gd name="T4" fmla="*/ 1728 w 1728"/>
              <a:gd name="T5" fmla="*/ 1248 h 1488"/>
              <a:gd name="T6" fmla="*/ 720 w 1728"/>
              <a:gd name="T7" fmla="*/ 0 h 1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728" h="1488">
                <a:moveTo>
                  <a:pt x="720" y="0"/>
                </a:moveTo>
                <a:lnTo>
                  <a:pt x="0" y="1488"/>
                </a:lnTo>
                <a:lnTo>
                  <a:pt x="1728" y="1248"/>
                </a:lnTo>
                <a:lnTo>
                  <a:pt x="720" y="0"/>
                </a:lnTo>
                <a:close/>
              </a:path>
            </a:pathLst>
          </a:custGeom>
          <a:solidFill>
            <a:schemeClr val="tx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1B39E0D-94CE-7332-47DE-0FF04C9B08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359DB-E499-4A10-BA0A-406E3CAA932B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C1C8718-B5AB-DD3A-C144-A5A52362A4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EE375FC-87E9-8C8D-CCC4-D041712A39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CCD5831E-8A7A-4693-A496-22FE12F0466B}" type="slidenum">
              <a:rPr lang="en-US" altLang="en-US"/>
              <a:pPr lvl="1"/>
              <a:t>8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8196" name="Rectangle 4">
            <a:extLst>
              <a:ext uri="{FF2B5EF4-FFF2-40B4-BE49-F238E27FC236}">
                <a16:creationId xmlns:a16="http://schemas.microsoft.com/office/drawing/2014/main" id="{DF6E6D42-BAD6-F5F5-362B-C53B24E31F7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Right Triangles</a:t>
            </a:r>
          </a:p>
        </p:txBody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C7F4D99A-E4D4-BDA9-B34C-E10FFD133E2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762000"/>
          </a:xfrm>
        </p:spPr>
        <p:txBody>
          <a:bodyPr/>
          <a:lstStyle/>
          <a:p>
            <a:r>
              <a:rPr lang="en-US" altLang="en-US"/>
              <a:t>Right triangles have one right angle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8198" name="Freeform 6">
            <a:extLst>
              <a:ext uri="{FF2B5EF4-FFF2-40B4-BE49-F238E27FC236}">
                <a16:creationId xmlns:a16="http://schemas.microsoft.com/office/drawing/2014/main" id="{01E5D28C-0A59-EB7F-09AE-10687813A7FB}"/>
              </a:ext>
            </a:extLst>
          </p:cNvPr>
          <p:cNvSpPr>
            <a:spLocks/>
          </p:cNvSpPr>
          <p:nvPr/>
        </p:nvSpPr>
        <p:spPr bwMode="auto">
          <a:xfrm>
            <a:off x="2514600" y="3276600"/>
            <a:ext cx="3124200" cy="1981200"/>
          </a:xfrm>
          <a:custGeom>
            <a:avLst/>
            <a:gdLst>
              <a:gd name="T0" fmla="*/ 0 w 1968"/>
              <a:gd name="T1" fmla="*/ 0 h 1248"/>
              <a:gd name="T2" fmla="*/ 0 w 1968"/>
              <a:gd name="T3" fmla="*/ 1248 h 1248"/>
              <a:gd name="T4" fmla="*/ 1968 w 1968"/>
              <a:gd name="T5" fmla="*/ 1248 h 1248"/>
              <a:gd name="T6" fmla="*/ 0 w 1968"/>
              <a:gd name="T7" fmla="*/ 0 h 12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968" h="1248">
                <a:moveTo>
                  <a:pt x="0" y="0"/>
                </a:moveTo>
                <a:lnTo>
                  <a:pt x="0" y="1248"/>
                </a:lnTo>
                <a:lnTo>
                  <a:pt x="1968" y="1248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9E28EC2-A34E-005B-AC1D-7AD416CEF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2F8A9E-D9BB-4BEA-B9C4-4C9A291C5748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2CC6D388-2155-458B-04F6-9F90B806A7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F37B8C4-8335-0ED2-0C3B-39D32E4281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54287D39-1B6A-44A6-A0AB-BA6E45166442}" type="slidenum">
              <a:rPr lang="en-US" altLang="en-US"/>
              <a:pPr lvl="1"/>
              <a:t>9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12294" name="Rectangle 6">
            <a:extLst>
              <a:ext uri="{FF2B5EF4-FFF2-40B4-BE49-F238E27FC236}">
                <a16:creationId xmlns:a16="http://schemas.microsoft.com/office/drawing/2014/main" id="{76985029-6260-CD5F-6D25-D2B12036DE7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Obtuse Triangles</a:t>
            </a:r>
          </a:p>
        </p:txBody>
      </p:sp>
      <p:sp>
        <p:nvSpPr>
          <p:cNvPr id="12295" name="Rectangle 7">
            <a:extLst>
              <a:ext uri="{FF2B5EF4-FFF2-40B4-BE49-F238E27FC236}">
                <a16:creationId xmlns:a16="http://schemas.microsoft.com/office/drawing/2014/main" id="{B8350057-41C8-C30E-14AE-D33E375523C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2133600"/>
          </a:xfrm>
        </p:spPr>
        <p:txBody>
          <a:bodyPr/>
          <a:lstStyle/>
          <a:p>
            <a:r>
              <a:rPr lang="en-US" altLang="en-US"/>
              <a:t>Obtuse triangles have one obtuse angle</a:t>
            </a:r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  <a:p>
            <a:pPr>
              <a:buFont typeface="Wingdings" panose="05000000000000000000" pitchFamily="2" charset="2"/>
              <a:buNone/>
            </a:pPr>
            <a:endParaRPr lang="en-US" altLang="en-US"/>
          </a:p>
        </p:txBody>
      </p:sp>
      <p:sp>
        <p:nvSpPr>
          <p:cNvPr id="12296" name="Freeform 8">
            <a:extLst>
              <a:ext uri="{FF2B5EF4-FFF2-40B4-BE49-F238E27FC236}">
                <a16:creationId xmlns:a16="http://schemas.microsoft.com/office/drawing/2014/main" id="{EDA6191F-1A2C-9263-9B10-C70A23E6E8F3}"/>
              </a:ext>
            </a:extLst>
          </p:cNvPr>
          <p:cNvSpPr>
            <a:spLocks/>
          </p:cNvSpPr>
          <p:nvPr/>
        </p:nvSpPr>
        <p:spPr bwMode="auto">
          <a:xfrm>
            <a:off x="1524000" y="3276600"/>
            <a:ext cx="4876800" cy="1371600"/>
          </a:xfrm>
          <a:custGeom>
            <a:avLst/>
            <a:gdLst>
              <a:gd name="T0" fmla="*/ 1824 w 3072"/>
              <a:gd name="T1" fmla="*/ 0 h 864"/>
              <a:gd name="T2" fmla="*/ 0 w 3072"/>
              <a:gd name="T3" fmla="*/ 864 h 864"/>
              <a:gd name="T4" fmla="*/ 3072 w 3072"/>
              <a:gd name="T5" fmla="*/ 864 h 864"/>
              <a:gd name="T6" fmla="*/ 1824 w 3072"/>
              <a:gd name="T7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72" h="864">
                <a:moveTo>
                  <a:pt x="1824" y="0"/>
                </a:moveTo>
                <a:lnTo>
                  <a:pt x="0" y="864"/>
                </a:lnTo>
                <a:lnTo>
                  <a:pt x="3072" y="864"/>
                </a:lnTo>
                <a:lnTo>
                  <a:pt x="1824" y="0"/>
                </a:lnTo>
                <a:close/>
              </a:path>
            </a:pathLst>
          </a:custGeom>
          <a:solidFill>
            <a:schemeClr val="tx2"/>
          </a:solidFill>
          <a:ln w="12700" cap="flat" cmpd="sng">
            <a:solidFill>
              <a:schemeClr val="tx1"/>
            </a:solidFill>
            <a:prstDash val="solid"/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22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A74E1715-82E4-D680-1C51-5F1B70F12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3E7A-2479-41B5-A669-4E326A4CBAD5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4BC3662-95D2-AAFC-4050-7EB3784A0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95DC0F5-EC77-05A1-5E63-11A4160CD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CE7F5534-8065-4DCC-9BCE-A16E127E4D42}" type="slidenum">
              <a:rPr lang="en-US" altLang="en-US"/>
              <a:pPr lvl="1"/>
              <a:t>10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3554" name="Rectangle 2">
            <a:extLst>
              <a:ext uri="{FF2B5EF4-FFF2-40B4-BE49-F238E27FC236}">
                <a16:creationId xmlns:a16="http://schemas.microsoft.com/office/drawing/2014/main" id="{A7B1029F-6EDD-57B4-947A-52C18AD38BD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 this triangle.</a:t>
            </a:r>
          </a:p>
        </p:txBody>
      </p:sp>
      <p:sp>
        <p:nvSpPr>
          <p:cNvPr id="23555" name="Rectangle 3">
            <a:extLst>
              <a:ext uri="{FF2B5EF4-FFF2-40B4-BE49-F238E27FC236}">
                <a16:creationId xmlns:a16="http://schemas.microsoft.com/office/drawing/2014/main" id="{C90130CA-4460-3F0D-2A88-E275AE5115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5800" y="1600200"/>
            <a:ext cx="7772400" cy="2438400"/>
          </a:xfrm>
        </p:spPr>
        <p:txBody>
          <a:bodyPr/>
          <a:lstStyle/>
          <a:p>
            <a:endParaRPr lang="en-GB" altLang="en-US"/>
          </a:p>
        </p:txBody>
      </p:sp>
      <p:sp>
        <p:nvSpPr>
          <p:cNvPr id="23556" name="AutoShape 4">
            <a:extLst>
              <a:ext uri="{FF2B5EF4-FFF2-40B4-BE49-F238E27FC236}">
                <a16:creationId xmlns:a16="http://schemas.microsoft.com/office/drawing/2014/main" id="{37D5AC1B-38CC-F9D1-B7E8-610F3BEA42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5000" y="2133600"/>
            <a:ext cx="3657600" cy="1600200"/>
          </a:xfrm>
          <a:prstGeom prst="rtTriangle">
            <a:avLst/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3557" name="Text Box 5">
            <a:extLst>
              <a:ext uri="{FF2B5EF4-FFF2-40B4-BE49-F238E27FC236}">
                <a16:creationId xmlns:a16="http://schemas.microsoft.com/office/drawing/2014/main" id="{19CA452C-B4EE-D543-9409-42FBFC174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343400"/>
            <a:ext cx="5029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>
                <a:solidFill>
                  <a:srgbClr val="FFCC00"/>
                </a:solidFill>
              </a:rPr>
              <a:t>     Right Scalene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" presetClass="entr" presetSubtype="8" fill="hold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35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4" grpId="0" autoUpdateAnimBg="0"/>
      <p:bldP spid="23555" grpId="0" build="p" autoUpdateAnimBg="0" advAuto="0"/>
      <p:bldP spid="23557" grpId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B4617FC3-364C-938C-5E97-C3DE833FAA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2356F-1979-422C-97AC-9541D8798249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0F590F6-E921-3A58-F7A8-8DD5E2C4AA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41194D39-A50D-E7B9-C500-BD681D64B3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8F5B976E-4621-4C9D-B4EF-28D8D06EB10F}" type="slidenum">
              <a:rPr lang="en-US" altLang="en-US"/>
              <a:pPr lvl="1"/>
              <a:t>11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4578" name="Rectangle 2">
            <a:extLst>
              <a:ext uri="{FF2B5EF4-FFF2-40B4-BE49-F238E27FC236}">
                <a16:creationId xmlns:a16="http://schemas.microsoft.com/office/drawing/2014/main" id="{25F3486B-4944-AE0D-44D7-4F721BE8385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 this triangle.</a:t>
            </a:r>
          </a:p>
        </p:txBody>
      </p:sp>
      <p:sp>
        <p:nvSpPr>
          <p:cNvPr id="24579" name="Rectangle 3">
            <a:extLst>
              <a:ext uri="{FF2B5EF4-FFF2-40B4-BE49-F238E27FC236}">
                <a16:creationId xmlns:a16="http://schemas.microsoft.com/office/drawing/2014/main" id="{3EB80E60-356F-9578-E5F6-5F916C6DF7E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2362200"/>
          </a:xfrm>
        </p:spPr>
        <p:txBody>
          <a:bodyPr/>
          <a:lstStyle/>
          <a:p>
            <a:endParaRPr lang="en-GB" altLang="en-US"/>
          </a:p>
        </p:txBody>
      </p:sp>
      <p:sp>
        <p:nvSpPr>
          <p:cNvPr id="24580" name="AutoShape 4">
            <a:extLst>
              <a:ext uri="{FF2B5EF4-FFF2-40B4-BE49-F238E27FC236}">
                <a16:creationId xmlns:a16="http://schemas.microsoft.com/office/drawing/2014/main" id="{B70BF531-D396-4E14-F87B-1A2BE148A2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2000" y="2438400"/>
            <a:ext cx="5791200" cy="15240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4581" name="Text Box 5">
            <a:extLst>
              <a:ext uri="{FF2B5EF4-FFF2-40B4-BE49-F238E27FC236}">
                <a16:creationId xmlns:a16="http://schemas.microsoft.com/office/drawing/2014/main" id="{E19C4BB2-5972-9588-9D05-CAA57C79B2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4495800"/>
            <a:ext cx="5943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>
                <a:solidFill>
                  <a:srgbClr val="FFCC00"/>
                </a:solidFill>
              </a:rPr>
              <a:t>      Obtuse Isosceles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45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1" grpId="0" autoUpdateAnimBg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C97F3D3D-E459-0B20-FE5C-F98907B32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494630-0CF5-4572-AA42-055565FA4D13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95E56B9D-A1B2-B16B-437A-BC304DBC16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2815702-1B0D-DE67-BA01-2434CE57E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2D32BD4F-8F9E-425B-A189-B3E3C5E117C0}" type="slidenum">
              <a:rPr lang="en-US" altLang="en-US"/>
              <a:pPr lvl="1"/>
              <a:t>12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8674" name="Rectangle 2">
            <a:extLst>
              <a:ext uri="{FF2B5EF4-FFF2-40B4-BE49-F238E27FC236}">
                <a16:creationId xmlns:a16="http://schemas.microsoft.com/office/drawing/2014/main" id="{C6DD22C1-5285-16BC-E6EB-7A2F331204E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 this triangle.</a:t>
            </a:r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4412A14B-476E-18DB-BBB6-EF8C6D9A5AA7}"/>
              </a:ext>
            </a:extLst>
          </p:cNvPr>
          <p:cNvSpPr>
            <a:spLocks/>
          </p:cNvSpPr>
          <p:nvPr>
            <p:ph type="body" idx="1"/>
          </p:nvPr>
        </p:nvSpPr>
        <p:spPr>
          <a:xfrm>
            <a:off x="609600" y="1676400"/>
            <a:ext cx="4498975" cy="3657600"/>
          </a:xfrm>
          <a:custGeom>
            <a:avLst/>
            <a:gdLst>
              <a:gd name="T0" fmla="*/ 1968 w 2880"/>
              <a:gd name="T1" fmla="*/ 0 h 864"/>
              <a:gd name="T2" fmla="*/ 0 w 2880"/>
              <a:gd name="T3" fmla="*/ 864 h 864"/>
              <a:gd name="T4" fmla="*/ 2880 w 2880"/>
              <a:gd name="T5" fmla="*/ 624 h 864"/>
              <a:gd name="T6" fmla="*/ 1968 w 2880"/>
              <a:gd name="T7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80" h="864">
                <a:moveTo>
                  <a:pt x="1968" y="0"/>
                </a:moveTo>
                <a:lnTo>
                  <a:pt x="0" y="864"/>
                </a:lnTo>
                <a:lnTo>
                  <a:pt x="2880" y="624"/>
                </a:lnTo>
                <a:lnTo>
                  <a:pt x="1968" y="0"/>
                </a:ln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8677" name="Text Box 5">
            <a:extLst>
              <a:ext uri="{FF2B5EF4-FFF2-40B4-BE49-F238E27FC236}">
                <a16:creationId xmlns:a16="http://schemas.microsoft.com/office/drawing/2014/main" id="{DD5E54AF-BFDA-4730-8830-2CF868082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562600"/>
            <a:ext cx="55626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>
                <a:solidFill>
                  <a:srgbClr val="FFCC00"/>
                </a:solidFill>
              </a:rPr>
              <a:t>Acute Scalene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 animBg="1" autoUpdateAnimBg="0"/>
      <p:bldP spid="28677" grpId="0" autoUpdateAnimBg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59BF1460-DC64-AE44-D770-1B6F6A108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DDECB1-8BC1-4EFB-A575-184708C71DE9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BA2869D4-937B-5F0A-D193-F026A95F69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E7580E60-05B7-1670-A225-C118FEC73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ABEB8E54-8634-49D7-9BE1-3415A51A6B54}" type="slidenum">
              <a:rPr lang="en-US" altLang="en-US"/>
              <a:pPr lvl="1"/>
              <a:t>13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5602" name="Rectangle 2">
            <a:extLst>
              <a:ext uri="{FF2B5EF4-FFF2-40B4-BE49-F238E27FC236}">
                <a16:creationId xmlns:a16="http://schemas.microsoft.com/office/drawing/2014/main" id="{4E8FC5FB-733F-DB20-02CD-FAFDC648249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 this triangle.</a:t>
            </a:r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E42D7EEB-1988-C86D-F976-9A6C3E616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2819400"/>
          </a:xfrm>
        </p:spPr>
        <p:txBody>
          <a:bodyPr/>
          <a:lstStyle/>
          <a:p>
            <a:endParaRPr lang="en-GB" altLang="en-US"/>
          </a:p>
        </p:txBody>
      </p:sp>
      <p:sp>
        <p:nvSpPr>
          <p:cNvPr id="25605" name="AutoShape 5">
            <a:extLst>
              <a:ext uri="{FF2B5EF4-FFF2-40B4-BE49-F238E27FC236}">
                <a16:creationId xmlns:a16="http://schemas.microsoft.com/office/drawing/2014/main" id="{17D58923-2D08-57C4-15EF-9E3EFCDEF2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28800" y="2133600"/>
            <a:ext cx="2057400" cy="24384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5606" name="Text Box 6">
            <a:extLst>
              <a:ext uri="{FF2B5EF4-FFF2-40B4-BE49-F238E27FC236}">
                <a16:creationId xmlns:a16="http://schemas.microsoft.com/office/drawing/2014/main" id="{253DA56E-FFF6-AF76-D116-BE60DDB3A0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029200"/>
            <a:ext cx="5410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>
                <a:solidFill>
                  <a:srgbClr val="FFCC00"/>
                </a:solidFill>
              </a:rPr>
              <a:t>    Acute Isosceles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48CE036-C674-979B-D8F5-C77B71E78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F4F48D-10FC-4E6A-B37F-79F77A69998C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59BE6864-34D5-2310-890D-33C47360B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69E2243C-2641-16C8-110C-B6CDE824B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D8F66EF5-023E-4FCF-995D-9534191874BC}" type="slidenum">
              <a:rPr lang="en-US" altLang="en-US"/>
              <a:pPr lvl="1"/>
              <a:t>14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7650" name="Rectangle 2">
            <a:extLst>
              <a:ext uri="{FF2B5EF4-FFF2-40B4-BE49-F238E27FC236}">
                <a16:creationId xmlns:a16="http://schemas.microsoft.com/office/drawing/2014/main" id="{2622E69D-2114-E8F9-CA57-0EFB37EED7E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 this triangle.</a:t>
            </a:r>
          </a:p>
        </p:txBody>
      </p:sp>
      <p:sp>
        <p:nvSpPr>
          <p:cNvPr id="27654" name="Rectangle 6">
            <a:extLst>
              <a:ext uri="{FF2B5EF4-FFF2-40B4-BE49-F238E27FC236}">
                <a16:creationId xmlns:a16="http://schemas.microsoft.com/office/drawing/2014/main" id="{1B7FB106-AF5F-709A-DB99-877F72538063}"/>
              </a:ext>
            </a:extLst>
          </p:cNvPr>
          <p:cNvSpPr>
            <a:spLocks/>
          </p:cNvSpPr>
          <p:nvPr>
            <p:ph type="body" idx="1"/>
          </p:nvPr>
        </p:nvSpPr>
        <p:spPr>
          <a:xfrm>
            <a:off x="682625" y="1981200"/>
            <a:ext cx="7772400" cy="2209800"/>
          </a:xfrm>
          <a:custGeom>
            <a:avLst/>
            <a:gdLst>
              <a:gd name="T0" fmla="*/ 1968 w 2880"/>
              <a:gd name="T1" fmla="*/ 0 h 864"/>
              <a:gd name="T2" fmla="*/ 0 w 2880"/>
              <a:gd name="T3" fmla="*/ 864 h 864"/>
              <a:gd name="T4" fmla="*/ 2880 w 2880"/>
              <a:gd name="T5" fmla="*/ 624 h 864"/>
              <a:gd name="T6" fmla="*/ 1968 w 2880"/>
              <a:gd name="T7" fmla="*/ 0 h 8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880" h="864">
                <a:moveTo>
                  <a:pt x="1968" y="0"/>
                </a:moveTo>
                <a:lnTo>
                  <a:pt x="0" y="864"/>
                </a:lnTo>
                <a:lnTo>
                  <a:pt x="2880" y="624"/>
                </a:lnTo>
                <a:lnTo>
                  <a:pt x="1968" y="0"/>
                </a:lnTo>
                <a:close/>
              </a:path>
            </a:pathLst>
          </a:custGeom>
          <a:solidFill>
            <a:schemeClr val="tx2"/>
          </a:solidFill>
          <a:ln w="12700" cap="flat">
            <a:solidFill>
              <a:schemeClr val="tx1"/>
            </a:solidFill>
            <a:round/>
            <a:headEnd type="none" w="sm" len="sm"/>
            <a:tailEnd type="none" w="sm" len="sm"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sp>
      <p:sp>
        <p:nvSpPr>
          <p:cNvPr id="27655" name="Text Box 7">
            <a:extLst>
              <a:ext uri="{FF2B5EF4-FFF2-40B4-BE49-F238E27FC236}">
                <a16:creationId xmlns:a16="http://schemas.microsoft.com/office/drawing/2014/main" id="{3F647769-5C7F-5C46-D7F9-A12DE5406B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495800"/>
            <a:ext cx="67818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>
                <a:solidFill>
                  <a:srgbClr val="FFCC00"/>
                </a:solidFill>
              </a:rPr>
              <a:t>Obtuse Scalene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76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4" grpId="0" animBg="1" autoUpdateAnimBg="0"/>
      <p:bldP spid="27655" grpId="0" autoUpdateAnimBg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7082F6E-313B-152B-E0AE-E86F88C48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4E2EA5-6E6D-46A7-9C1A-D355B4F00DD9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619C4796-09E0-85AE-F776-5159FC2555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16B0A76-174A-D36F-174F-E5989CB35F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CAED70FE-4976-4A06-8264-AC2262BE6BC6}" type="slidenum">
              <a:rPr lang="en-US" altLang="en-US"/>
              <a:pPr lvl="1"/>
              <a:t>15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26626" name="Rectangle 2">
            <a:extLst>
              <a:ext uri="{FF2B5EF4-FFF2-40B4-BE49-F238E27FC236}">
                <a16:creationId xmlns:a16="http://schemas.microsoft.com/office/drawing/2014/main" id="{27C628BD-FFAB-6FDC-6684-E882078EC73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Classify this triangle.</a:t>
            </a:r>
          </a:p>
        </p:txBody>
      </p:sp>
      <p:sp>
        <p:nvSpPr>
          <p:cNvPr id="26627" name="Rectangle 3">
            <a:extLst>
              <a:ext uri="{FF2B5EF4-FFF2-40B4-BE49-F238E27FC236}">
                <a16:creationId xmlns:a16="http://schemas.microsoft.com/office/drawing/2014/main" id="{B2B082D9-4187-8E00-67F3-A06877A487D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682625" y="1981200"/>
            <a:ext cx="7772400" cy="2286000"/>
          </a:xfrm>
        </p:spPr>
        <p:txBody>
          <a:bodyPr/>
          <a:lstStyle/>
          <a:p>
            <a:endParaRPr lang="en-GB" altLang="en-US"/>
          </a:p>
        </p:txBody>
      </p:sp>
      <p:sp>
        <p:nvSpPr>
          <p:cNvPr id="26634" name="AutoShape 10">
            <a:extLst>
              <a:ext uri="{FF2B5EF4-FFF2-40B4-BE49-F238E27FC236}">
                <a16:creationId xmlns:a16="http://schemas.microsoft.com/office/drawing/2014/main" id="{AE7D4876-823E-CE91-8E8A-F4D190AD7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24000" y="2438400"/>
            <a:ext cx="3429000" cy="1600200"/>
          </a:xfrm>
          <a:prstGeom prst="triangle">
            <a:avLst>
              <a:gd name="adj" fmla="val 50000"/>
            </a:avLst>
          </a:prstGeom>
          <a:solidFill>
            <a:schemeClr val="tx2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GB"/>
          </a:p>
        </p:txBody>
      </p:sp>
      <p:sp>
        <p:nvSpPr>
          <p:cNvPr id="26635" name="Text Box 11">
            <a:extLst>
              <a:ext uri="{FF2B5EF4-FFF2-40B4-BE49-F238E27FC236}">
                <a16:creationId xmlns:a16="http://schemas.microsoft.com/office/drawing/2014/main" id="{79103145-AA36-2469-D4DC-11493DE67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1600" y="4419600"/>
            <a:ext cx="46482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en-US" sz="4400">
                <a:solidFill>
                  <a:srgbClr val="FFCC00"/>
                </a:solidFill>
              </a:rPr>
              <a:t> Right Isosceles</a:t>
            </a:r>
          </a:p>
        </p:txBody>
      </p:sp>
    </p:spTree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35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7868747A-FC54-8EEE-426B-5EEE842C5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2CE3CB-2468-4932-941C-B2C29901C1BB}" type="datetime1">
              <a:rPr lang="en-US" altLang="en-US"/>
              <a:pPr/>
              <a:t>3/12/2023</a:t>
            </a:fld>
            <a:endParaRPr lang="en-US" alt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F4F6D82E-A8CD-9EC8-E13A-3AD37B0708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en-US"/>
              <a:t>Geometry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39AE4175-554B-BDB3-5C7D-83366235A5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1"/>
            <a:fld id="{CFBB6FD7-91AE-42F0-8B1A-A43F61FC754A}" type="slidenum">
              <a:rPr lang="en-US" altLang="en-US"/>
              <a:pPr lvl="1"/>
              <a:t>16</a:t>
            </a:fld>
            <a:endParaRPr lang="en-US" altLang="en-US">
              <a:latin typeface="Times New Roman" panose="02020603050405020304" pitchFamily="18" charset="0"/>
            </a:endParaRPr>
          </a:p>
        </p:txBody>
      </p:sp>
      <p:sp>
        <p:nvSpPr>
          <p:cNvPr id="46082" name="Text Box 2">
            <a:extLst>
              <a:ext uri="{FF2B5EF4-FFF2-40B4-BE49-F238E27FC236}">
                <a16:creationId xmlns:a16="http://schemas.microsoft.com/office/drawing/2014/main" id="{F423E0D0-8EC6-A4CE-3FF1-44901BC12E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213" y="1052513"/>
            <a:ext cx="7920037" cy="3743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This powerpoint was kindly donated to 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www.worldofteaching.com</a:t>
            </a:r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GB" altLang="en-US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http://www.worldofteaching.com</a:t>
            </a:r>
            <a:r>
              <a:rPr lang="en-GB" altLang="en-US">
                <a:latin typeface="Arial" panose="020B0604020202020204" pitchFamily="34" charset="0"/>
                <a:cs typeface="Arial" panose="020B0604020202020204" pitchFamily="34" charset="0"/>
              </a:rPr>
              <a:t> is home to over a thousand powerpoints submitted by teachers. This is a completely free site and requires no registration. Please visit and I hope it will help in your teaching.</a:t>
            </a:r>
            <a:endParaRPr lang="en-US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wipe dir="d"/>
  </p:transition>
</p:sld>
</file>

<file path=ppt/theme/theme1.xml><?xml version="1.0" encoding="utf-8"?>
<a:theme xmlns:a="http://schemas.openxmlformats.org/drawingml/2006/main" name="Training">
  <a:themeElements>
    <a:clrScheme name="Training 1">
      <a:dk1>
        <a:srgbClr val="000000"/>
      </a:dk1>
      <a:lt1>
        <a:srgbClr val="FFFFFF"/>
      </a:lt1>
      <a:dk2>
        <a:srgbClr val="0000FF"/>
      </a:dk2>
      <a:lt2>
        <a:srgbClr val="FFCC66"/>
      </a:lt2>
      <a:accent1>
        <a:srgbClr val="00CCFF"/>
      </a:accent1>
      <a:accent2>
        <a:srgbClr val="FFFF00"/>
      </a:accent2>
      <a:accent3>
        <a:srgbClr val="AAAAFF"/>
      </a:accent3>
      <a:accent4>
        <a:srgbClr val="DADADA"/>
      </a:accent4>
      <a:accent5>
        <a:srgbClr val="AAE2FF"/>
      </a:accent5>
      <a:accent6>
        <a:srgbClr val="E7E700"/>
      </a:accent6>
      <a:hlink>
        <a:srgbClr val="FF0033"/>
      </a:hlink>
      <a:folHlink>
        <a:srgbClr val="3366FF"/>
      </a:folHlink>
    </a:clrScheme>
    <a:fontScheme name="Training">
      <a:majorFont>
        <a:latin typeface="Arial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sm" len="sm"/>
          <a:tailEnd type="none" w="sm" len="sm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</a:defRPr>
        </a:defPPr>
      </a:lstStyle>
    </a:lnDef>
  </a:objectDefaults>
  <a:extraClrSchemeLst>
    <a:extraClrScheme>
      <a:clrScheme name="Training 1">
        <a:dk1>
          <a:srgbClr val="000000"/>
        </a:dk1>
        <a:lt1>
          <a:srgbClr val="FFFFFF"/>
        </a:lt1>
        <a:dk2>
          <a:srgbClr val="0000FF"/>
        </a:dk2>
        <a:lt2>
          <a:srgbClr val="FFCC66"/>
        </a:lt2>
        <a:accent1>
          <a:srgbClr val="00CCFF"/>
        </a:accent1>
        <a:accent2>
          <a:srgbClr val="FFFF00"/>
        </a:accent2>
        <a:accent3>
          <a:srgbClr val="AAAAFF"/>
        </a:accent3>
        <a:accent4>
          <a:srgbClr val="DADADA"/>
        </a:accent4>
        <a:accent5>
          <a:srgbClr val="AAE2FF"/>
        </a:accent5>
        <a:accent6>
          <a:srgbClr val="E7E700"/>
        </a:accent6>
        <a:hlink>
          <a:srgbClr val="FF0033"/>
        </a:hlink>
        <a:folHlink>
          <a:srgbClr val="336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2">
        <a:dk1>
          <a:srgbClr val="000000"/>
        </a:dk1>
        <a:lt1>
          <a:srgbClr val="FFFFFF"/>
        </a:lt1>
        <a:dk2>
          <a:srgbClr val="000000"/>
        </a:dk2>
        <a:lt2>
          <a:srgbClr val="CCECFF"/>
        </a:lt2>
        <a:accent1>
          <a:srgbClr val="6699FF"/>
        </a:accent1>
        <a:accent2>
          <a:srgbClr val="00CCCC"/>
        </a:accent2>
        <a:accent3>
          <a:srgbClr val="FFFFFF"/>
        </a:accent3>
        <a:accent4>
          <a:srgbClr val="000000"/>
        </a:accent4>
        <a:accent5>
          <a:srgbClr val="B8CAFF"/>
        </a:accent5>
        <a:accent6>
          <a:srgbClr val="00B9B9"/>
        </a:accent6>
        <a:hlink>
          <a:srgbClr val="CC99FF"/>
        </a:hlink>
        <a:folHlink>
          <a:srgbClr val="66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CBCBCB"/>
        </a:accent1>
        <a:accent2>
          <a:srgbClr val="96969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878787"/>
        </a:accent6>
        <a:hlink>
          <a:srgbClr val="5F5F5F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raining 4">
        <a:dk1>
          <a:srgbClr val="000000"/>
        </a:dk1>
        <a:lt1>
          <a:srgbClr val="FFFFFF"/>
        </a:lt1>
        <a:dk2>
          <a:srgbClr val="008080"/>
        </a:dk2>
        <a:lt2>
          <a:srgbClr val="FFCC66"/>
        </a:lt2>
        <a:accent1>
          <a:srgbClr val="0099CC"/>
        </a:accent1>
        <a:accent2>
          <a:srgbClr val="FFFF0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E7E700"/>
        </a:accent6>
        <a:hlink>
          <a:srgbClr val="6600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raining 5">
        <a:dk1>
          <a:srgbClr val="000000"/>
        </a:dk1>
        <a:lt1>
          <a:srgbClr val="FFFFFF"/>
        </a:lt1>
        <a:dk2>
          <a:srgbClr val="993300"/>
        </a:dk2>
        <a:lt2>
          <a:srgbClr val="FFCC66"/>
        </a:lt2>
        <a:accent1>
          <a:srgbClr val="FF6633"/>
        </a:accent1>
        <a:accent2>
          <a:srgbClr val="FFFF00"/>
        </a:accent2>
        <a:accent3>
          <a:srgbClr val="CAADAA"/>
        </a:accent3>
        <a:accent4>
          <a:srgbClr val="DADADA"/>
        </a:accent4>
        <a:accent5>
          <a:srgbClr val="FFB8AD"/>
        </a:accent5>
        <a:accent6>
          <a:srgbClr val="E7E700"/>
        </a:accent6>
        <a:hlink>
          <a:srgbClr val="CC0000"/>
        </a:hlink>
        <a:folHlink>
          <a:srgbClr val="CC66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Office\Templates\1033\Training.pot</Template>
  <TotalTime>395</TotalTime>
  <Words>229</Words>
  <Application>Microsoft Office PowerPoint</Application>
  <PresentationFormat>On-screen Show (4:3)</PresentationFormat>
  <Paragraphs>103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Times New Roman</vt:lpstr>
      <vt:lpstr>Arial</vt:lpstr>
      <vt:lpstr>Wingdings</vt:lpstr>
      <vt:lpstr>Training</vt:lpstr>
      <vt:lpstr>Classifying Triangles</vt:lpstr>
      <vt:lpstr>Two Ways to Classify Triangles </vt:lpstr>
      <vt:lpstr>Classifying Triangles  By Their Sides</vt:lpstr>
      <vt:lpstr>Scalene Triangles</vt:lpstr>
      <vt:lpstr>Isosceles Triangles</vt:lpstr>
      <vt:lpstr>Classifying Triangles  By Their Angles</vt:lpstr>
      <vt:lpstr>Acute Triangles</vt:lpstr>
      <vt:lpstr>Right Triangles</vt:lpstr>
      <vt:lpstr>Obtuse Triangles</vt:lpstr>
      <vt:lpstr>Classify this triangle.</vt:lpstr>
      <vt:lpstr>Classify this triangle.</vt:lpstr>
      <vt:lpstr>Classify this triangle.</vt:lpstr>
      <vt:lpstr>Classify this triangle.</vt:lpstr>
      <vt:lpstr>Classify this triangle.</vt:lpstr>
      <vt:lpstr>Classify this triangle.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Nayan GRIFFITHS</cp:lastModifiedBy>
  <cp:revision>38</cp:revision>
  <cp:lastPrinted>1601-01-01T00:00:00Z</cp:lastPrinted>
  <dcterms:created xsi:type="dcterms:W3CDTF">1601-01-01T00:00:00Z</dcterms:created>
  <dcterms:modified xsi:type="dcterms:W3CDTF">2023-03-12T17:48:45Z</dcterms:modified>
</cp:coreProperties>
</file>