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wmf" ContentType="image/x-wmf"/>
  <Override PartName="/ppt/media/image3.png" ContentType="image/png"/>
  <Override PartName="/ppt/media/image4.wmf" ContentType="image/x-wmf"/>
  <Override PartName="/ppt/media/image5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4BADDE-4AEA-4A99-A9F7-3EC9FD458F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1DB516-3588-46E0-A965-1EAF6E6374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DCCD3F-65D1-421F-8D97-8B11F95D5E0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31380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941440" y="198108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8580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31380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941440" y="4130640"/>
            <a:ext cx="250236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2137FA-2C1B-48A9-8C3E-FFB14D3D73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BEABB0-5E76-4C2B-80C0-75218CA3D0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FCBD65-6E94-4861-B128-D5A30B85D3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D8C7FB-0496-4636-86B3-8BD7649C578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3DF8B4-5026-4FD3-A557-40E9ECB538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609120"/>
            <a:ext cx="7772400" cy="5299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F4D2CF-C001-483E-9755-82E47CD6F6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546FB0-0BA0-49DE-9CC2-99E3ED9E75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68480" y="413064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2B44B5-9052-40E5-BCC9-68010823C5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68480" y="1981080"/>
            <a:ext cx="37926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85800" y="4130640"/>
            <a:ext cx="7772400" cy="196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60BA38-0FFB-4DCA-8B4B-32DE3E6DAD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9000"/>
          </a:bodyPr>
          <a:p>
            <a:pPr marL="339480" indent="-3394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35480" indent="-28296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2" marL="1131480" indent="-226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3" marL="1584000" indent="-2260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4" marL="2036520" indent="-226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5" marL="2036520" indent="-226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6" marL="2036520" indent="-22608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lstStyle>
            <a:lvl1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E3B99046-D8EC-48DB-BA91-DD9CD93EE122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worldofteaching.com/" TargetMode="External"/><Relationship Id="rId2" Type="http://schemas.openxmlformats.org/officeDocument/2006/relationships/hyperlink" Target="http://www.worldofteaching.com/" TargetMode="External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br>
              <a:rPr sz="7200"/>
            </a:br>
            <a:br>
              <a:rPr sz="7200"/>
            </a:br>
            <a:br>
              <a:rPr sz="7200"/>
            </a:br>
            <a:r>
              <a:rPr b="1" lang="en-GB" sz="7200" spc="-1" strike="noStrike">
                <a:solidFill>
                  <a:srgbClr val="3333cc"/>
                </a:solidFill>
                <a:latin typeface="Times New Roman"/>
              </a:rPr>
              <a:t>Atmospheric pressure</a:t>
            </a:r>
            <a:endParaRPr b="0" lang="en-US" sz="7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1219320" y="304920"/>
            <a:ext cx="6095880" cy="5790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4400" spc="-1" strike="noStrike">
                <a:solidFill>
                  <a:srgbClr val="3333cc"/>
                </a:solidFill>
                <a:latin typeface="Times New Roman"/>
              </a:rPr>
              <a:t>What causes atmospheric pressure?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The atmosphere is made up of a mixture of gases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It is like a deep sea of air which surrounds the Earth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The moving particles in air exert pressure in all directions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5486400" y="228600"/>
            <a:ext cx="2682720" cy="281952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14400" y="609120"/>
            <a:ext cx="312408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4400" spc="-1" strike="noStrike">
                <a:solidFill>
                  <a:srgbClr val="3333cc"/>
                </a:solidFill>
                <a:latin typeface="Times New Roman"/>
              </a:rPr>
              <a:t>Does the atmosphere change?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85800" y="2895480"/>
            <a:ext cx="7772400" cy="3200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00"/>
              </a:spcBef>
              <a:buClr>
                <a:srgbClr val="ff33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800" spc="-1" strike="noStrike">
                <a:solidFill>
                  <a:srgbClr val="ff3300"/>
                </a:solidFill>
                <a:latin typeface="Times New Roman"/>
              </a:rPr>
              <a:t>The atmosphere is a gas which can be squashed.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spcBef>
                <a:spcPts val="700"/>
              </a:spcBef>
              <a:buClr>
                <a:srgbClr val="ff33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800" spc="-1" strike="noStrike">
                <a:solidFill>
                  <a:srgbClr val="ff3300"/>
                </a:solidFill>
                <a:latin typeface="Times New Roman"/>
              </a:rPr>
              <a:t>The air closest to the Earth is more squashed and so is more dense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spcBef>
                <a:spcPts val="700"/>
              </a:spcBef>
              <a:buClr>
                <a:srgbClr val="ff33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800" spc="-1" strike="noStrike">
                <a:solidFill>
                  <a:srgbClr val="ff3300"/>
                </a:solidFill>
                <a:latin typeface="Times New Roman"/>
              </a:rPr>
              <a:t>At higher levels the air becomes less dense, and therefore the pressure it exerts is also reduced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4400" spc="-1" strike="noStrike">
                <a:solidFill>
                  <a:srgbClr val="3333cc"/>
                </a:solidFill>
                <a:latin typeface="Times New Roman"/>
              </a:rPr>
              <a:t>Living at different altitudes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33520" y="1980720"/>
            <a:ext cx="8153280" cy="1752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6000"/>
          </a:bodyPr>
          <a:p>
            <a:pPr marL="329040" indent="-3290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This leads to increased lung capacity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29040" indent="-329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Down at sea level atmospheric pressure is about 100 000 Pa    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(pressure is sometimes measured in </a:t>
            </a:r>
            <a:r>
              <a:rPr b="1" lang="en-GB" sz="2000" spc="-1" strike="noStrike">
                <a:solidFill>
                  <a:srgbClr val="ff3300"/>
                </a:solidFill>
                <a:latin typeface="Times New Roman"/>
              </a:rPr>
              <a:t>Atmospheres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 or </a:t>
            </a:r>
            <a:r>
              <a:rPr b="1" lang="en-GB" sz="2000" spc="-1" strike="noStrike">
                <a:solidFill>
                  <a:srgbClr val="ff3300"/>
                </a:solidFill>
                <a:latin typeface="Times New Roman"/>
              </a:rPr>
              <a:t>mmHg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)</a:t>
            </a:r>
            <a:endParaRPr b="0" lang="en-US" sz="2000" spc="-1" strike="noStrike">
              <a:solidFill>
                <a:srgbClr val="000000"/>
              </a:solidFill>
              <a:latin typeface="Times New Roman"/>
            </a:endParaRPr>
          </a:p>
          <a:p>
            <a:pPr marL="329040" indent="-32904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As you increase in altitude the air becomes less dense and the atmospheric pressure decreases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762120" y="3657600"/>
            <a:ext cx="7543800" cy="2438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4400" spc="-1" strike="noStrike">
                <a:solidFill>
                  <a:srgbClr val="3333cc"/>
                </a:solidFill>
                <a:latin typeface="Times New Roman"/>
              </a:rPr>
              <a:t>The effects of high altitude on breathing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981080"/>
            <a:ext cx="510552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Athletes train at high altitudes because of the effects on their lungs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At lower pressures gas exchange in the lungs is not as easy as at high pressure.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There is less oxygen so they have to breath in a greater volume of air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3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</a:rPr>
              <a:t>Another effect is that the red blood cell count increases in order to transport the oxygen more efficiently through the body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6019920" y="2362320"/>
            <a:ext cx="2895480" cy="2836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9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1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2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flt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4400" spc="-1" strike="noStrike">
                <a:solidFill>
                  <a:srgbClr val="3333cc"/>
                </a:solidFill>
                <a:latin typeface="Times New Roman"/>
              </a:rPr>
              <a:t>Question</a:t>
            </a:r>
            <a:endParaRPr b="0" lang="en-US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85800" y="198108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If atmospheric pressure is 100 000 N/m</a:t>
            </a:r>
            <a:r>
              <a:rPr b="0" lang="en-GB" sz="32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, what force is exerted on a wall with an area of 10m</a:t>
            </a:r>
            <a:r>
              <a:rPr b="0" lang="en-GB" sz="32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r>
              <a:rPr b="0" lang="en-GB" sz="3200" spc="-1" strike="noStrike">
                <a:solidFill>
                  <a:srgbClr val="000000"/>
                </a:solidFill>
                <a:latin typeface="Times New Roman"/>
              </a:rPr>
              <a:t>?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0">
              <a:spcBef>
                <a:spcPts val="799"/>
              </a:spcBef>
              <a:buNone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0">
              <a:spcBef>
                <a:spcPts val="799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60912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2800" spc="-1" strike="noStrike">
                <a:solidFill>
                  <a:srgbClr val="3333cc"/>
                </a:solidFill>
                <a:latin typeface="Times New Roman"/>
              </a:rPr>
              <a:t>Can you explain how this experiment works?</a:t>
            </a:r>
            <a:endParaRPr b="0" lang="en-US" sz="28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685800" y="1676520"/>
            <a:ext cx="8001000" cy="449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5" dur="indefinite" restart="never" nodeType="tmRoot">
          <p:childTnLst>
            <p:seq>
              <p:cTn id="116" dur="indefinite" nodeType="mainSeq">
                <p:childTnLst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"/>
          <p:cNvSpPr/>
          <p:nvPr/>
        </p:nvSpPr>
        <p:spPr>
          <a:xfrm>
            <a:off x="684360" y="1052640"/>
            <a:ext cx="7920000" cy="375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This powerpoint was kindly donated to </a:t>
            </a:r>
            <a:r>
              <a:rPr b="0" lang="en-GB" sz="2400" spc="-1" strike="noStrike" u="sng">
                <a:solidFill>
                  <a:srgbClr val="ccccff"/>
                </a:solidFill>
                <a:uFillTx/>
                <a:latin typeface="Arial"/>
                <a:ea typeface="Arial"/>
                <a:hlinkClick r:id="rId1"/>
              </a:rPr>
              <a:t>www.worldofteaching.com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400" spc="-1" strike="noStrike" u="sng">
                <a:solidFill>
                  <a:srgbClr val="ccccff"/>
                </a:solidFill>
                <a:uFillTx/>
                <a:latin typeface="Arial"/>
                <a:ea typeface="Arial"/>
                <a:hlinkClick r:id="rId2"/>
              </a:rPr>
              <a:t>http://www.worldofteaching.com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Arial"/>
              </a:rPr>
              <a:t> is home to over a thousand powerpoints submitted by teachers. This is a completely free site and requires no registration. Please visit and I hope it will help in your teaching.</a:t>
            </a:r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LibreOffice/7.4.3.2$Linux_X86_64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2002-02-05T12:28:54Z</dcterms:created>
  <dc:creator> </dc:creator>
  <dc:description/>
  <dc:language>en-US</dc:language>
  <cp:lastModifiedBy>gg</cp:lastModifiedBy>
  <dcterms:modified xsi:type="dcterms:W3CDTF">2008-11-10T21:56:17Z</dcterms:modified>
  <cp:revision>5</cp:revision>
  <dc:subject/>
  <dc:title>Atmospheric pressure</dc:title>
</cp:coreProperties>
</file>