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ctiveX/activeX1.xml" ContentType="application/vnd.ms-office.activeX+xml"/>
  <Override PartName="/ppt/notesSlides/notesSlide5.xml" ContentType="application/vnd.openxmlformats-officedocument.presentationml.notesSlide+xml"/>
  <Override PartName="/ppt/activeX/activeX2.xml" ContentType="application/vnd.ms-office.activeX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ctiveX/activeX3.xml" ContentType="application/vnd.ms-office.activeX+xml"/>
  <Override PartName="/ppt/notesSlides/notesSlide8.xml" ContentType="application/vnd.openxmlformats-officedocument.presentationml.notesSlide+xml"/>
  <Override PartName="/ppt/activeX/activeX4.xml" ContentType="application/vnd.ms-office.activeX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9" r:id="rId6"/>
    <p:sldId id="270" r:id="rId7"/>
    <p:sldId id="260" r:id="rId8"/>
    <p:sldId id="272" r:id="rId9"/>
    <p:sldId id="273" r:id="rId10"/>
    <p:sldId id="271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74" r:id="rId1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46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BE02FB22-1FA8-663D-386F-21A76DB8A23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DA115704-C0C5-CF7C-8712-4EC9B1F5BBF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FDED7FCF-7144-D038-211D-02B678682931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9BBB6A10-2F99-296D-E0FC-9943E921493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0FAFF0D3-6988-1EB6-B8BA-B8FC953F432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E16D0186-7E33-73ED-A31E-94740C7C18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652184-0F9E-4FE3-90C2-E8754897895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10A906E-96D6-5DD0-A95C-9F9B0E47A6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B9DD00-BFDD-4731-9E74-439372166639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17DEF99C-A81F-6601-6F34-B68B7D626BD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FD928F23-861E-A24F-3C34-8E2E723045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78ADD34-1DCD-A14C-D21C-7170B640EC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04D228-0459-4EAF-B947-3E975F05BACB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AF7EEEDA-4A0B-0E05-CFC3-0CA92615A59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0A00FA49-33C8-47C8-15FF-8FCCD78FB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B22CAE5-74E5-D3D2-921E-D507264985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7B8D46-2DD8-4D1A-AE47-FEE4452E857B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DE13A3D6-222B-581F-CF5A-BA04A90147E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113C1BAB-EBBB-94B6-24CA-FFC4B4727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27C65B2-CF86-1B02-893B-4BB6AF6AA5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AE3E12-0D08-463F-9D3B-9B23C5B7CA8C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1D994432-4704-6C21-5EDB-7AFF74EF9DB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2DFD743-C130-41AE-C481-4055347CEF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5A2180F-4B3C-AEC1-8553-5DD7A1D5E3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FF08D9-6F63-4BC4-9EC4-225EA4FA5135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225A813E-37B0-A22F-C1B0-1541ED93CDD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97677BC7-7058-8373-2378-AB529B6FC1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D99EBEA-F621-3200-5E62-D5CB882338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6916-3813-49F6-8C5E-2DBA860BE472}" type="slidenum">
              <a:rPr lang="en-GB" altLang="en-US"/>
              <a:pPr/>
              <a:t>14</a:t>
            </a:fld>
            <a:endParaRPr lang="en-GB" altLang="en-US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43379DF6-B9DB-8E5B-1F66-95F3D44343E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3DABB61D-EB86-4D67-A0E0-0DA09B99AB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A96CB16-2957-D5E8-6A9D-979D406A67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FB68F9-CFA4-4531-A06F-86998F18B051}" type="slidenum">
              <a:rPr lang="en-GB" altLang="en-US"/>
              <a:pPr/>
              <a:t>15</a:t>
            </a:fld>
            <a:endParaRPr lang="en-GB" altLang="en-US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90074C56-D74D-CE4E-BAD6-BF498E86AE7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A820FC3A-DD8B-883E-12C0-D6BA191FD6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CA33E74-2680-D16C-4158-CD4B863CB2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579B79-A2A3-4C92-9CA6-DCC05C3FAA68}" type="slidenum">
              <a:rPr lang="en-GB" altLang="en-US"/>
              <a:pPr/>
              <a:t>16</a:t>
            </a:fld>
            <a:endParaRPr lang="en-GB" altLang="en-US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06D6DFBA-62B7-D106-D1D2-5C9E0E229AB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4CA98FB6-47BD-325A-36F9-D0B0B1346D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7E62783-F8EC-7AB4-34B5-A68B51627E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91B10F-6759-4B18-99B4-D97F9C2EF7E9}" type="slidenum">
              <a:rPr lang="en-GB" altLang="en-US"/>
              <a:pPr/>
              <a:t>17</a:t>
            </a:fld>
            <a:endParaRPr lang="en-GB" altLang="en-US"/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6C1B5A0C-5C68-A908-B073-1F8A3C91A4D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000786CE-A21C-53EB-07CE-CFA08850FD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734FEB1-D6EA-BC93-02CC-91A78CBEDC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122C18-E455-4D4F-B70B-E5E7820404A3}" type="slidenum">
              <a:rPr lang="en-GB" altLang="en-US"/>
              <a:pPr/>
              <a:t>18</a:t>
            </a:fld>
            <a:endParaRPr lang="en-GB" altLang="en-US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C5E9C800-55F8-25E3-72AF-106398E02BD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CD68B316-E4EB-008D-51A4-F15013125B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31AB42F-DBC2-CC4D-149A-EC6A0CE11A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E77CDC-0C4B-4EBB-B52A-06074AAE043E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70DBBE3D-B36D-B564-A98B-C5AD6B1AF3F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AA6CDDFE-EF9C-79BB-BB98-1CFC703D1E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3D9C5D3-449A-5D99-7844-60955B3D89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12644E-021A-4A6B-AB13-DAD1FF0EDDFA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9848AB07-B70F-7066-E281-9AAB5D2EE70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424F1BE6-CC8E-BCF8-2893-D08E0557FC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0E439D3-1CE5-54F5-D4CA-6432F12F2A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4E3E60-7B1A-4668-BA35-FDEF857829E6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FE6115A4-7BED-7843-F66E-DD7B60AB1F5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F96CAADF-BC84-9E86-F03C-C2E78A0C66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E5FAE39-2311-CB20-347B-FC13C74543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9FEE4D-72BD-4DE1-AAE9-E6E978D677F1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B8696FF9-F30F-683F-2068-C2937C55742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9958E4F-5C3E-3C8F-DC2A-F1D4B61063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2F89409-4369-0D8E-9732-C1DA2E738E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D513A7-FF79-4C51-861B-5EF46854611C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14CB5AC9-70A9-5B0B-819F-4FCE39E06A4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EF2B6C5-3FC3-BDBC-C34A-371E8616DA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8B5DFDF-C342-2423-A2A9-CAE64FA647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EA4EC5-C56A-45F4-BB2D-72FC58890FC0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71EF83C1-A32D-F91A-4E94-15850183469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DC8C0D53-5B4B-6379-BBD8-5A170141C1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DBD9072-363B-824A-8A3F-47BFD0E447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8BE5BF-16F7-40B9-A747-35443FB7D53E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F743B444-D3DC-C4F3-C9D8-EDF367DA385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08FC8704-F381-8DBF-9E4A-352D1EAD1E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2A5F4CA-9A44-E088-596F-EE61BB2E90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AE9270-99C0-4DAE-8D41-41A984146907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02163D7B-121B-729A-702B-6BBD429B586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D7054F66-8493-48BD-4048-3EB46780B0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>
            <a:extLst>
              <a:ext uri="{FF2B5EF4-FFF2-40B4-BE49-F238E27FC236}">
                <a16:creationId xmlns:a16="http://schemas.microsoft.com/office/drawing/2014/main" id="{EB83E370-3B84-4354-FC52-B31B4C001ADC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7891" name="Freeform 3">
              <a:extLst>
                <a:ext uri="{FF2B5EF4-FFF2-40B4-BE49-F238E27FC236}">
                  <a16:creationId xmlns:a16="http://schemas.microsoft.com/office/drawing/2014/main" id="{1FD3C080-8C07-C3EC-A020-2F71E58133D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7892" name="Group 4">
              <a:extLst>
                <a:ext uri="{FF2B5EF4-FFF2-40B4-BE49-F238E27FC236}">
                  <a16:creationId xmlns:a16="http://schemas.microsoft.com/office/drawing/2014/main" id="{A71DC016-F497-1842-60D6-F7931A0A669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7893" name="Oval 5">
                <a:extLst>
                  <a:ext uri="{FF2B5EF4-FFF2-40B4-BE49-F238E27FC236}">
                    <a16:creationId xmlns:a16="http://schemas.microsoft.com/office/drawing/2014/main" id="{E046D120-579E-9FC2-5CB2-9164834B006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894" name="Oval 6">
                <a:extLst>
                  <a:ext uri="{FF2B5EF4-FFF2-40B4-BE49-F238E27FC236}">
                    <a16:creationId xmlns:a16="http://schemas.microsoft.com/office/drawing/2014/main" id="{50905B2D-B62B-309D-ACB6-D7F47519826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895" name="Oval 7">
                <a:extLst>
                  <a:ext uri="{FF2B5EF4-FFF2-40B4-BE49-F238E27FC236}">
                    <a16:creationId xmlns:a16="http://schemas.microsoft.com/office/drawing/2014/main" id="{2183EBC6-A52C-5FFE-57B7-8963C6CEE68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896" name="Oval 8">
                <a:extLst>
                  <a:ext uri="{FF2B5EF4-FFF2-40B4-BE49-F238E27FC236}">
                    <a16:creationId xmlns:a16="http://schemas.microsoft.com/office/drawing/2014/main" id="{65DAF621-F183-478F-B76F-6E3A623770F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897" name="Oval 9">
                <a:extLst>
                  <a:ext uri="{FF2B5EF4-FFF2-40B4-BE49-F238E27FC236}">
                    <a16:creationId xmlns:a16="http://schemas.microsoft.com/office/drawing/2014/main" id="{3A6B0D06-AFFC-6C9E-0A86-8BA59F193C2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898" name="Freeform 10">
                <a:extLst>
                  <a:ext uri="{FF2B5EF4-FFF2-40B4-BE49-F238E27FC236}">
                    <a16:creationId xmlns:a16="http://schemas.microsoft.com/office/drawing/2014/main" id="{3E54CE97-14AF-0669-EB28-AD7FFD688D5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899" name="Freeform 11">
                <a:extLst>
                  <a:ext uri="{FF2B5EF4-FFF2-40B4-BE49-F238E27FC236}">
                    <a16:creationId xmlns:a16="http://schemas.microsoft.com/office/drawing/2014/main" id="{4A5A5397-B726-F5A8-CB92-6B8D2405913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00" name="Freeform 12">
                <a:extLst>
                  <a:ext uri="{FF2B5EF4-FFF2-40B4-BE49-F238E27FC236}">
                    <a16:creationId xmlns:a16="http://schemas.microsoft.com/office/drawing/2014/main" id="{F13E8B5A-85B7-0D4A-DE90-463A7C221CF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01" name="Freeform 13">
                <a:extLst>
                  <a:ext uri="{FF2B5EF4-FFF2-40B4-BE49-F238E27FC236}">
                    <a16:creationId xmlns:a16="http://schemas.microsoft.com/office/drawing/2014/main" id="{2D5AB20A-AE5F-C33F-099B-7AF12576AB9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02" name="Freeform 14">
                <a:extLst>
                  <a:ext uri="{FF2B5EF4-FFF2-40B4-BE49-F238E27FC236}">
                    <a16:creationId xmlns:a16="http://schemas.microsoft.com/office/drawing/2014/main" id="{C4D9CC76-5DDC-B19D-90BB-B3C2B3717F1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03" name="Oval 15">
                <a:extLst>
                  <a:ext uri="{FF2B5EF4-FFF2-40B4-BE49-F238E27FC236}">
                    <a16:creationId xmlns:a16="http://schemas.microsoft.com/office/drawing/2014/main" id="{CEB9677F-20A5-5D77-C806-4D96321D9D8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7904" name="Group 16">
              <a:extLst>
                <a:ext uri="{FF2B5EF4-FFF2-40B4-BE49-F238E27FC236}">
                  <a16:creationId xmlns:a16="http://schemas.microsoft.com/office/drawing/2014/main" id="{7B15907D-AB37-50E3-7104-22153DCC542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7905" name="Oval 17">
                <a:extLst>
                  <a:ext uri="{FF2B5EF4-FFF2-40B4-BE49-F238E27FC236}">
                    <a16:creationId xmlns:a16="http://schemas.microsoft.com/office/drawing/2014/main" id="{5AD6F100-B235-4BE1-AC44-464E65F61BD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06" name="Oval 18">
                <a:extLst>
                  <a:ext uri="{FF2B5EF4-FFF2-40B4-BE49-F238E27FC236}">
                    <a16:creationId xmlns:a16="http://schemas.microsoft.com/office/drawing/2014/main" id="{BFD259BB-A6F7-BDB6-46C7-2F58320618C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07" name="Oval 19">
                <a:extLst>
                  <a:ext uri="{FF2B5EF4-FFF2-40B4-BE49-F238E27FC236}">
                    <a16:creationId xmlns:a16="http://schemas.microsoft.com/office/drawing/2014/main" id="{D63BB6F9-D340-7C8C-086B-CF70F14D2B2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08" name="Oval 20">
                <a:extLst>
                  <a:ext uri="{FF2B5EF4-FFF2-40B4-BE49-F238E27FC236}">
                    <a16:creationId xmlns:a16="http://schemas.microsoft.com/office/drawing/2014/main" id="{04EE059D-D978-69FA-91B5-F180CA7FD32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09" name="Oval 21">
                <a:extLst>
                  <a:ext uri="{FF2B5EF4-FFF2-40B4-BE49-F238E27FC236}">
                    <a16:creationId xmlns:a16="http://schemas.microsoft.com/office/drawing/2014/main" id="{A8FAD52C-BB1E-3786-5A9B-1F70571332C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10" name="Oval 22">
                <a:extLst>
                  <a:ext uri="{FF2B5EF4-FFF2-40B4-BE49-F238E27FC236}">
                    <a16:creationId xmlns:a16="http://schemas.microsoft.com/office/drawing/2014/main" id="{1C4E1309-4AA5-F619-7045-F25FDBBF241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11" name="Oval 23">
                <a:extLst>
                  <a:ext uri="{FF2B5EF4-FFF2-40B4-BE49-F238E27FC236}">
                    <a16:creationId xmlns:a16="http://schemas.microsoft.com/office/drawing/2014/main" id="{C924F9E5-178C-B8A7-7DCA-178DC559EAD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12" name="Oval 24">
                <a:extLst>
                  <a:ext uri="{FF2B5EF4-FFF2-40B4-BE49-F238E27FC236}">
                    <a16:creationId xmlns:a16="http://schemas.microsoft.com/office/drawing/2014/main" id="{238B9772-3BDD-BBE6-B4B2-004109BE2C6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13" name="Freeform 25">
                <a:extLst>
                  <a:ext uri="{FF2B5EF4-FFF2-40B4-BE49-F238E27FC236}">
                    <a16:creationId xmlns:a16="http://schemas.microsoft.com/office/drawing/2014/main" id="{552F4DBF-01CD-86C2-980F-69175BA3F7D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14" name="Freeform 26">
                <a:extLst>
                  <a:ext uri="{FF2B5EF4-FFF2-40B4-BE49-F238E27FC236}">
                    <a16:creationId xmlns:a16="http://schemas.microsoft.com/office/drawing/2014/main" id="{C7C8003D-3A5C-3798-7D7B-AFFA0333636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15" name="Freeform 27">
                <a:extLst>
                  <a:ext uri="{FF2B5EF4-FFF2-40B4-BE49-F238E27FC236}">
                    <a16:creationId xmlns:a16="http://schemas.microsoft.com/office/drawing/2014/main" id="{766D2692-69E3-41FE-B856-B8CE1EB1B60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16" name="Freeform 28">
                <a:extLst>
                  <a:ext uri="{FF2B5EF4-FFF2-40B4-BE49-F238E27FC236}">
                    <a16:creationId xmlns:a16="http://schemas.microsoft.com/office/drawing/2014/main" id="{95DFD3BA-4704-1454-E698-87A9C7C54D2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17" name="Freeform 29">
                <a:extLst>
                  <a:ext uri="{FF2B5EF4-FFF2-40B4-BE49-F238E27FC236}">
                    <a16:creationId xmlns:a16="http://schemas.microsoft.com/office/drawing/2014/main" id="{5A86CFA6-4BDA-EDA5-BCAC-881BCF3EC34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18" name="Freeform 30">
                <a:extLst>
                  <a:ext uri="{FF2B5EF4-FFF2-40B4-BE49-F238E27FC236}">
                    <a16:creationId xmlns:a16="http://schemas.microsoft.com/office/drawing/2014/main" id="{9A2EBD28-ECF8-25EA-9EBE-844E68A2E45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19" name="Freeform 31">
                <a:extLst>
                  <a:ext uri="{FF2B5EF4-FFF2-40B4-BE49-F238E27FC236}">
                    <a16:creationId xmlns:a16="http://schemas.microsoft.com/office/drawing/2014/main" id="{2B586609-3F0C-D774-71FD-FC8A294A350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20" name="Freeform 32">
                <a:extLst>
                  <a:ext uri="{FF2B5EF4-FFF2-40B4-BE49-F238E27FC236}">
                    <a16:creationId xmlns:a16="http://schemas.microsoft.com/office/drawing/2014/main" id="{ADD9FF89-FDF4-0595-3D96-0B879351B3A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21" name="Freeform 33">
                <a:extLst>
                  <a:ext uri="{FF2B5EF4-FFF2-40B4-BE49-F238E27FC236}">
                    <a16:creationId xmlns:a16="http://schemas.microsoft.com/office/drawing/2014/main" id="{EDB2D57F-8B0B-8122-9D62-48FED6FD89A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22" name="Freeform 34">
                <a:extLst>
                  <a:ext uri="{FF2B5EF4-FFF2-40B4-BE49-F238E27FC236}">
                    <a16:creationId xmlns:a16="http://schemas.microsoft.com/office/drawing/2014/main" id="{293A6E02-B934-3409-B2C0-A828593EA70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7923" name="Group 35">
              <a:extLst>
                <a:ext uri="{FF2B5EF4-FFF2-40B4-BE49-F238E27FC236}">
                  <a16:creationId xmlns:a16="http://schemas.microsoft.com/office/drawing/2014/main" id="{B6CCEF19-669B-4892-8C83-AB7C84B399F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7924" name="Freeform 36">
                <a:extLst>
                  <a:ext uri="{FF2B5EF4-FFF2-40B4-BE49-F238E27FC236}">
                    <a16:creationId xmlns:a16="http://schemas.microsoft.com/office/drawing/2014/main" id="{323ED1AC-A838-F9F4-E02C-86B0A29234F0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25" name="Freeform 37">
                <a:extLst>
                  <a:ext uri="{FF2B5EF4-FFF2-40B4-BE49-F238E27FC236}">
                    <a16:creationId xmlns:a16="http://schemas.microsoft.com/office/drawing/2014/main" id="{ABF1E072-693F-DB6D-4014-C9383557772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26" name="Freeform 38">
                <a:extLst>
                  <a:ext uri="{FF2B5EF4-FFF2-40B4-BE49-F238E27FC236}">
                    <a16:creationId xmlns:a16="http://schemas.microsoft.com/office/drawing/2014/main" id="{25672611-682C-FBB4-3A4C-851D9C90791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27" name="Freeform 39">
                <a:extLst>
                  <a:ext uri="{FF2B5EF4-FFF2-40B4-BE49-F238E27FC236}">
                    <a16:creationId xmlns:a16="http://schemas.microsoft.com/office/drawing/2014/main" id="{F78CA561-74EE-4F4B-E96F-1D7AE272C82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28" name="Freeform 40">
                <a:extLst>
                  <a:ext uri="{FF2B5EF4-FFF2-40B4-BE49-F238E27FC236}">
                    <a16:creationId xmlns:a16="http://schemas.microsoft.com/office/drawing/2014/main" id="{772812AF-F0F8-2968-340C-794EC12ED19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29" name="Freeform 41">
                <a:extLst>
                  <a:ext uri="{FF2B5EF4-FFF2-40B4-BE49-F238E27FC236}">
                    <a16:creationId xmlns:a16="http://schemas.microsoft.com/office/drawing/2014/main" id="{5F5EAF93-79E9-C989-FDE6-618D9318374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30" name="Freeform 42">
                <a:extLst>
                  <a:ext uri="{FF2B5EF4-FFF2-40B4-BE49-F238E27FC236}">
                    <a16:creationId xmlns:a16="http://schemas.microsoft.com/office/drawing/2014/main" id="{095847D0-5620-C3FB-0F4D-DD78907CA50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31" name="Freeform 43">
                <a:extLst>
                  <a:ext uri="{FF2B5EF4-FFF2-40B4-BE49-F238E27FC236}">
                    <a16:creationId xmlns:a16="http://schemas.microsoft.com/office/drawing/2014/main" id="{86D7B066-05F7-5279-8292-12A8565A2CC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32" name="Freeform 44">
                <a:extLst>
                  <a:ext uri="{FF2B5EF4-FFF2-40B4-BE49-F238E27FC236}">
                    <a16:creationId xmlns:a16="http://schemas.microsoft.com/office/drawing/2014/main" id="{E9DDD22A-D8DA-008E-5F2C-B412B3E8B85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33" name="Freeform 45">
                <a:extLst>
                  <a:ext uri="{FF2B5EF4-FFF2-40B4-BE49-F238E27FC236}">
                    <a16:creationId xmlns:a16="http://schemas.microsoft.com/office/drawing/2014/main" id="{C9709E63-CAA9-EC94-3DF7-5DE56BD779A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34" name="Freeform 46">
                <a:extLst>
                  <a:ext uri="{FF2B5EF4-FFF2-40B4-BE49-F238E27FC236}">
                    <a16:creationId xmlns:a16="http://schemas.microsoft.com/office/drawing/2014/main" id="{06C599D3-4F77-5393-729F-A19C53BECA9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35" name="Oval 47">
                <a:extLst>
                  <a:ext uri="{FF2B5EF4-FFF2-40B4-BE49-F238E27FC236}">
                    <a16:creationId xmlns:a16="http://schemas.microsoft.com/office/drawing/2014/main" id="{1754CA24-FD07-5B5B-0419-0D89EC06875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36" name="Oval 48">
                <a:extLst>
                  <a:ext uri="{FF2B5EF4-FFF2-40B4-BE49-F238E27FC236}">
                    <a16:creationId xmlns:a16="http://schemas.microsoft.com/office/drawing/2014/main" id="{56083866-F878-B59C-29E2-44A676D7827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37" name="Oval 49">
                <a:extLst>
                  <a:ext uri="{FF2B5EF4-FFF2-40B4-BE49-F238E27FC236}">
                    <a16:creationId xmlns:a16="http://schemas.microsoft.com/office/drawing/2014/main" id="{D214815E-DC41-21A2-DF83-4BB4F95DDD9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38" name="Oval 50">
                <a:extLst>
                  <a:ext uri="{FF2B5EF4-FFF2-40B4-BE49-F238E27FC236}">
                    <a16:creationId xmlns:a16="http://schemas.microsoft.com/office/drawing/2014/main" id="{C1398C9D-48F2-E4F9-72EF-C13AB574618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39" name="Oval 51">
                <a:extLst>
                  <a:ext uri="{FF2B5EF4-FFF2-40B4-BE49-F238E27FC236}">
                    <a16:creationId xmlns:a16="http://schemas.microsoft.com/office/drawing/2014/main" id="{2E97F54E-5126-88D5-85C3-3B17A422D19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40" name="Oval 52">
                <a:extLst>
                  <a:ext uri="{FF2B5EF4-FFF2-40B4-BE49-F238E27FC236}">
                    <a16:creationId xmlns:a16="http://schemas.microsoft.com/office/drawing/2014/main" id="{C61236CC-4864-12F8-9E51-8312792449F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7941" name="Group 53">
              <a:extLst>
                <a:ext uri="{FF2B5EF4-FFF2-40B4-BE49-F238E27FC236}">
                  <a16:creationId xmlns:a16="http://schemas.microsoft.com/office/drawing/2014/main" id="{A6FDF32E-F579-7A83-EFD2-519AD2E7774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7942" name="Freeform 54">
                <a:extLst>
                  <a:ext uri="{FF2B5EF4-FFF2-40B4-BE49-F238E27FC236}">
                    <a16:creationId xmlns:a16="http://schemas.microsoft.com/office/drawing/2014/main" id="{81F78404-FD49-8671-D5E6-D10110C5246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43" name="Freeform 55">
                <a:extLst>
                  <a:ext uri="{FF2B5EF4-FFF2-40B4-BE49-F238E27FC236}">
                    <a16:creationId xmlns:a16="http://schemas.microsoft.com/office/drawing/2014/main" id="{80AA03F4-D77F-6E10-2EDE-643C005E5CC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44" name="Freeform 56">
                <a:extLst>
                  <a:ext uri="{FF2B5EF4-FFF2-40B4-BE49-F238E27FC236}">
                    <a16:creationId xmlns:a16="http://schemas.microsoft.com/office/drawing/2014/main" id="{83942E75-DD7D-6E6E-8DA0-019E39EE6FB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45" name="Freeform 57">
                <a:extLst>
                  <a:ext uri="{FF2B5EF4-FFF2-40B4-BE49-F238E27FC236}">
                    <a16:creationId xmlns:a16="http://schemas.microsoft.com/office/drawing/2014/main" id="{948665AB-2B35-1182-E2B9-3962754D121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46" name="Freeform 58">
                <a:extLst>
                  <a:ext uri="{FF2B5EF4-FFF2-40B4-BE49-F238E27FC236}">
                    <a16:creationId xmlns:a16="http://schemas.microsoft.com/office/drawing/2014/main" id="{92AFC482-88DE-890D-8EBF-2099F51AAE0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47" name="Freeform 59">
                <a:extLst>
                  <a:ext uri="{FF2B5EF4-FFF2-40B4-BE49-F238E27FC236}">
                    <a16:creationId xmlns:a16="http://schemas.microsoft.com/office/drawing/2014/main" id="{0FA49E72-23CC-EAD2-4A4A-44C3C692D30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48" name="Freeform 60">
                <a:extLst>
                  <a:ext uri="{FF2B5EF4-FFF2-40B4-BE49-F238E27FC236}">
                    <a16:creationId xmlns:a16="http://schemas.microsoft.com/office/drawing/2014/main" id="{82AA9406-C758-16B6-BF37-2120DB0BA5B3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37949" name="Group 61">
                <a:extLst>
                  <a:ext uri="{FF2B5EF4-FFF2-40B4-BE49-F238E27FC236}">
                    <a16:creationId xmlns:a16="http://schemas.microsoft.com/office/drawing/2014/main" id="{58578ECA-E2ED-00C8-32BF-0FC0440AFD8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7950" name="Oval 62">
                  <a:extLst>
                    <a:ext uri="{FF2B5EF4-FFF2-40B4-BE49-F238E27FC236}">
                      <a16:creationId xmlns:a16="http://schemas.microsoft.com/office/drawing/2014/main" id="{D556C1B2-2224-A996-2BBF-763B307CE87E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7951" name="Oval 63">
                  <a:extLst>
                    <a:ext uri="{FF2B5EF4-FFF2-40B4-BE49-F238E27FC236}">
                      <a16:creationId xmlns:a16="http://schemas.microsoft.com/office/drawing/2014/main" id="{29C74F17-3AB8-B6D4-36E7-9BF8F13C17EC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7952" name="Oval 64">
                  <a:extLst>
                    <a:ext uri="{FF2B5EF4-FFF2-40B4-BE49-F238E27FC236}">
                      <a16:creationId xmlns:a16="http://schemas.microsoft.com/office/drawing/2014/main" id="{95E8CCFF-E3DC-5FAA-4FC1-B3CBC97839F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7953" name="Oval 65">
                  <a:extLst>
                    <a:ext uri="{FF2B5EF4-FFF2-40B4-BE49-F238E27FC236}">
                      <a16:creationId xmlns:a16="http://schemas.microsoft.com/office/drawing/2014/main" id="{D1B58E81-7CAD-2468-6E1F-C5610AE7E1CE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sp>
        <p:nvSpPr>
          <p:cNvPr id="37954" name="Rectangle 66">
            <a:extLst>
              <a:ext uri="{FF2B5EF4-FFF2-40B4-BE49-F238E27FC236}">
                <a16:creationId xmlns:a16="http://schemas.microsoft.com/office/drawing/2014/main" id="{2297EA5C-4169-805D-C146-3670900460C8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37955" name="Rectangle 67">
            <a:extLst>
              <a:ext uri="{FF2B5EF4-FFF2-40B4-BE49-F238E27FC236}">
                <a16:creationId xmlns:a16="http://schemas.microsoft.com/office/drawing/2014/main" id="{E9EC80D5-1514-F7E5-9C67-E88F3F28E1C0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  <p:sp>
        <p:nvSpPr>
          <p:cNvPr id="37956" name="Rectangle 68">
            <a:extLst>
              <a:ext uri="{FF2B5EF4-FFF2-40B4-BE49-F238E27FC236}">
                <a16:creationId xmlns:a16="http://schemas.microsoft.com/office/drawing/2014/main" id="{F9A77383-DE51-0F8D-DBAC-6B3F8B6FAB80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7957" name="Rectangle 69">
            <a:extLst>
              <a:ext uri="{FF2B5EF4-FFF2-40B4-BE49-F238E27FC236}">
                <a16:creationId xmlns:a16="http://schemas.microsoft.com/office/drawing/2014/main" id="{17277D41-E254-C149-5B7D-936E417CA40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7958" name="Rectangle 70">
            <a:extLst>
              <a:ext uri="{FF2B5EF4-FFF2-40B4-BE49-F238E27FC236}">
                <a16:creationId xmlns:a16="http://schemas.microsoft.com/office/drawing/2014/main" id="{5384B09E-C25B-DBFC-C148-323A6E79FC7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84167FB-0ED4-45D5-9A62-2F5B06420727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8BB-D7A0-6745-F838-216BFEF8E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BE90EE-BFF6-EB5A-4BAE-DC710D8BCD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59A38-83A6-1E1E-3758-AEA54B40E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BC018-D1D4-CECC-BB0F-7450491EE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965CD-4097-EC4D-0B1A-E60329046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1B7E1-6910-4745-9C86-E8B9684535E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638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DFB3-471D-5FA3-3CDA-6D821FE872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531E51-FCA5-9E08-A886-313788211A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E72A8-BD53-FBCF-6A0E-5AF19E12A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36920-CE4A-A4FB-E43B-EE33983D7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2D7A0-3195-A727-043E-71B43FDCE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06E8B8-ACA5-42F6-AFEC-897494224A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9506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3BD6F-4782-8202-224C-BAF2268AD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9FB8E-EBC3-C179-E72F-0D5578921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BE994-6687-B01B-674A-ACEC05C1F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BD3F9-858E-A758-51BB-7C0DCD8B2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81169D-3E71-83BB-F1FA-DB7296C4A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9BFF1-B046-40C4-BC71-9C1C10B67E8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7560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61F2B-DF8D-01BE-8D88-10D4FDAD2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CE739C-065A-7A35-1DB2-B640DB81E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920DD-FE28-2539-9A79-9C848FB0A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E9A50-0B27-97F2-268D-00A67FFA0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CDC20-818F-1923-1E5F-E4C0EC243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21047-1D6B-47F9-8287-35DB71ED54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761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2174F-413C-089B-434B-C49A48F43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21B68-1010-3875-BA3B-6930DD3669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F22987-F8B9-7BDB-5C4C-CCF28720F2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769CA2-98DB-029D-F02F-403C98B90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CBF057-FDCC-3392-6E4B-545746C87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088D1A-6B2A-8939-35A5-1410BDA50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8E1A9-7DD0-4E6C-A7AA-5411AD89922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541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33945-982C-A9C7-45BA-3F52B536F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46FB-5F3A-F531-3337-DCFB58617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520BC-6E2E-C5CB-2B4E-A750182610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7BF91D-AECF-C9D5-C261-85084FA792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A2C9B9-C285-7EC5-C009-EFA6DE8972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790ED0-1765-80BE-1042-E153C2703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61BEAE-8B57-59B2-6769-B9A1CA591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287C1B-E8FD-E854-EB05-7D6A3DE6E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5D4DE-A7D7-4CAA-8572-543F75C42AC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4595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9EFFD-E333-731E-03AE-52E174ED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237563-B24F-368A-F4DF-500AD4693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33020D-7A39-7AA6-B7BF-91C8428AF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B792CB-3E20-DB56-AD56-CDFF9F833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557CD-7659-47AC-BBAB-2535506F957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906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8FA0C3-7E4C-AA09-F71B-DAB00C54E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9D02A2-7C9E-B9E3-EBED-5BCA77604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C194A9-4361-6A1B-BA54-D8AC684ED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1767D0-4E4E-4D11-B5DC-D49F6CC1EC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6257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ACA52-E99E-D1AE-7374-8AECB4EA0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9C126-752E-7F63-3397-BDC5CE972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8D4249-2EBE-D074-18C8-AB205E4B74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EB1629-41B7-8FEE-617D-88137B86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5D63D4-67CA-8820-C14D-1C5E7429B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A6A129-96C0-F26E-8BE7-A5788FEDC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2A52ED-6007-4F29-9FD6-56868D3CE2D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4584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F110C-40D2-4760-0D3F-B5142E6EC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AE7C47-B8FF-36A9-E988-97AF79D0C9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3ECCC0-F083-84B4-F80C-4B5C9FC6C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6FF732-006A-0435-BEDE-716F2636D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E4029B-9D1F-CF8F-C0B4-2AD534A23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3A5088-60E8-932C-0A19-896E53B36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79F5F8-435E-4F50-9ACC-3711046AED7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4533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reeform 2">
            <a:extLst>
              <a:ext uri="{FF2B5EF4-FFF2-40B4-BE49-F238E27FC236}">
                <a16:creationId xmlns:a16="http://schemas.microsoft.com/office/drawing/2014/main" id="{0109C57F-35A6-F417-1224-E20A3AE480BC}"/>
              </a:ext>
            </a:extLst>
          </p:cNvPr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6867" name="Group 3">
            <a:extLst>
              <a:ext uri="{FF2B5EF4-FFF2-40B4-BE49-F238E27FC236}">
                <a16:creationId xmlns:a16="http://schemas.microsoft.com/office/drawing/2014/main" id="{092DAF6C-341E-B311-1F90-AEC798D6ACA7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6868" name="Freeform 4">
              <a:extLst>
                <a:ext uri="{FF2B5EF4-FFF2-40B4-BE49-F238E27FC236}">
                  <a16:creationId xmlns:a16="http://schemas.microsoft.com/office/drawing/2014/main" id="{3F422D6F-0004-4B64-5B62-BCA7A4D713E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6869" name="Group 5">
              <a:extLst>
                <a:ext uri="{FF2B5EF4-FFF2-40B4-BE49-F238E27FC236}">
                  <a16:creationId xmlns:a16="http://schemas.microsoft.com/office/drawing/2014/main" id="{146F9115-BEED-AE0C-2E98-047F00F22E2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6870" name="Oval 6">
                <a:extLst>
                  <a:ext uri="{FF2B5EF4-FFF2-40B4-BE49-F238E27FC236}">
                    <a16:creationId xmlns:a16="http://schemas.microsoft.com/office/drawing/2014/main" id="{A10DE849-225F-B48D-1A9D-034FEE91ABE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71" name="Oval 7">
                <a:extLst>
                  <a:ext uri="{FF2B5EF4-FFF2-40B4-BE49-F238E27FC236}">
                    <a16:creationId xmlns:a16="http://schemas.microsoft.com/office/drawing/2014/main" id="{BB19AB22-ED92-7923-3B7E-AA6D312DFBE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72" name="Oval 8">
                <a:extLst>
                  <a:ext uri="{FF2B5EF4-FFF2-40B4-BE49-F238E27FC236}">
                    <a16:creationId xmlns:a16="http://schemas.microsoft.com/office/drawing/2014/main" id="{D90A7A29-35CE-6C46-88FB-1B333DDD83D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73" name="Oval 9">
                <a:extLst>
                  <a:ext uri="{FF2B5EF4-FFF2-40B4-BE49-F238E27FC236}">
                    <a16:creationId xmlns:a16="http://schemas.microsoft.com/office/drawing/2014/main" id="{C62A7B8F-0310-03F0-5DC3-58CED8A64BA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74" name="Oval 10">
                <a:extLst>
                  <a:ext uri="{FF2B5EF4-FFF2-40B4-BE49-F238E27FC236}">
                    <a16:creationId xmlns:a16="http://schemas.microsoft.com/office/drawing/2014/main" id="{7845D54A-ABF9-FBF1-4B33-DECE6E0A8BA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75" name="Freeform 11">
                <a:extLst>
                  <a:ext uri="{FF2B5EF4-FFF2-40B4-BE49-F238E27FC236}">
                    <a16:creationId xmlns:a16="http://schemas.microsoft.com/office/drawing/2014/main" id="{4CE0C099-63BB-6206-81AE-392CE1091FC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76" name="Freeform 12">
                <a:extLst>
                  <a:ext uri="{FF2B5EF4-FFF2-40B4-BE49-F238E27FC236}">
                    <a16:creationId xmlns:a16="http://schemas.microsoft.com/office/drawing/2014/main" id="{7C2A8C4B-1647-8924-61DE-D917065E71A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77" name="Freeform 13">
                <a:extLst>
                  <a:ext uri="{FF2B5EF4-FFF2-40B4-BE49-F238E27FC236}">
                    <a16:creationId xmlns:a16="http://schemas.microsoft.com/office/drawing/2014/main" id="{3FA7FB00-F216-4507-CB9C-C6942D5B625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78" name="Freeform 14">
                <a:extLst>
                  <a:ext uri="{FF2B5EF4-FFF2-40B4-BE49-F238E27FC236}">
                    <a16:creationId xmlns:a16="http://schemas.microsoft.com/office/drawing/2014/main" id="{7BCF09B2-3265-74FB-8F9A-A44FD0BCDFD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79" name="Freeform 15">
                <a:extLst>
                  <a:ext uri="{FF2B5EF4-FFF2-40B4-BE49-F238E27FC236}">
                    <a16:creationId xmlns:a16="http://schemas.microsoft.com/office/drawing/2014/main" id="{E5E5399E-AC25-4D13-CC83-ACD645FBC57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80" name="Oval 16">
                <a:extLst>
                  <a:ext uri="{FF2B5EF4-FFF2-40B4-BE49-F238E27FC236}">
                    <a16:creationId xmlns:a16="http://schemas.microsoft.com/office/drawing/2014/main" id="{B40172AF-31D9-E57A-E09E-88730FF3674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6881" name="Group 17">
              <a:extLst>
                <a:ext uri="{FF2B5EF4-FFF2-40B4-BE49-F238E27FC236}">
                  <a16:creationId xmlns:a16="http://schemas.microsoft.com/office/drawing/2014/main" id="{875A1830-7458-53AD-C9D8-78D6EA509A1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6882" name="Oval 18">
                <a:extLst>
                  <a:ext uri="{FF2B5EF4-FFF2-40B4-BE49-F238E27FC236}">
                    <a16:creationId xmlns:a16="http://schemas.microsoft.com/office/drawing/2014/main" id="{0715D4AB-8F9D-6578-210C-16AF879C65E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83" name="Oval 19">
                <a:extLst>
                  <a:ext uri="{FF2B5EF4-FFF2-40B4-BE49-F238E27FC236}">
                    <a16:creationId xmlns:a16="http://schemas.microsoft.com/office/drawing/2014/main" id="{70CFDF9D-570E-A412-5EBB-764AF843F33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84" name="Oval 20">
                <a:extLst>
                  <a:ext uri="{FF2B5EF4-FFF2-40B4-BE49-F238E27FC236}">
                    <a16:creationId xmlns:a16="http://schemas.microsoft.com/office/drawing/2014/main" id="{5CDC4FCA-F4A3-4A2C-4AD8-62A1DC658E2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85" name="Oval 21">
                <a:extLst>
                  <a:ext uri="{FF2B5EF4-FFF2-40B4-BE49-F238E27FC236}">
                    <a16:creationId xmlns:a16="http://schemas.microsoft.com/office/drawing/2014/main" id="{CDD21FDC-D651-2180-E53D-D87B74A886A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86" name="Oval 22">
                <a:extLst>
                  <a:ext uri="{FF2B5EF4-FFF2-40B4-BE49-F238E27FC236}">
                    <a16:creationId xmlns:a16="http://schemas.microsoft.com/office/drawing/2014/main" id="{EA25B9B5-345F-C67F-C79F-4CFEFF3098D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87" name="Oval 23">
                <a:extLst>
                  <a:ext uri="{FF2B5EF4-FFF2-40B4-BE49-F238E27FC236}">
                    <a16:creationId xmlns:a16="http://schemas.microsoft.com/office/drawing/2014/main" id="{977699F2-FCE9-0C1C-A514-80A41E119EF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88" name="Oval 24">
                <a:extLst>
                  <a:ext uri="{FF2B5EF4-FFF2-40B4-BE49-F238E27FC236}">
                    <a16:creationId xmlns:a16="http://schemas.microsoft.com/office/drawing/2014/main" id="{70A8E9D5-3E0F-7268-C611-BC87443229D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89" name="Oval 25">
                <a:extLst>
                  <a:ext uri="{FF2B5EF4-FFF2-40B4-BE49-F238E27FC236}">
                    <a16:creationId xmlns:a16="http://schemas.microsoft.com/office/drawing/2014/main" id="{C2189680-65FA-FF36-2D2B-542217D3964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90" name="Freeform 26">
                <a:extLst>
                  <a:ext uri="{FF2B5EF4-FFF2-40B4-BE49-F238E27FC236}">
                    <a16:creationId xmlns:a16="http://schemas.microsoft.com/office/drawing/2014/main" id="{90BF6860-1DD8-C7E3-9E0A-8E72C68FEC4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91" name="Freeform 27">
                <a:extLst>
                  <a:ext uri="{FF2B5EF4-FFF2-40B4-BE49-F238E27FC236}">
                    <a16:creationId xmlns:a16="http://schemas.microsoft.com/office/drawing/2014/main" id="{04541BA1-35BF-51F0-81FF-072A3AD2027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92" name="Freeform 28">
                <a:extLst>
                  <a:ext uri="{FF2B5EF4-FFF2-40B4-BE49-F238E27FC236}">
                    <a16:creationId xmlns:a16="http://schemas.microsoft.com/office/drawing/2014/main" id="{FE97F79B-97ED-F530-4427-D2A5BC752BD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93" name="Freeform 29">
                <a:extLst>
                  <a:ext uri="{FF2B5EF4-FFF2-40B4-BE49-F238E27FC236}">
                    <a16:creationId xmlns:a16="http://schemas.microsoft.com/office/drawing/2014/main" id="{0C85D390-E5BD-88C1-2527-BA42CAE2844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94" name="Freeform 30">
                <a:extLst>
                  <a:ext uri="{FF2B5EF4-FFF2-40B4-BE49-F238E27FC236}">
                    <a16:creationId xmlns:a16="http://schemas.microsoft.com/office/drawing/2014/main" id="{189C7C62-B31B-31CA-91AD-3634CCEC459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95" name="Freeform 31">
                <a:extLst>
                  <a:ext uri="{FF2B5EF4-FFF2-40B4-BE49-F238E27FC236}">
                    <a16:creationId xmlns:a16="http://schemas.microsoft.com/office/drawing/2014/main" id="{A185AC0A-93AD-BF5D-2FA8-D01B28A90D9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96" name="Freeform 32">
                <a:extLst>
                  <a:ext uri="{FF2B5EF4-FFF2-40B4-BE49-F238E27FC236}">
                    <a16:creationId xmlns:a16="http://schemas.microsoft.com/office/drawing/2014/main" id="{2F88F344-E5C4-C8FE-C11A-5A460C15D75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97" name="Freeform 33">
                <a:extLst>
                  <a:ext uri="{FF2B5EF4-FFF2-40B4-BE49-F238E27FC236}">
                    <a16:creationId xmlns:a16="http://schemas.microsoft.com/office/drawing/2014/main" id="{1C3AE17F-C1E3-8ECE-E29C-DD57F6E4F09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98" name="Freeform 34">
                <a:extLst>
                  <a:ext uri="{FF2B5EF4-FFF2-40B4-BE49-F238E27FC236}">
                    <a16:creationId xmlns:a16="http://schemas.microsoft.com/office/drawing/2014/main" id="{6BE1B5DC-39D9-4185-D872-A01452CC0A8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899" name="Freeform 35">
                <a:extLst>
                  <a:ext uri="{FF2B5EF4-FFF2-40B4-BE49-F238E27FC236}">
                    <a16:creationId xmlns:a16="http://schemas.microsoft.com/office/drawing/2014/main" id="{54935BB4-FD8A-45E9-992E-A0D2A619E81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6900" name="Group 36">
              <a:extLst>
                <a:ext uri="{FF2B5EF4-FFF2-40B4-BE49-F238E27FC236}">
                  <a16:creationId xmlns:a16="http://schemas.microsoft.com/office/drawing/2014/main" id="{22EDB2D6-CE99-6E08-1B93-34C62D167BC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6901" name="Freeform 37">
                <a:extLst>
                  <a:ext uri="{FF2B5EF4-FFF2-40B4-BE49-F238E27FC236}">
                    <a16:creationId xmlns:a16="http://schemas.microsoft.com/office/drawing/2014/main" id="{93864E75-E1E7-0DD8-3DF0-FC638A88062F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902" name="Freeform 38">
                <a:extLst>
                  <a:ext uri="{FF2B5EF4-FFF2-40B4-BE49-F238E27FC236}">
                    <a16:creationId xmlns:a16="http://schemas.microsoft.com/office/drawing/2014/main" id="{E7BC580A-82AF-B47B-1BCD-CDE67AE6EAC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903" name="Freeform 39">
                <a:extLst>
                  <a:ext uri="{FF2B5EF4-FFF2-40B4-BE49-F238E27FC236}">
                    <a16:creationId xmlns:a16="http://schemas.microsoft.com/office/drawing/2014/main" id="{237BD2CC-A56F-6F31-03E0-A23B3103C9C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904" name="Freeform 40">
                <a:extLst>
                  <a:ext uri="{FF2B5EF4-FFF2-40B4-BE49-F238E27FC236}">
                    <a16:creationId xmlns:a16="http://schemas.microsoft.com/office/drawing/2014/main" id="{0C59501A-DB1E-453E-4617-AE53B1A0F28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905" name="Freeform 41">
                <a:extLst>
                  <a:ext uri="{FF2B5EF4-FFF2-40B4-BE49-F238E27FC236}">
                    <a16:creationId xmlns:a16="http://schemas.microsoft.com/office/drawing/2014/main" id="{A97CA987-4AA2-1DB1-ABD8-65EA4A5DEC0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906" name="Freeform 42">
                <a:extLst>
                  <a:ext uri="{FF2B5EF4-FFF2-40B4-BE49-F238E27FC236}">
                    <a16:creationId xmlns:a16="http://schemas.microsoft.com/office/drawing/2014/main" id="{67ED3D62-8509-4D0A-5FA4-F27DBDDD9A1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907" name="Freeform 43">
                <a:extLst>
                  <a:ext uri="{FF2B5EF4-FFF2-40B4-BE49-F238E27FC236}">
                    <a16:creationId xmlns:a16="http://schemas.microsoft.com/office/drawing/2014/main" id="{0D2D9B0F-BD83-E2D7-C95A-979B8CAEFCF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908" name="Freeform 44">
                <a:extLst>
                  <a:ext uri="{FF2B5EF4-FFF2-40B4-BE49-F238E27FC236}">
                    <a16:creationId xmlns:a16="http://schemas.microsoft.com/office/drawing/2014/main" id="{3AB37428-5555-8027-A98D-A8A9C343149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909" name="Freeform 45">
                <a:extLst>
                  <a:ext uri="{FF2B5EF4-FFF2-40B4-BE49-F238E27FC236}">
                    <a16:creationId xmlns:a16="http://schemas.microsoft.com/office/drawing/2014/main" id="{EE111953-F8F4-436A-77D4-A27DB535ED8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910" name="Freeform 46">
                <a:extLst>
                  <a:ext uri="{FF2B5EF4-FFF2-40B4-BE49-F238E27FC236}">
                    <a16:creationId xmlns:a16="http://schemas.microsoft.com/office/drawing/2014/main" id="{AB1CDC20-C31A-E5E2-8817-C70F3895272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911" name="Freeform 47">
                <a:extLst>
                  <a:ext uri="{FF2B5EF4-FFF2-40B4-BE49-F238E27FC236}">
                    <a16:creationId xmlns:a16="http://schemas.microsoft.com/office/drawing/2014/main" id="{A6518422-444C-9F93-AF64-7654F7EE7EC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912" name="Oval 48">
                <a:extLst>
                  <a:ext uri="{FF2B5EF4-FFF2-40B4-BE49-F238E27FC236}">
                    <a16:creationId xmlns:a16="http://schemas.microsoft.com/office/drawing/2014/main" id="{3417D5EE-D16E-B8C7-11F2-4F3449E049C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913" name="Oval 49">
                <a:extLst>
                  <a:ext uri="{FF2B5EF4-FFF2-40B4-BE49-F238E27FC236}">
                    <a16:creationId xmlns:a16="http://schemas.microsoft.com/office/drawing/2014/main" id="{3AFD6C3C-064B-54C4-A7B6-8DA7DD690CF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914" name="Oval 50">
                <a:extLst>
                  <a:ext uri="{FF2B5EF4-FFF2-40B4-BE49-F238E27FC236}">
                    <a16:creationId xmlns:a16="http://schemas.microsoft.com/office/drawing/2014/main" id="{7B857731-8C00-2F6A-1B2F-372A03C742E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915" name="Oval 51">
                <a:extLst>
                  <a:ext uri="{FF2B5EF4-FFF2-40B4-BE49-F238E27FC236}">
                    <a16:creationId xmlns:a16="http://schemas.microsoft.com/office/drawing/2014/main" id="{39AA7C23-5D45-99A4-36C2-26FB2BD4499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916" name="Oval 52">
                <a:extLst>
                  <a:ext uri="{FF2B5EF4-FFF2-40B4-BE49-F238E27FC236}">
                    <a16:creationId xmlns:a16="http://schemas.microsoft.com/office/drawing/2014/main" id="{3FC731E1-71F4-B0AC-1286-A5525C08CAA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917" name="Oval 53">
                <a:extLst>
                  <a:ext uri="{FF2B5EF4-FFF2-40B4-BE49-F238E27FC236}">
                    <a16:creationId xmlns:a16="http://schemas.microsoft.com/office/drawing/2014/main" id="{34D21B20-D4FC-CB02-A38A-42F55147AAC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6918" name="Group 54">
              <a:extLst>
                <a:ext uri="{FF2B5EF4-FFF2-40B4-BE49-F238E27FC236}">
                  <a16:creationId xmlns:a16="http://schemas.microsoft.com/office/drawing/2014/main" id="{B4B226BF-1796-FE86-8EB5-56882BDC722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6919" name="Freeform 55">
                <a:extLst>
                  <a:ext uri="{FF2B5EF4-FFF2-40B4-BE49-F238E27FC236}">
                    <a16:creationId xmlns:a16="http://schemas.microsoft.com/office/drawing/2014/main" id="{835D418B-D598-85FA-3C7D-3D898B7AB9B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920" name="Freeform 56">
                <a:extLst>
                  <a:ext uri="{FF2B5EF4-FFF2-40B4-BE49-F238E27FC236}">
                    <a16:creationId xmlns:a16="http://schemas.microsoft.com/office/drawing/2014/main" id="{B3732875-63BB-1A47-5649-85CB86082CC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921" name="Freeform 57">
                <a:extLst>
                  <a:ext uri="{FF2B5EF4-FFF2-40B4-BE49-F238E27FC236}">
                    <a16:creationId xmlns:a16="http://schemas.microsoft.com/office/drawing/2014/main" id="{EBB98115-E792-06BD-07DC-6B5B71A01A5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922" name="Freeform 58">
                <a:extLst>
                  <a:ext uri="{FF2B5EF4-FFF2-40B4-BE49-F238E27FC236}">
                    <a16:creationId xmlns:a16="http://schemas.microsoft.com/office/drawing/2014/main" id="{2D300C6C-8FCD-175C-D158-DACA37013BA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923" name="Freeform 59">
                <a:extLst>
                  <a:ext uri="{FF2B5EF4-FFF2-40B4-BE49-F238E27FC236}">
                    <a16:creationId xmlns:a16="http://schemas.microsoft.com/office/drawing/2014/main" id="{31F05872-0F8D-1526-B4B5-B4557BC29D5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924" name="Freeform 60">
                <a:extLst>
                  <a:ext uri="{FF2B5EF4-FFF2-40B4-BE49-F238E27FC236}">
                    <a16:creationId xmlns:a16="http://schemas.microsoft.com/office/drawing/2014/main" id="{5FC3A0DF-6142-FF47-6404-3051714B9A0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6925" name="Freeform 61">
                <a:extLst>
                  <a:ext uri="{FF2B5EF4-FFF2-40B4-BE49-F238E27FC236}">
                    <a16:creationId xmlns:a16="http://schemas.microsoft.com/office/drawing/2014/main" id="{D27F2450-C662-56EE-F2FB-E90876CFFB33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36926" name="Group 62">
                <a:extLst>
                  <a:ext uri="{FF2B5EF4-FFF2-40B4-BE49-F238E27FC236}">
                    <a16:creationId xmlns:a16="http://schemas.microsoft.com/office/drawing/2014/main" id="{768262C8-1CAD-656B-FFE6-4813012D8C1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6927" name="Oval 63">
                  <a:extLst>
                    <a:ext uri="{FF2B5EF4-FFF2-40B4-BE49-F238E27FC236}">
                      <a16:creationId xmlns:a16="http://schemas.microsoft.com/office/drawing/2014/main" id="{86FA4E5C-8ADB-08FE-0967-553D6E5C92AE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928" name="Oval 64">
                  <a:extLst>
                    <a:ext uri="{FF2B5EF4-FFF2-40B4-BE49-F238E27FC236}">
                      <a16:creationId xmlns:a16="http://schemas.microsoft.com/office/drawing/2014/main" id="{2D5DD407-7CBF-2B18-9468-6F0732F73FE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929" name="Oval 65">
                  <a:extLst>
                    <a:ext uri="{FF2B5EF4-FFF2-40B4-BE49-F238E27FC236}">
                      <a16:creationId xmlns:a16="http://schemas.microsoft.com/office/drawing/2014/main" id="{BABEAF7B-7875-4B36-162E-77F8B72B2D69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930" name="Oval 66">
                  <a:extLst>
                    <a:ext uri="{FF2B5EF4-FFF2-40B4-BE49-F238E27FC236}">
                      <a16:creationId xmlns:a16="http://schemas.microsoft.com/office/drawing/2014/main" id="{3CE89F5B-142D-4974-15F9-2A3A4F99A8BF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sp>
        <p:nvSpPr>
          <p:cNvPr id="36931" name="Rectangle 67">
            <a:extLst>
              <a:ext uri="{FF2B5EF4-FFF2-40B4-BE49-F238E27FC236}">
                <a16:creationId xmlns:a16="http://schemas.microsoft.com/office/drawing/2014/main" id="{C09FEA81-A841-C960-FBEE-A9DD93AA18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36932" name="Rectangle 68">
            <a:extLst>
              <a:ext uri="{FF2B5EF4-FFF2-40B4-BE49-F238E27FC236}">
                <a16:creationId xmlns:a16="http://schemas.microsoft.com/office/drawing/2014/main" id="{B7C2C9C9-1811-5DC2-A611-AB8D596BE7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36933" name="Rectangle 69">
            <a:extLst>
              <a:ext uri="{FF2B5EF4-FFF2-40B4-BE49-F238E27FC236}">
                <a16:creationId xmlns:a16="http://schemas.microsoft.com/office/drawing/2014/main" id="{4B4D3F0D-A0FF-CB57-F1C1-9FE1B09B668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 altLang="en-US"/>
          </a:p>
        </p:txBody>
      </p:sp>
      <p:sp>
        <p:nvSpPr>
          <p:cNvPr id="36934" name="Rectangle 70">
            <a:extLst>
              <a:ext uri="{FF2B5EF4-FFF2-40B4-BE49-F238E27FC236}">
                <a16:creationId xmlns:a16="http://schemas.microsoft.com/office/drawing/2014/main" id="{3374640C-9707-CCDF-08CC-1588AAFC6E4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 altLang="en-US"/>
          </a:p>
        </p:txBody>
      </p:sp>
      <p:sp>
        <p:nvSpPr>
          <p:cNvPr id="36935" name="Rectangle 71">
            <a:extLst>
              <a:ext uri="{FF2B5EF4-FFF2-40B4-BE49-F238E27FC236}">
                <a16:creationId xmlns:a16="http://schemas.microsoft.com/office/drawing/2014/main" id="{F57F8B93-3EC0-7E40-7BDE-10040C76969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0C0277B-E8D5-472B-BF6D-78165B4C4F95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My%20Documents\Steph\School\Science%20Videos%20and%20Songs\Breathing%20and%20Respiration\respiratory%20systemmp4.AVI" TargetMode="Externa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My%20Documents\Steph\School\Science%20Videos%20and%20Songs\Breathing%20and%20Respiration\respiratory%20systemmp4.WMV" TargetMode="Externa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My%20Documents\Steph\School\Science%20Videos%20and%20Songs\Breathing%20and%20Respiration\lungs%20and%20breathing.AVI" TargetMode="Externa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My%20Documents\Steph\School\Science%20Videos%20and%20Songs\Breathing%20and%20Respiration\lungs%20and%20breathing.WMV" TargetMode="Externa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control" Target="../activeX/activeX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control" Target="../activeX/activeX2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control" Target="../activeX/activeX3.xml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control" Target="../activeX/activeX4.xml"/><Relationship Id="rId5" Type="http://schemas.openxmlformats.org/officeDocument/2006/relationships/image" Target="../media/image8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13DBF6D-CFE5-E7D9-BDC8-CF1A1DCE912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/>
              <a:t>Being Healthy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C4DFA28-B9FC-6A66-290B-52BE39B5703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en-US"/>
              <a:t>Breathing and the lungs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F86479A0-A261-3C42-C737-967CEE0C2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477000" cy="528638"/>
          </a:xfrm>
          <a:prstGeom prst="rect">
            <a:avLst/>
          </a:prstGeom>
          <a:solidFill>
            <a:srgbClr val="0000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2800"/>
              <a:t>Comparing inhaled and exhaled air</a:t>
            </a: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C5C3AECF-8C95-66BD-A0D1-78446D92A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47713"/>
            <a:ext cx="914400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400"/>
              <a:t>What are the big differences between inhaled and exhaled air? 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400"/>
              <a:t>How could you test for these?</a:t>
            </a:r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EFB31CC5-2E87-2BE5-9DEC-16D76488F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150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400"/>
              <a:t>There is another difference…… </a:t>
            </a:r>
          </a:p>
        </p:txBody>
      </p:sp>
      <p:sp>
        <p:nvSpPr>
          <p:cNvPr id="30725" name="Text Box 5">
            <a:extLst>
              <a:ext uri="{FF2B5EF4-FFF2-40B4-BE49-F238E27FC236}">
                <a16:creationId xmlns:a16="http://schemas.microsoft.com/office/drawing/2014/main" id="{8D326D04-468A-1614-C7BF-BA0ACF9E1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700713"/>
            <a:ext cx="2971800" cy="4572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GB" altLang="en-US" sz="2400"/>
              <a:t>…… water vapour.</a:t>
            </a:r>
          </a:p>
        </p:txBody>
      </p:sp>
      <p:grpSp>
        <p:nvGrpSpPr>
          <p:cNvPr id="30726" name="Group 6">
            <a:extLst>
              <a:ext uri="{FF2B5EF4-FFF2-40B4-BE49-F238E27FC236}">
                <a16:creationId xmlns:a16="http://schemas.microsoft.com/office/drawing/2014/main" id="{072A2A4E-4302-E039-4519-37AAF3A3E1D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05000"/>
            <a:ext cx="3505200" cy="3686175"/>
            <a:chOff x="240" y="1200"/>
            <a:chExt cx="2208" cy="2322"/>
          </a:xfrm>
        </p:grpSpPr>
        <p:sp>
          <p:nvSpPr>
            <p:cNvPr id="30727" name="Rectangle 7">
              <a:extLst>
                <a:ext uri="{FF2B5EF4-FFF2-40B4-BE49-F238E27FC236}">
                  <a16:creationId xmlns:a16="http://schemas.microsoft.com/office/drawing/2014/main" id="{6DB99F7A-3765-3601-2A12-9A93C04815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200"/>
              <a:ext cx="1041" cy="294"/>
            </a:xfrm>
            <a:prstGeom prst="rect">
              <a:avLst/>
            </a:prstGeom>
            <a:noFill/>
            <a:ln w="9525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/>
                <a:t>Inhaled Air</a:t>
              </a:r>
            </a:p>
          </p:txBody>
        </p:sp>
        <p:sp>
          <p:nvSpPr>
            <p:cNvPr id="30728" name="Rectangle 8">
              <a:extLst>
                <a:ext uri="{FF2B5EF4-FFF2-40B4-BE49-F238E27FC236}">
                  <a16:creationId xmlns:a16="http://schemas.microsoft.com/office/drawing/2014/main" id="{31EFD4EB-F904-A31B-0993-DD32893A0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544"/>
              <a:ext cx="2061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/>
                <a:t>Nitrogen (78%)</a:t>
              </a:r>
            </a:p>
            <a:p>
              <a:r>
                <a:rPr lang="en-GB" altLang="en-US" sz="2400"/>
                <a:t>Oxygen (20.71%)</a:t>
              </a:r>
            </a:p>
            <a:p>
              <a:r>
                <a:rPr lang="en-GB" altLang="en-US" sz="2400"/>
                <a:t>Carbon Dioxide (0.1%)</a:t>
              </a:r>
            </a:p>
            <a:p>
              <a:r>
                <a:rPr lang="en-GB" altLang="en-US" sz="2400"/>
                <a:t>Other</a:t>
              </a:r>
            </a:p>
          </p:txBody>
        </p:sp>
        <p:sp>
          <p:nvSpPr>
            <p:cNvPr id="30729" name="Rectangle 9">
              <a:extLst>
                <a:ext uri="{FF2B5EF4-FFF2-40B4-BE49-F238E27FC236}">
                  <a16:creationId xmlns:a16="http://schemas.microsoft.com/office/drawing/2014/main" id="{69D9E773-CFD5-2A52-5987-D8A67E9423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640"/>
              <a:ext cx="144" cy="96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730" name="Rectangle 10">
              <a:extLst>
                <a:ext uri="{FF2B5EF4-FFF2-40B4-BE49-F238E27FC236}">
                  <a16:creationId xmlns:a16="http://schemas.microsoft.com/office/drawing/2014/main" id="{4C2200E6-446D-8362-E355-5033C7583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880"/>
              <a:ext cx="144" cy="96"/>
            </a:xfrm>
            <a:prstGeom prst="rect">
              <a:avLst/>
            </a:prstGeom>
            <a:solidFill>
              <a:srgbClr val="0033CC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731" name="Rectangle 11">
              <a:extLst>
                <a:ext uri="{FF2B5EF4-FFF2-40B4-BE49-F238E27FC236}">
                  <a16:creationId xmlns:a16="http://schemas.microsoft.com/office/drawing/2014/main" id="{7E29042B-8632-DE4B-CDF3-5126BABBFA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120"/>
              <a:ext cx="144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30732" name="Picture 12">
              <a:extLst>
                <a:ext uri="{FF2B5EF4-FFF2-40B4-BE49-F238E27FC236}">
                  <a16:creationId xmlns:a16="http://schemas.microsoft.com/office/drawing/2014/main" id="{E47195DF-6017-095A-B2DD-B6CABCFDCD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536"/>
              <a:ext cx="1824" cy="9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733" name="Rectangle 13">
              <a:extLst>
                <a:ext uri="{FF2B5EF4-FFF2-40B4-BE49-F238E27FC236}">
                  <a16:creationId xmlns:a16="http://schemas.microsoft.com/office/drawing/2014/main" id="{F0D72E6F-95D3-F272-BB47-B1C44DB08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3360"/>
              <a:ext cx="144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0734" name="Group 14">
            <a:extLst>
              <a:ext uri="{FF2B5EF4-FFF2-40B4-BE49-F238E27FC236}">
                <a16:creationId xmlns:a16="http://schemas.microsoft.com/office/drawing/2014/main" id="{2315F21A-8E2E-DE72-CB07-09BDDD8CD63B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1905000"/>
            <a:ext cx="3200400" cy="3686175"/>
            <a:chOff x="3024" y="1200"/>
            <a:chExt cx="2016" cy="2322"/>
          </a:xfrm>
        </p:grpSpPr>
        <p:sp>
          <p:nvSpPr>
            <p:cNvPr id="30735" name="Rectangle 15">
              <a:extLst>
                <a:ext uri="{FF2B5EF4-FFF2-40B4-BE49-F238E27FC236}">
                  <a16:creationId xmlns:a16="http://schemas.microsoft.com/office/drawing/2014/main" id="{6B1B1A60-C522-77DA-0E95-DDF744086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1200"/>
              <a:ext cx="1105" cy="294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/>
                <a:t>Exhaled Air</a:t>
              </a:r>
            </a:p>
          </p:txBody>
        </p:sp>
        <p:sp>
          <p:nvSpPr>
            <p:cNvPr id="30736" name="Rectangle 16">
              <a:extLst>
                <a:ext uri="{FF2B5EF4-FFF2-40B4-BE49-F238E27FC236}">
                  <a16:creationId xmlns:a16="http://schemas.microsoft.com/office/drawing/2014/main" id="{4FF7AC92-B6D2-110F-CB49-4C51084695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544"/>
              <a:ext cx="1901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/>
                <a:t>Nitrogen (75.5%)</a:t>
              </a:r>
            </a:p>
            <a:p>
              <a:r>
                <a:rPr lang="en-GB" altLang="en-US" sz="2400"/>
                <a:t>Oxygen (14.6%)</a:t>
              </a:r>
            </a:p>
            <a:p>
              <a:r>
                <a:rPr lang="en-GB" altLang="en-US" sz="2400"/>
                <a:t>Carbon Dioxide (4%)</a:t>
              </a:r>
            </a:p>
            <a:p>
              <a:r>
                <a:rPr lang="en-GB" altLang="en-US" sz="2400"/>
                <a:t>Other</a:t>
              </a:r>
            </a:p>
          </p:txBody>
        </p:sp>
        <p:sp>
          <p:nvSpPr>
            <p:cNvPr id="30737" name="Rectangle 17">
              <a:extLst>
                <a:ext uri="{FF2B5EF4-FFF2-40B4-BE49-F238E27FC236}">
                  <a16:creationId xmlns:a16="http://schemas.microsoft.com/office/drawing/2014/main" id="{64D08DA4-AA22-CFC1-FF5B-356F1870C1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2640"/>
              <a:ext cx="144" cy="96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738" name="Rectangle 18">
              <a:extLst>
                <a:ext uri="{FF2B5EF4-FFF2-40B4-BE49-F238E27FC236}">
                  <a16:creationId xmlns:a16="http://schemas.microsoft.com/office/drawing/2014/main" id="{6F9DB749-B537-BF22-63C7-B305F9286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" y="2880"/>
              <a:ext cx="144" cy="96"/>
            </a:xfrm>
            <a:prstGeom prst="rect">
              <a:avLst/>
            </a:prstGeom>
            <a:solidFill>
              <a:srgbClr val="0033CC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739" name="Rectangle 19">
              <a:extLst>
                <a:ext uri="{FF2B5EF4-FFF2-40B4-BE49-F238E27FC236}">
                  <a16:creationId xmlns:a16="http://schemas.microsoft.com/office/drawing/2014/main" id="{3388E928-FD51-EEF5-3928-44A22B22E8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6" y="3120"/>
              <a:ext cx="144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740" name="Rectangle 20">
              <a:extLst>
                <a:ext uri="{FF2B5EF4-FFF2-40B4-BE49-F238E27FC236}">
                  <a16:creationId xmlns:a16="http://schemas.microsoft.com/office/drawing/2014/main" id="{FD91974B-4130-404D-662A-0F3091C8B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3360"/>
              <a:ext cx="144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30741" name="Picture 21">
              <a:extLst>
                <a:ext uri="{FF2B5EF4-FFF2-40B4-BE49-F238E27FC236}">
                  <a16:creationId xmlns:a16="http://schemas.microsoft.com/office/drawing/2014/main" id="{EC317DA2-2DDE-322F-72CC-BFB68198C4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1536"/>
              <a:ext cx="1824" cy="9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utoUpdateAnimBg="0"/>
      <p:bldP spid="30725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8D8EE49-13F6-BF09-CD17-8DC47A6321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Lets take a closer look (avi)</a:t>
            </a:r>
          </a:p>
        </p:txBody>
      </p:sp>
      <p:pic>
        <p:nvPicPr>
          <p:cNvPr id="16396" name="respiratory systemmp4.AVI">
            <a:hlinkClick r:id="" action="ppaction://media"/>
            <a:extLst>
              <a:ext uri="{FF2B5EF4-FFF2-40B4-BE49-F238E27FC236}">
                <a16:creationId xmlns:a16="http://schemas.microsoft.com/office/drawing/2014/main" id="{D2541577-217E-2850-381F-0760DBB6B5FC}"/>
              </a:ext>
            </a:extLst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1644650"/>
            <a:ext cx="6553200" cy="48053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3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63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6"/>
                  </p:tgtEl>
                </p:cond>
              </p:nextCondLst>
            </p:seq>
            <p:vide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6396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239131AE-46BB-4685-F643-C00D2A9354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Backup of as wmv file </a:t>
            </a:r>
          </a:p>
        </p:txBody>
      </p:sp>
      <p:pic>
        <p:nvPicPr>
          <p:cNvPr id="18436" name="respiratory systemmp4.WMV">
            <a:hlinkClick r:id="" action="ppaction://media"/>
            <a:extLst>
              <a:ext uri="{FF2B5EF4-FFF2-40B4-BE49-F238E27FC236}">
                <a16:creationId xmlns:a16="http://schemas.microsoft.com/office/drawing/2014/main" id="{7A148FCC-603A-807E-153E-4D6F36DE7ADF}"/>
              </a:ext>
            </a:extLst>
          </p:cNvPr>
          <p:cNvPicPr>
            <a:picLocks noRot="1" noChangeAspect="1" noChangeArrowheads="1"/>
          </p:cNvPicPr>
          <p:nvPr>
            <p:ph idx="1"/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1443038"/>
            <a:ext cx="6264275" cy="50117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4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84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36"/>
                  </p:tgtEl>
                </p:cond>
              </p:nextCondLst>
            </p:seq>
            <p:vide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8436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0AC2C76-A682-95B3-0384-487BBABE8C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avi</a:t>
            </a:r>
          </a:p>
        </p:txBody>
      </p:sp>
      <p:pic>
        <p:nvPicPr>
          <p:cNvPr id="20487" name="lungs and breathing.AVI">
            <a:hlinkClick r:id="" action="ppaction://media"/>
            <a:extLst>
              <a:ext uri="{FF2B5EF4-FFF2-40B4-BE49-F238E27FC236}">
                <a16:creationId xmlns:a16="http://schemas.microsoft.com/office/drawing/2014/main" id="{1D4606E4-A161-4C29-2C06-4AE68F0C9482}"/>
              </a:ext>
            </a:extLst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76375" y="1341438"/>
            <a:ext cx="6192838" cy="46450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4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04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87"/>
                  </p:tgtEl>
                </p:cond>
              </p:nextCondLst>
            </p:seq>
            <p:vide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0487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0F000EFC-04E8-719C-F7A7-04F8873A04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wmv</a:t>
            </a:r>
          </a:p>
        </p:txBody>
      </p:sp>
      <p:pic>
        <p:nvPicPr>
          <p:cNvPr id="21508" name="lungs and breathing.WMV">
            <a:hlinkClick r:id="" action="ppaction://media"/>
            <a:extLst>
              <a:ext uri="{FF2B5EF4-FFF2-40B4-BE49-F238E27FC236}">
                <a16:creationId xmlns:a16="http://schemas.microsoft.com/office/drawing/2014/main" id="{2364A98B-EAD6-C4AE-99E7-42B5E5435998}"/>
              </a:ext>
            </a:extLst>
          </p:cNvPr>
          <p:cNvPicPr>
            <a:picLocks noRot="1" noChangeAspect="1" noChangeArrowheads="1"/>
          </p:cNvPicPr>
          <p:nvPr>
            <p:ph idx="1"/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323975"/>
            <a:ext cx="6840537" cy="513080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5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150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08"/>
                  </p:tgtEl>
                </p:cond>
              </p:nextCondLst>
            </p:seq>
            <p:vide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1508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5EB9960-7F91-58A9-0122-790BA2CD08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Task 1: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4F4FC1C-C593-D3C0-5AAF-CCE76FC4A1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With a partner </a:t>
            </a:r>
          </a:p>
          <a:p>
            <a:pPr lvl="1"/>
            <a:r>
              <a:rPr lang="en-GB" altLang="en-US"/>
              <a:t>Partner A – explain the process of breathing in and what gases exchange</a:t>
            </a:r>
          </a:p>
          <a:p>
            <a:pPr lvl="1"/>
            <a:r>
              <a:rPr lang="en-GB" altLang="en-US"/>
              <a:t>Partner B – explain the process of breathing out and what gases exchange</a:t>
            </a:r>
          </a:p>
          <a:p>
            <a:pPr lvl="1">
              <a:buFont typeface="Wingdings" panose="05000000000000000000" pitchFamily="2" charset="2"/>
              <a:buNone/>
            </a:pPr>
            <a:endParaRPr lang="en-GB" altLang="en-US"/>
          </a:p>
          <a:p>
            <a:pPr lvl="1">
              <a:buFont typeface="Wingdings" panose="05000000000000000000" pitchFamily="2" charset="2"/>
              <a:buNone/>
            </a:pPr>
            <a:r>
              <a:rPr lang="en-GB" altLang="en-US"/>
              <a:t>Be prepared to share your answers with the class.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3D4C8D9-1A7F-2DE4-BEC5-83EC5EF29F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Task 2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6FB20F34-C787-A483-2541-018114BCB7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Label diagram of lungs and indicate where oxygen and carbon dioxide exchange in the lungs.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9BC382BB-3624-52F3-3644-01590F8916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Plenary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A5E2034E-5D2B-A59D-B902-D764B83C47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/>
              <a:t>Objective: Develop understanding of the structure of the lungs and gas exchange.</a:t>
            </a:r>
          </a:p>
          <a:p>
            <a:r>
              <a:rPr lang="en-GB" altLang="en-US" sz="2800"/>
              <a:t>Outcomes: </a:t>
            </a:r>
          </a:p>
          <a:p>
            <a:pPr lvl="1"/>
            <a:r>
              <a:rPr lang="en-GB" altLang="en-US" sz="2400"/>
              <a:t>All: Explain the process of breathing (4)</a:t>
            </a:r>
          </a:p>
          <a:p>
            <a:pPr lvl="1"/>
            <a:r>
              <a:rPr lang="en-GB" altLang="en-US" sz="2400"/>
              <a:t>Most: Describe the difference between inhaled and exhaled air (5)</a:t>
            </a:r>
          </a:p>
          <a:p>
            <a:pPr lvl="1"/>
            <a:r>
              <a:rPr lang="en-GB" altLang="en-US" sz="2400"/>
              <a:t>Some: Describe how alveoli are adapted for their purpose (6/7)</a:t>
            </a:r>
          </a:p>
          <a:p>
            <a:pPr lvl="1"/>
            <a:r>
              <a:rPr lang="en-GB" altLang="en-US" sz="2400"/>
              <a:t>Extension: Describe how damaged alveoli can result in less gas exchange (7)</a:t>
            </a:r>
          </a:p>
          <a:p>
            <a:endParaRPr lang="en-GB" altLang="en-US"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>
            <a:extLst>
              <a:ext uri="{FF2B5EF4-FFF2-40B4-BE49-F238E27FC236}">
                <a16:creationId xmlns:a16="http://schemas.microsoft.com/office/drawing/2014/main" id="{77F58EFB-32A9-B6A7-CDEC-F378FFAB8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cs typeface="Arial" panose="020B0604020202020204" pitchFamily="34" charset="0"/>
              </a:rPr>
              <a:t>This powerpoint was kindly donated to </a:t>
            </a:r>
            <a:r>
              <a:rPr lang="en-GB" altLang="en-US" sz="2400">
                <a:cs typeface="Arial" panose="020B0604020202020204" pitchFamily="34" charset="0"/>
                <a:hlinkClick r:id="rId3"/>
              </a:rPr>
              <a:t>www.worldofteaching.com</a:t>
            </a:r>
            <a:endParaRPr lang="en-GB" altLang="en-US" sz="2400">
              <a:cs typeface="Arial" panose="020B0604020202020204" pitchFamily="34" charset="0"/>
            </a:endParaRPr>
          </a:p>
          <a:p>
            <a:endParaRPr lang="en-GB" altLang="en-US" sz="2400">
              <a:cs typeface="Arial" panose="020B0604020202020204" pitchFamily="34" charset="0"/>
            </a:endParaRPr>
          </a:p>
          <a:p>
            <a:endParaRPr lang="en-GB" altLang="en-US" sz="2400">
              <a:cs typeface="Arial" panose="020B0604020202020204" pitchFamily="34" charset="0"/>
            </a:endParaRPr>
          </a:p>
          <a:p>
            <a:endParaRPr lang="en-GB" altLang="en-US" sz="2400">
              <a:cs typeface="Arial" panose="020B0604020202020204" pitchFamily="34" charset="0"/>
            </a:endParaRPr>
          </a:p>
          <a:p>
            <a:endParaRPr lang="en-GB" altLang="en-US" sz="2400">
              <a:cs typeface="Arial" panose="020B0604020202020204" pitchFamily="34" charset="0"/>
            </a:endParaRPr>
          </a:p>
          <a:p>
            <a:r>
              <a:rPr lang="en-GB" altLang="en-US" sz="2400">
                <a:cs typeface="Arial" panose="020B0604020202020204" pitchFamily="34" charset="0"/>
                <a:hlinkClick r:id="rId3"/>
              </a:rPr>
              <a:t>http://www.worldofteaching.com</a:t>
            </a:r>
            <a:r>
              <a:rPr lang="en-GB" altLang="en-US" sz="2400">
                <a:cs typeface="Arial" panose="020B0604020202020204" pitchFamily="34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 altLang="en-US" sz="240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A69D503-FF0E-EA40-F7DC-2ACE466383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Objectives &amp; Outcomes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722C6CC-CF42-A50D-2924-80CB12230B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/>
              <a:t>Objective: Develop understanding of the structure of the lungs and gas exchange.</a:t>
            </a:r>
          </a:p>
          <a:p>
            <a:r>
              <a:rPr lang="en-GB" altLang="en-US" sz="2800"/>
              <a:t>Outcomes: </a:t>
            </a:r>
          </a:p>
          <a:p>
            <a:pPr lvl="1"/>
            <a:r>
              <a:rPr lang="en-GB" altLang="en-US" sz="2400"/>
              <a:t>All: Explain the process of breathing (4)</a:t>
            </a:r>
          </a:p>
          <a:p>
            <a:pPr lvl="1"/>
            <a:r>
              <a:rPr lang="en-GB" altLang="en-US" sz="2400"/>
              <a:t>Most: Describe the difference between inhaled and exhaled air (5)</a:t>
            </a:r>
          </a:p>
          <a:p>
            <a:pPr lvl="1"/>
            <a:r>
              <a:rPr lang="en-GB" altLang="en-US" sz="2400"/>
              <a:t>Some: Describe how alveoli are adapted for their purpose (6/7)</a:t>
            </a:r>
          </a:p>
          <a:p>
            <a:pPr lvl="1"/>
            <a:r>
              <a:rPr lang="en-GB" altLang="en-US" sz="2400"/>
              <a:t>Extension: Describe how damaged alveoli can result in less gas exchange (7)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8C9608C-A83A-49A8-C0A9-48A8C21B60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Respiratory System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59D549D-6221-0BE9-A808-AF44688C3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Gas exchange happens in the lungs.</a:t>
            </a:r>
          </a:p>
          <a:p>
            <a:r>
              <a:rPr lang="en-GB" altLang="en-US"/>
              <a:t>You have 2 lungs, situated in your upper thorax / chest</a:t>
            </a:r>
          </a:p>
          <a:p>
            <a:r>
              <a:rPr lang="en-GB" altLang="en-US"/>
              <a:t>Here, oxygen and carbon dioxide are exchanged – oxygen is needed for life and carbon dioxide is got rid of when we breathe out.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382CBA3-DB80-A580-EC72-471D4F7BCF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How do we breathe?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42FCEEA-5BD9-2DD6-F8B4-9191476A60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GB" altLang="en-US"/>
              <a:t>Mouth </a:t>
            </a:r>
            <a:r>
              <a:rPr lang="en-GB" altLang="en-US">
                <a:sym typeface="Wingdings" panose="05000000000000000000" pitchFamily="2" charset="2"/>
              </a:rPr>
              <a:t>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>
                <a:sym typeface="Wingdings" panose="05000000000000000000" pitchFamily="2" charset="2"/>
              </a:rPr>
              <a:t>Windpipe/trachea 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>
                <a:sym typeface="Wingdings" panose="05000000000000000000" pitchFamily="2" charset="2"/>
              </a:rPr>
              <a:t>bronchi 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>
                <a:sym typeface="Wingdings" panose="05000000000000000000" pitchFamily="2" charset="2"/>
              </a:rPr>
              <a:t>bronchioles 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>
                <a:sym typeface="Wingdings" panose="05000000000000000000" pitchFamily="2" charset="2"/>
              </a:rPr>
              <a:t>alveoli 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>
                <a:sym typeface="Wingdings" panose="05000000000000000000" pitchFamily="2" charset="2"/>
              </a:rPr>
              <a:t>blood</a:t>
            </a:r>
            <a:endParaRPr lang="en-GB" altLang="en-US"/>
          </a:p>
        </p:txBody>
      </p:sp>
      <p:pic>
        <p:nvPicPr>
          <p:cNvPr id="9221" name="Picture 5">
            <a:extLst>
              <a:ext uri="{FF2B5EF4-FFF2-40B4-BE49-F238E27FC236}">
                <a16:creationId xmlns:a16="http://schemas.microsoft.com/office/drawing/2014/main" id="{C98C6BF7-7FA8-C9C1-4D96-AC862AA094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341438"/>
            <a:ext cx="4776788" cy="5291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6996C499-9709-DDB2-66C8-E9F3C6AA3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057400" cy="528638"/>
          </a:xfrm>
          <a:prstGeom prst="rect">
            <a:avLst/>
          </a:prstGeom>
          <a:solidFill>
            <a:srgbClr val="0000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2800">
                <a:solidFill>
                  <a:schemeClr val="bg1"/>
                </a:solidFill>
                <a:cs typeface="Times New Roman" panose="02020603050405020304" pitchFamily="18" charset="0"/>
              </a:rPr>
              <a:t>Inhalation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433E7BFD-DCCF-DE66-623B-90D86E732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381000"/>
            <a:ext cx="4475163" cy="4572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altLang="en-US" sz="2400">
                <a:solidFill>
                  <a:schemeClr val="bg1"/>
                </a:solidFill>
                <a:cs typeface="Times New Roman" panose="02020603050405020304" pitchFamily="18" charset="0"/>
              </a:rPr>
              <a:t>(When we breathe in we inhale)</a:t>
            </a:r>
          </a:p>
        </p:txBody>
      </p:sp>
      <p:pic>
        <p:nvPicPr>
          <p:cNvPr id="28677" name="Picture 5">
            <a:extLst>
              <a:ext uri="{FF2B5EF4-FFF2-40B4-BE49-F238E27FC236}">
                <a16:creationId xmlns:a16="http://schemas.microsoft.com/office/drawing/2014/main" id="{4C900370-2F34-A1E6-187F-94771C88F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28600"/>
            <a:ext cx="4476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ontrols>
      <mc:AlternateContent xmlns:mc="http://schemas.openxmlformats.org/markup-compatibility/2006">
        <mc:Choice xmlns:v="urn:schemas-microsoft-com:vml" Requires="v">
          <p:control r:id="rId1" imgW="7390476" imgH="5485714"/>
        </mc:Choice>
        <mc:Fallback>
          <p:control r:id="rId1" imgW="7390476" imgH="5485714">
            <p:pic>
              <p:nvPicPr>
                <p:cNvPr id="28675" name="ShockwaveFlash1">
                  <a:extLst>
                    <a:ext uri="{FF2B5EF4-FFF2-40B4-BE49-F238E27FC236}">
                      <a16:creationId xmlns:a16="http://schemas.microsoft.com/office/drawing/2014/main" id="{B56F588F-059B-E5FE-45AD-E99C559EC183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8200" y="1066800"/>
                  <a:ext cx="7389813" cy="54864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35E26B2-6ADA-3EE7-6778-AE12ACEF6F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667000" cy="528638"/>
          </a:xfrm>
          <a:prstGeom prst="rect">
            <a:avLst/>
          </a:prstGeom>
          <a:solidFill>
            <a:srgbClr val="0000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800">
                <a:solidFill>
                  <a:schemeClr val="bg1"/>
                </a:solidFill>
                <a:cs typeface="Times New Roman" panose="02020603050405020304" pitchFamily="18" charset="0"/>
              </a:rPr>
              <a:t>Exhalation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033733D4-77E8-4828-9AAE-524602A49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609600"/>
            <a:ext cx="4745038" cy="4572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solidFill>
                  <a:schemeClr val="bg1"/>
                </a:solidFill>
                <a:cs typeface="Times New Roman" panose="02020603050405020304" pitchFamily="18" charset="0"/>
              </a:rPr>
              <a:t>(When we breathe out we exhale)</a:t>
            </a:r>
          </a:p>
        </p:txBody>
      </p:sp>
      <p:pic>
        <p:nvPicPr>
          <p:cNvPr id="29701" name="Picture 5">
            <a:extLst>
              <a:ext uri="{FF2B5EF4-FFF2-40B4-BE49-F238E27FC236}">
                <a16:creationId xmlns:a16="http://schemas.microsoft.com/office/drawing/2014/main" id="{2E094834-F424-8FA2-6FE8-2C8E1DCDA0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28600"/>
            <a:ext cx="4476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ontrols>
      <mc:AlternateContent xmlns:mc="http://schemas.openxmlformats.org/markup-compatibility/2006">
        <mc:Choice xmlns:v="urn:schemas-microsoft-com:vml" Requires="v">
          <p:control r:id="rId1" imgW="7314286" imgH="5409524"/>
        </mc:Choice>
        <mc:Fallback>
          <p:control r:id="rId1" imgW="7314286" imgH="5409524">
            <p:pic>
              <p:nvPicPr>
                <p:cNvPr id="29699" name="ShockwaveFlash1">
                  <a:extLst>
                    <a:ext uri="{FF2B5EF4-FFF2-40B4-BE49-F238E27FC236}">
                      <a16:creationId xmlns:a16="http://schemas.microsoft.com/office/drawing/2014/main" id="{D9CB655A-A54A-9909-7F3B-590A944C2A36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14400" y="1143000"/>
                  <a:ext cx="7315200" cy="54102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769F356-A4FC-5739-99ED-06B39A9474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Exchanging gases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E3B2824-3924-3DB8-C6D9-501F2C685A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0245" name="Picture 5">
            <a:extLst>
              <a:ext uri="{FF2B5EF4-FFF2-40B4-BE49-F238E27FC236}">
                <a16:creationId xmlns:a16="http://schemas.microsoft.com/office/drawing/2014/main" id="{C4BA0CCA-E8E7-68D4-5411-152DB70A7A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484313"/>
            <a:ext cx="4337050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7" name="Picture 7">
            <a:extLst>
              <a:ext uri="{FF2B5EF4-FFF2-40B4-BE49-F238E27FC236}">
                <a16:creationId xmlns:a16="http://schemas.microsoft.com/office/drawing/2014/main" id="{E5D576CB-33DC-EF6E-B6DF-3231923903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484313"/>
            <a:ext cx="4464050" cy="468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B9DB7EAC-D10C-262F-FC09-43D6A6C7E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590800" cy="528638"/>
          </a:xfrm>
          <a:prstGeom prst="rect">
            <a:avLst/>
          </a:prstGeom>
          <a:solidFill>
            <a:srgbClr val="80008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2800">
                <a:solidFill>
                  <a:schemeClr val="bg1"/>
                </a:solidFill>
              </a:rPr>
              <a:t>The Alveoli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71006F77-7042-98F9-03BB-5053257B8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807075"/>
            <a:ext cx="6934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400"/>
              <a:t>The outside of the alveoli is covered with tiny blood vessels.</a:t>
            </a:r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id="{946015A2-B124-D918-8CD6-A0C9BCFB4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777875"/>
            <a:ext cx="7239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2400">
                <a:solidFill>
                  <a:schemeClr val="bg1"/>
                </a:solidFill>
              </a:rPr>
              <a:t>Oxygen makes its way into thousands of special air sacs collectively called the ALVEOLI.</a:t>
            </a:r>
          </a:p>
        </p:txBody>
      </p:sp>
      <p:pic>
        <p:nvPicPr>
          <p:cNvPr id="31749" name="Picture 5">
            <a:extLst>
              <a:ext uri="{FF2B5EF4-FFF2-40B4-BE49-F238E27FC236}">
                <a16:creationId xmlns:a16="http://schemas.microsoft.com/office/drawing/2014/main" id="{45DE7286-9AEF-1969-D41A-46B7AF45AE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28600"/>
            <a:ext cx="4476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ontrols>
      <mc:AlternateContent xmlns:mc="http://schemas.openxmlformats.org/markup-compatibility/2006">
        <mc:Choice xmlns:v="urn:schemas-microsoft-com:vml" Requires="v">
          <p:control r:id="rId1" imgW="7163800" imgH="4038095"/>
        </mc:Choice>
        <mc:Fallback>
          <p:control r:id="rId1" imgW="7163800" imgH="4038095">
            <p:pic>
              <p:nvPicPr>
                <p:cNvPr id="31750" name="ShockwaveFlash1">
                  <a:extLst>
                    <a:ext uri="{FF2B5EF4-FFF2-40B4-BE49-F238E27FC236}">
                      <a16:creationId xmlns:a16="http://schemas.microsoft.com/office/drawing/2014/main" id="{404422FD-04FB-A24D-E63A-9512CE2CB246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90600" y="1600200"/>
                  <a:ext cx="7162800" cy="403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>
            <a:extLst>
              <a:ext uri="{FF2B5EF4-FFF2-40B4-BE49-F238E27FC236}">
                <a16:creationId xmlns:a16="http://schemas.microsoft.com/office/drawing/2014/main" id="{17BE19A3-9E67-8AEC-0D42-6139E8CD0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819400" cy="528638"/>
          </a:xfrm>
          <a:prstGeom prst="rect">
            <a:avLst/>
          </a:prstGeom>
          <a:solidFill>
            <a:srgbClr val="80008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2800">
                <a:solidFill>
                  <a:schemeClr val="bg1"/>
                </a:solidFill>
              </a:rPr>
              <a:t>The Alveolus</a:t>
            </a: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DF101499-2780-465B-1B36-D17ABA2B7F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7848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2400"/>
              <a:t>One of these alveoli is called the ALVEOLUS. </a:t>
            </a:r>
          </a:p>
          <a:p>
            <a:pPr eaLnBrk="0" hangingPunct="0"/>
            <a:r>
              <a:rPr lang="en-GB" altLang="en-US" sz="2400"/>
              <a:t>This is where the oxygen is transferred into the blood and carbon dioxide moves out of the blood.</a:t>
            </a:r>
          </a:p>
        </p:txBody>
      </p:sp>
      <p:pic>
        <p:nvPicPr>
          <p:cNvPr id="32772" name="Picture 4">
            <a:extLst>
              <a:ext uri="{FF2B5EF4-FFF2-40B4-BE49-F238E27FC236}">
                <a16:creationId xmlns:a16="http://schemas.microsoft.com/office/drawing/2014/main" id="{6083E15F-2723-5A58-A8F6-C314B4601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28600"/>
            <a:ext cx="4476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4" name="Text Box 6">
            <a:extLst>
              <a:ext uri="{FF2B5EF4-FFF2-40B4-BE49-F238E27FC236}">
                <a16:creationId xmlns:a16="http://schemas.microsoft.com/office/drawing/2014/main" id="{19DD8304-7FB7-6C65-D6B0-6D2B8CEB3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62200"/>
            <a:ext cx="24384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2400"/>
              <a:t>If all these alveoli flattened and spread out onto the floor, they would cover an area the size of a tennis court!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r:id="rId1" imgW="5714286" imgH="4342857"/>
        </mc:Choice>
        <mc:Fallback>
          <p:control r:id="rId1" imgW="5714286" imgH="4342857">
            <p:pic>
              <p:nvPicPr>
                <p:cNvPr id="32773" name="ShockwaveFlash1">
                  <a:extLst>
                    <a:ext uri="{FF2B5EF4-FFF2-40B4-BE49-F238E27FC236}">
                      <a16:creationId xmlns:a16="http://schemas.microsoft.com/office/drawing/2014/main" id="{D9C48ABF-726C-050E-2A45-F2086F9A5B9E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19400" y="1905000"/>
                  <a:ext cx="5715000" cy="43434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45</TotalTime>
  <Words>522</Words>
  <Application>Microsoft Office PowerPoint</Application>
  <PresentationFormat>On-screen Show (4:3)</PresentationFormat>
  <Paragraphs>90</Paragraphs>
  <Slides>18</Slides>
  <Notes>18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Wingdings</vt:lpstr>
      <vt:lpstr>Times New Roman</vt:lpstr>
      <vt:lpstr>Ripple</vt:lpstr>
      <vt:lpstr>Being Healthy</vt:lpstr>
      <vt:lpstr>Objectives &amp; Outcomes</vt:lpstr>
      <vt:lpstr>The Respiratory System</vt:lpstr>
      <vt:lpstr>How do we breathe?</vt:lpstr>
      <vt:lpstr>PowerPoint Presentation</vt:lpstr>
      <vt:lpstr>PowerPoint Presentation</vt:lpstr>
      <vt:lpstr>Exchanging gases</vt:lpstr>
      <vt:lpstr>PowerPoint Presentation</vt:lpstr>
      <vt:lpstr>PowerPoint Presentation</vt:lpstr>
      <vt:lpstr>PowerPoint Presentation</vt:lpstr>
      <vt:lpstr>Lets take a closer look (avi)</vt:lpstr>
      <vt:lpstr>Backup of as wmv file </vt:lpstr>
      <vt:lpstr>avi</vt:lpstr>
      <vt:lpstr>wmv</vt:lpstr>
      <vt:lpstr>Task 1:</vt:lpstr>
      <vt:lpstr>Task 2</vt:lpstr>
      <vt:lpstr>Plenary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Healthy- Breathing and the lungs</dc:title>
  <dc:creator>Tony Blakie</dc:creator>
  <cp:lastModifiedBy>Nayan GRIFFITHS</cp:lastModifiedBy>
  <cp:revision>5</cp:revision>
  <dcterms:created xsi:type="dcterms:W3CDTF">2008-10-26T18:21:04Z</dcterms:created>
  <dcterms:modified xsi:type="dcterms:W3CDTF">2023-03-14T11:03:32Z</dcterms:modified>
</cp:coreProperties>
</file>