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4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7C2DC9F-2EDA-CB4B-8BB7-364554BE05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0C7FBCE-D3B7-8E84-7993-619FE3BEB4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E962D3F-62EF-2FD6-1A67-F2ECAAD4578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EF304F50-D7F7-C10C-B9AD-E461BB3E41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B7262B9C-7516-877C-0A39-5D03D0B728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115450F9-5661-A02A-B327-5F9A41D07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E92F45-11DA-4FE6-AD9C-D871C0E42CB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256B54-0FA6-389E-B2E6-A121DB166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4122D-CA62-4419-AEAF-B8E428492BCF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7C122A32-D6DF-1313-AC47-3F57A41E13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8CF6C0E-DEC8-C2F8-8AB1-882D36168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3CAE4C-08E1-CAB5-B98C-7FFF2DD50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AECC3-835C-49F6-8EA7-2289E20A93F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39655F1-610B-7AC3-4ADD-D8A0D15213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7960B1B-DE71-727D-5D3D-BC1948FBA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321AB5-80ED-C006-844D-0D5578D20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E6267-703B-42F7-B7C3-CF7AA4F77DB2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F3CF13D-B521-F4F8-1D85-0A79909A27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2315DA8-DAEB-11D2-00C1-25AF516E6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7183E8-8BB6-5433-4540-2954E9D512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DB7C3-B859-4B03-8AD3-44D169C24A96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9948DB5-FFD4-3803-9A71-4BF14057FD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45781F9-3A9B-C5AF-3709-21A240026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198BF7-48BA-0976-E4D1-BBAE8378F7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FF3F2-7014-4768-AC36-1F91A4D848E4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5D0D98C-2106-1785-2955-67566BF606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2466B76-5841-3237-255D-C430333C7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C419DF-ACFD-7E41-6AC9-26C9C65DCB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C5D26-9790-4554-B926-1F067E36BAF7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8E858B9-C8E2-AC2B-6433-C6B3A6B0DE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6F71D36-EA06-0250-3509-88C0A690F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FF33D8-0C7B-36B9-B394-962826EBD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77499-AC4B-4438-AABD-E9E827F59D7B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72BB3C4-F750-4604-8C9A-C096464477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02325C6-69CE-C845-EEE9-0829ADBCF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C88975-1489-9C19-B1F3-44311DA9F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2A748-F60D-420D-AE5F-E903248C9C21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145DDC7-76C0-B6B6-1F25-D4CCB8B70B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EC7D285-C91B-DE6E-F8C4-566F7C399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DB8EC2-2689-1BB2-A2F7-74D69F6D9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BEF58-A52D-4697-9705-DD92E4973C79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45F034D-39C9-B2AD-EEF7-51DD1B3C1D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CDD8C22-D8BF-6BF5-D2B2-981507C63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E71E71-6DE0-ABAE-75E7-67329F2C0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65811-9C36-4142-AC39-CAE0DDC5882F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871700F-0CDE-F769-E7BB-6236797037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01B2594-C305-861E-F2AF-DACDBED60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94C5FA-F997-6015-7949-C984D1461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F691F-0320-4C47-B56C-C980A212E2A7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830C56E-6C61-FFB1-A8A0-A0086A1E57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47198D2-EC06-84B6-65D7-71942B709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08DF26-9FA6-8B36-7579-EA2113D821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A40FC-FE19-408D-8720-FF28A4FBC414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EAFE527-0F64-D63E-1344-C01E06A379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C0542F6-2C72-AF37-DBE0-57458BE65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2D7B3C-19A9-6C9E-B5C5-5428408F7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450EE-0EB0-44C2-A181-40C71F81BCE9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C6562E0-24BF-3673-7BF7-E4E137CD97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488166C-41BB-F1B2-9939-365F8DA81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EDCD32-F938-D5AD-2100-E3C70351C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F0FA4-A8BD-4542-9277-479770C05B4A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AA71F7D-7620-056B-780D-70EA8FF7C5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737F16C-9953-30B3-C700-DF3112638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8ECB79-0D86-C29B-7399-8E3C9FEC4F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FB005-C169-45FC-BFBB-86033AB42CC3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3F9385F-9A2D-7762-C5FA-880E4EE634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24DACAD-CC02-5D7B-5838-C2FB42C5F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D2803E-E99C-98C1-0D50-440EF823B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EF2EF-9019-4B7A-892B-2F5959226D05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9EE75EDA-41C4-EA1D-8FC6-44BBADA04D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5DA0144-B363-CF5C-63FD-38280CFEB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F6FCD6-6679-8ECA-55DC-30A8AA5D24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E251F-6AAF-486B-B4C6-3B9C3141B746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C5E8A3E-C195-00DB-1941-27AE89225E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77B1BBB-55C8-E63D-EFD3-4F59A7E88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7593AE-E595-88B5-A74A-FA96145C5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7B50-3403-4C1A-93DF-B70A66166CB6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2C78E5BD-F716-C428-38C3-93A45B38DA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27A51D7-85F4-6642-8EA6-97CF30E47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00E79A-A9A0-C8C7-AADE-D20C41B79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902CF-BC4F-43A5-930C-B034007AA387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7CA16A8C-A52F-03B6-3DEE-21472F280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397A5A3E-948D-79CF-7484-71D568C8B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8FCFB255-1B06-561A-87FF-B58A109F1C9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D144BE3-2B7A-4CCD-96F7-8D9104C41322}" type="slidenum">
              <a:rPr lang="en-GB" altLang="en-US" sz="1200">
                <a:latin typeface="Calibri" panose="020F0502020204030204" pitchFamily="34" charset="0"/>
              </a:rPr>
              <a:pPr algn="r"/>
              <a:t>26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E2A92C-CEDE-C4A0-E88B-ACC1B9B1B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D8F4B-9AAA-491F-91EB-1030AF635BFE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FF08530-EBEB-22F1-BFCB-46E0C4D8A1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8F6155A-2D4A-F486-010D-DD21DE749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C6A854-29B8-F1AF-D362-41596F8EFA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0D673-DA4A-488E-B289-E92DF6FFACF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64A7728-4E0A-D677-9B71-511498AF4E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F2033E4-4903-371B-DCFD-361F028AE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FE4DEF-975A-DABC-D2D4-14A642EEF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1D447-88AA-4EFA-AE08-AEA46A08A255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72A0C95-D056-CD27-BEB5-461ED40B9B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F103757-D238-D160-E671-F81CEDB46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2B9E52-F06F-A9AC-0FD8-B222FAF52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EFB72-7E5C-4E38-B8E1-D24644A231F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2B5C7C08-B847-7566-3ED8-6DA087D0A8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DAE2F9F-0F08-B948-FEE5-E668CB5AE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F99BDF-E9D0-8FD6-07F7-A047C3479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51AE1-29E2-49EE-8162-A173D36C90C0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A7A7E8E-1F72-4BF9-C1D1-603003FA01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10F94C1-FE84-07C0-2EC6-A4DA91F9B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D8ACF5-D8FE-D7AA-91AE-50C3FE9B2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BF339-B6BD-4F8B-B2AA-3732B1FC6970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821798B-2BAC-EA1B-F40D-BB3E3C7195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B8D579C-FBB7-4913-9B7E-F36FE8142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E23EE6-3F70-6960-E19C-14D4CB551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D6AFF-93A9-4586-854C-DBB5EF1C8A8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99418EB-691B-7C70-09B9-F7A5D5BED1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AC094B8-CC6D-AC23-4AB2-EE9B85A59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2FAE-9B2B-248E-9559-136A2244E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4EC2D-095F-89E4-EF35-8E6C781B2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9D225-82C2-3194-B823-3FA3B384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35762-0DEE-ABAF-BB66-498C3328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3988C-FCA4-CA4A-FE64-CCFC46A30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C0B3C-C871-4379-8770-92D403C65D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648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B194-FC91-B542-8D15-122E52CC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85AEA-6ECE-94BA-1A7A-D5CB9D585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23CEF-59B1-B940-BAA2-2D61DEEA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B707C-7F9C-DE89-6B71-FF519B48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8081E-952F-8DF7-C6DC-45753A1F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23DC-8315-4D2A-B647-C3D65009C6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860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549BE-5442-0692-6D0D-7FC9F3455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08F6-E773-D20E-65F2-49FBBE87B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0811A-CE21-0471-BAB7-49987561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24B18-16D3-9340-2138-DDA93E4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DA5F-4DBE-3E31-EC2B-B8C51857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3D55B-1B3A-46F5-9882-7F9011BB72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21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B3CF-CCEB-F080-7057-3CDA3DD7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F4AE-52F7-253D-41A3-DE51D6A5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DFF63-C70A-E662-0289-B8840D9B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DDED1-0516-D686-D438-FBFA4001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38A0C-D5CF-C9B5-3290-C10F9E31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2CE06-29BA-43CB-BA4B-835C912F2E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241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9F2C-B6BF-AACB-562A-D162B2DF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A1F1B-061B-DB42-8929-DF82BD4BE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D4080-C03D-AD18-4B2C-CE8EDE9B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6A204-DF6F-0CCE-BA51-854FC086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6AD5-2891-D037-BBF1-4DD0AB2A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18D95-F3DA-45D3-B61B-49A28E8895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280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54C5-6C67-02E8-42ED-91E47914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6661-1CFC-C784-1B44-3082D5633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FEB42-F30A-D082-B6F5-A50E28B0B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ECDDC-8C3C-AAE7-43D8-BECE9EEE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7D054-01B7-C96E-2E5A-17EBAF57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5E2DB-DE88-3480-67A7-5CB2AA86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29026-C6B1-4ADA-8453-4F242931F5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037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37AC-C269-E607-D333-87793EBF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1AA9A-F29B-5B22-1D79-53243EA81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21F31-7C75-AFE4-FB8C-141FB55CF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87EBC-061C-10C3-4F10-CF50FB875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16A3A-AE23-DDC8-45EC-C31BD5EAF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D4156-3E68-1E34-4828-D8C10879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03318-B08B-65A6-0EB4-9F223652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379DE-020E-B357-B89A-FCC2B174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932B3-9242-4890-9F80-8E546C8F52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152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9C0E-32C2-8DBD-D8D9-4AB452E1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2B24E-09CD-18C8-B9C3-D086165E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35829-1FB5-711E-CC20-A192A9D1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587CE-3FAE-165D-B893-FD84F019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EFBFB-F397-49E7-9079-0603F9EA7E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5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20048-5898-C368-2BD1-DB0C7809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28DD8-C14C-1B50-EDF9-1A095FBE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FC324-E647-8656-4EBE-DA3BF9DA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16F8A-DE7C-4AED-A51C-6687377B2B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611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6540-F303-80DB-44EB-C2CFD99C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9B98-9ABB-E31A-CEF3-10BEEAF3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02D40-6063-E866-A585-D5ACEC2BC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3EB19-834B-4789-AC8B-E845559A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D8354-2BF6-D943-5AE2-F714EAFC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CC073-5F9E-AB2A-FA86-BE3144A9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903E2-0507-4913-88EA-7CE0A02113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54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E2DC-6685-A42A-5854-844C57EA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AF79E-0B4E-C26B-819C-13AB3CB96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D102F-F3E0-6375-1BC9-1C3A89C48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CA7AA-754C-0433-6BF3-12D30A2E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CE4E3-021C-5BA2-1BB7-8C368830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32057-BF00-A023-3ADF-64DB6BA2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F91C4-7E90-4761-BF4F-C02E1FDEE7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379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B086A1-7273-B24A-9726-853E5B38F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372EEF-DDD7-7180-2AD4-022D5C434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8EAE58-EBAA-A6C6-FB0B-0DCC0B5141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0CAAF7-2A32-16CF-931A-7EC64FE062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F99A47-43E7-647D-B4FF-C6A55C97EE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5D904B-2B83-490B-A445-2F2CC383C6E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.uk/imgres?imgurl=http://news.softpedia.com/images/news2/Researchers-discover-how-to-detect-mutations-2.jpg&amp;imgrefurl=http://news.softpedia.com/news/Researchers-discover-how-to-detect-mutations-17153.shtml&amp;usg=__8rjlMRTiWYPdaN3-QAki2XqwlEw=&amp;h=265&amp;w=300&amp;sz=16&amp;hl=en&amp;start=5&amp;um=1&amp;tbnid=bJ6YIFaPFF63bM:&amp;tbnh=102&amp;tbnw=116&amp;prev=/images%3Fq%3Dmutations%26hl%3Den%26lr%3D%26sa%3DN%26um%3D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-resources.com/drawing-paramecium-vorticella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A33A5B9-F2E1-9480-9BA4-7B55391F24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sz="4400"/>
              <a:t>AS Biology – Cell Cycle questions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DDD62D0-5C16-B1B8-9FA1-D5720AEDF6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3200"/>
              <a:t>Book Reference: p.28-32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1" grpId="1" build="p"/>
      <p:bldP spid="2051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B98DCC1-6433-BD6D-1BD1-A7C54018D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en-GB" altLang="en-US" sz="4000"/>
              <a:t>What checks that the DNA for the new daughter cells is without making any mistakes?</a:t>
            </a:r>
          </a:p>
        </p:txBody>
      </p:sp>
      <p:pic>
        <p:nvPicPr>
          <p:cNvPr id="13321" name="Picture 9">
            <a:extLst>
              <a:ext uri="{FF2B5EF4-FFF2-40B4-BE49-F238E27FC236}">
                <a16:creationId xmlns:a16="http://schemas.microsoft.com/office/drawing/2014/main" id="{AC7D5724-00F4-8CD6-A033-5EC8E91C6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6667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B84D7C-4D9D-BEF7-9D32-52FE71AE2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 mutation?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668E1272-ABD0-611F-9483-475D5DDD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843213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hlinkClick r:id="rId4"/>
            <a:extLst>
              <a:ext uri="{FF2B5EF4-FFF2-40B4-BE49-F238E27FC236}">
                <a16:creationId xmlns:a16="http://schemas.microsoft.com/office/drawing/2014/main" id="{E0A6D6B5-3036-C757-D793-00FEA2725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340995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7C2D0D5-9F1A-4C1F-E197-8DB013208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GB" altLang="en-US" sz="4000"/>
              <a:t>What are the phases of the cell cycle and what are the main events during each phase?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1210862E-9798-F3FB-0FFB-60C68630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3619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279680D-052A-D25C-2C1F-483FB3424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Asexual Reproduction?</a:t>
            </a:r>
          </a:p>
        </p:txBody>
      </p:sp>
      <p:pic>
        <p:nvPicPr>
          <p:cNvPr id="16389" name="Picture 5" descr="Paramecium Reproduction">
            <a:hlinkClick r:id="rId3"/>
            <a:extLst>
              <a:ext uri="{FF2B5EF4-FFF2-40B4-BE49-F238E27FC236}">
                <a16:creationId xmlns:a16="http://schemas.microsoft.com/office/drawing/2014/main" id="{84710E2F-59B8-24A9-C936-F08151338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33337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4F9F5D6F-C121-6896-B402-CC80B1AC7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8004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82CCE3FE-7211-E029-A467-55BFA2B5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37B37B3-71F1-F151-EFAF-229A4109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Why is it so important to make new cells?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6ED698C6-F257-78A0-940D-DF34A016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810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B288F3C7-057B-566E-71E6-1EBF9B84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25463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>
            <a:extLst>
              <a:ext uri="{FF2B5EF4-FFF2-40B4-BE49-F238E27FC236}">
                <a16:creationId xmlns:a16="http://schemas.microsoft.com/office/drawing/2014/main" id="{69D231F7-3F04-FD26-78D6-F8D2F200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100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6506C92-10DA-7240-C611-F15CDAC55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What are the 4 stages of mitosis?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8E1BCC3B-9C66-DE31-D46F-DAEAD373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59436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A3CE3A8-910A-CC71-5B55-36F6B4ED4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happens at prophase?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01DC59B1-CB6B-1028-1003-F42C0F7A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6327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67A3CB-A116-AED0-8202-311A735D6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happens at metaphase?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62C47516-4EF5-F580-2961-DCDEBE13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42486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DB774BB-16CE-074C-7A5D-02F8D9C78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happens at anaphase?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B456728C-1B6B-1ED5-FC25-A0051390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640763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B83C800-0FE0-0082-A33C-3CD48326A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happens at telophase?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3CA43E37-1FFE-AB51-7471-5755BDDE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28198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81BADCE-6BB6-AE51-87C9-A5D8A4837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Where are the chromosomes located in eukaryotic cells?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CC6DFBCF-5F86-FE6B-3FE1-3124B032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D45C833-1F61-CBD5-302E-3F53EF4DD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What happens to the nuclear envelope during prophase?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2B6A353A-C548-0134-E5C6-0F20B6DB4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63055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FF8D9CE-74BE-C0A9-239F-CA6286B3E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What is the role of centrioles in cell division?</a:t>
            </a: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98AAB637-60CF-B70F-0266-5DD93FF0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333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>
            <a:extLst>
              <a:ext uri="{FF2B5EF4-FFF2-40B4-BE49-F238E27FC236}">
                <a16:creationId xmlns:a16="http://schemas.microsoft.com/office/drawing/2014/main" id="{3ACCE7CF-C40F-4B5E-393C-F16C5DF0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3048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>
            <a:extLst>
              <a:ext uri="{FF2B5EF4-FFF2-40B4-BE49-F238E27FC236}">
                <a16:creationId xmlns:a16="http://schemas.microsoft.com/office/drawing/2014/main" id="{921244A5-4B6A-C6E0-1319-A6BDD392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38957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63178A4-05BA-FEA1-4985-2A40677A7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the spindle?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F015BB8B-5C44-4038-11F9-665A9C7B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48823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55967EE-6750-D8D7-CBAA-C87934566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cytokinesis?</a:t>
            </a: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1E965F67-8997-1D14-DCFA-E7367F52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7343775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1B58ADF-5D27-D8BA-2E97-8BF7A1236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What makes the meristem cells so important for growth in plants?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AB5841C0-CDBB-D516-5D54-6B626273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56932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F5CFD98-566E-28EE-9DE1-D1E91E175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What is the difference between cytokinesis in plant and animal cells?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0D1CCABA-C604-5912-F285-10819176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6119813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2">
            <a:extLst>
              <a:ext uri="{FF2B5EF4-FFF2-40B4-BE49-F238E27FC236}">
                <a16:creationId xmlns:a16="http://schemas.microsoft.com/office/drawing/2014/main" id="{3E3EAF25-95E6-FECF-0AD8-488AFA0E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4253DE5-4EC5-FD5E-1A15-251B9C266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What does each chromosome contain?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1F6B32BD-21E7-9A97-6DCF-43D9D473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37147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D64AABC-B7FC-CB4E-5956-84F7CB6B7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a gene?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D3100AB6-DBB1-A8D2-FF3E-3C8794873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704137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EFFB5350-E403-CF8B-6EBD-6473D0191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43000"/>
          </a:xfrm>
        </p:spPr>
        <p:txBody>
          <a:bodyPr/>
          <a:lstStyle/>
          <a:p>
            <a:r>
              <a:rPr lang="en-GB" altLang="en-US" sz="4000"/>
              <a:t>Is it the chromosomes, the genes or the DNA that hold the instructions for making new cells?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520D0965-A935-5077-7545-27E6090C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3241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AEA98D2A-B6C0-0652-8FFF-395295E1B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3240088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6F209B1-C48B-D8D4-C04C-78D7DD2F1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What is the human Karyotype made of?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2B0A484E-BC4E-4CAF-2B49-6D053C45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3816350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80613312-D847-2F57-B5B0-A7724255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3E4584A-BC51-F20A-6D01-F9395A13F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What is the difference between ‘histone’ and ‘chromatin’?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6745B42D-248A-9F13-9063-B423E507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3024188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2FEF6605-912A-3507-6F87-A88ACE54B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4152900" cy="44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4844A88-158E-508D-2749-319371A34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At what stage of the life cycle do the chromosomes became visible under a light microscope?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3E7C3EE1-8F5C-4DA4-614F-796E9036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5616575" cy="44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92F5A23-A9F4-9C6D-7B57-DC375FD8D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Why is it impossible for supercoiled chromosomes to perform their normal functions in the cell?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0F7AED2C-0780-8955-FE2D-1A1A04F2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3CA4EF22-EDA5-66CC-5B7C-CF74EE395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89138"/>
            <a:ext cx="4140200" cy="48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311</Words>
  <Application>Microsoft Office PowerPoint</Application>
  <PresentationFormat>On-screen Show (4:3)</PresentationFormat>
  <Paragraphs>59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Georgia</vt:lpstr>
      <vt:lpstr>Calibri</vt:lpstr>
      <vt:lpstr>Default Design</vt:lpstr>
      <vt:lpstr>AS Biology – Cell Cycle questions</vt:lpstr>
      <vt:lpstr>Where are the chromosomes located in eukaryotic cells?</vt:lpstr>
      <vt:lpstr>What does each chromosome contain?</vt:lpstr>
      <vt:lpstr>What is a gene?</vt:lpstr>
      <vt:lpstr>Is it the chromosomes, the genes or the DNA that hold the instructions for making new cells?</vt:lpstr>
      <vt:lpstr>What is the human Karyotype made of?</vt:lpstr>
      <vt:lpstr>What is the difference between ‘histone’ and ‘chromatin’?</vt:lpstr>
      <vt:lpstr>At what stage of the life cycle do the chromosomes became visible under a light microscope?</vt:lpstr>
      <vt:lpstr>Why is it impossible for supercoiled chromosomes to perform their normal functions in the cell?</vt:lpstr>
      <vt:lpstr>What checks that the DNA for the new daughter cells is without making any mistakes?</vt:lpstr>
      <vt:lpstr>What is a mutation?</vt:lpstr>
      <vt:lpstr>What are the phases of the cell cycle and what are the main events during each phase?</vt:lpstr>
      <vt:lpstr>What is Asexual Reproduction?</vt:lpstr>
      <vt:lpstr>Why is it so important to make new cells?</vt:lpstr>
      <vt:lpstr>What are the 4 stages of mitosis?</vt:lpstr>
      <vt:lpstr>What happens at prophase?</vt:lpstr>
      <vt:lpstr>What happens at metaphase?</vt:lpstr>
      <vt:lpstr>What happens at anaphase?</vt:lpstr>
      <vt:lpstr>What happens at telophase?</vt:lpstr>
      <vt:lpstr>What happens to the nuclear envelope during prophase?</vt:lpstr>
      <vt:lpstr>What is the role of centrioles in cell division?</vt:lpstr>
      <vt:lpstr>What is the spindle?</vt:lpstr>
      <vt:lpstr>What is cytokinesis?</vt:lpstr>
      <vt:lpstr>What makes the meristem cells so important for growth in plants?</vt:lpstr>
      <vt:lpstr>What is the difference between cytokinesis in plant and animal cells?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Biology – Foundation Genetics questions</dc:title>
  <dc:creator>User</dc:creator>
  <cp:lastModifiedBy>Nayan GRIFFITHS</cp:lastModifiedBy>
  <cp:revision>3</cp:revision>
  <dcterms:created xsi:type="dcterms:W3CDTF">2009-11-22T17:18:19Z</dcterms:created>
  <dcterms:modified xsi:type="dcterms:W3CDTF">2023-03-14T11:04:51Z</dcterms:modified>
</cp:coreProperties>
</file>