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10" autoAdjust="0"/>
    <p:restoredTop sz="94660"/>
  </p:normalViewPr>
  <p:slideViewPr>
    <p:cSldViewPr>
      <p:cViewPr varScale="1">
        <p:scale>
          <a:sx n="90" d="100"/>
          <a:sy n="90" d="100"/>
        </p:scale>
        <p:origin x="9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EF20928-8982-648F-B4F6-FCB6D52AEF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anose="02030602050306030303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F7E07E2-2E85-BA84-5FCD-1C7A3FB393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anose="02030602050306030303" pitchFamily="18" charset="0"/>
              </a:defRPr>
            </a:lvl1pPr>
          </a:lstStyle>
          <a:p>
            <a:fld id="{46184BF5-AB7E-41B9-B26A-EDF10A463F11}" type="datetimeFigureOut">
              <a:rPr lang="en-GB" altLang="en-US"/>
              <a:pPr/>
              <a:t>14/03/2023</a:t>
            </a:fld>
            <a:endParaRPr lang="en-GB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A1EF033-FC15-188C-FD89-BAAC0BB188E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843D9C08-AA47-3C92-9478-4D96986AB2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60B8DEF-CBF0-3850-6EB8-1745FFEF60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anose="02030602050306030303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161D951E-00BB-DE10-83B2-711085C08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anose="02030602050306030303" pitchFamily="18" charset="0"/>
              </a:defRPr>
            </a:lvl1pPr>
          </a:lstStyle>
          <a:p>
            <a:fld id="{B77AE211-2294-479F-BA4E-112C86E4459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91CF4AC-B49E-02AF-0903-184C112FDB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C8EBEA0-4E08-988C-B802-73FD820D5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3DDF71B-12A3-B4AA-2DDD-B90C83311A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DA48124-D842-710B-D6AE-983D9E292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42CA37E-B034-1198-B363-0DD0F99E42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1137CDE-AEAF-B1BD-B4B2-F1B833EE9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7CFABDB-5FF1-0A9E-1915-6D55E5B9EA4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/>
            <a:fld id="{E915D90E-DFF8-4A72-A6D6-EFA85DF4EB34}" type="slidenum">
              <a:rPr lang="en-GB" altLang="en-US" sz="1200">
                <a:latin typeface="Calibri" panose="020F0502020204030204" pitchFamily="34" charset="0"/>
                <a:cs typeface="Times New Roman" panose="02020603050405020304" pitchFamily="18" charset="0"/>
              </a:rPr>
              <a:pPr algn="r"/>
              <a:t>11</a:t>
            </a:fld>
            <a:endParaRPr lang="en-GB" altLang="en-US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1565C40-6DE2-CD34-BB50-0B25CAFE38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9675BDC-6A94-1877-6055-92C21379B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DE575FD-3E07-09BE-A110-448D7636A2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AF1E711-FC5E-8E57-1A71-16ACEC62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535F45A-9E52-8A47-55F2-F00B83153A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2169AE8-D31B-ADE8-BD28-DCD745711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F2A9BA0-C0CD-B24B-79B1-C2615DD5A1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6A04E7-6E23-BE3B-810B-46FCB6E8B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9894876-79D7-27AB-235C-E501A22FC7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7070BD5-3DFF-76D9-C2D9-C19DC2BC7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E0D0F14-0445-47E4-2A4E-3F35C8728C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351EC17-AC40-1A6A-791F-392072484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5B25BD8-5375-BEE6-8C18-EA009D9E8B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E695918-612B-0CC7-18B9-71B2405D8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37B7EF8-3FAD-1DB4-52E5-726FE7FEA0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535C24F-C113-5C14-0340-4B9E7AD63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1B2B6F80-FB5E-7BEB-1888-46FB11B9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0C0FB-0FD3-4B19-942D-0BA2E1CA929D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FCCFC9BA-70A5-5CB1-E50B-1323F9AF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88CFDF23-3D13-4D2F-AE14-D0825BBB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06B1FEB-5905-4817-9A1D-4D1342C0D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5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B417C90-2F24-3440-2468-5C276148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595E-4A9D-43FD-9F82-61AFCD064FFF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E2CF860-1D8C-EB53-37F5-7088F161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4040480-AF90-736D-AEEC-EED8217F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4823C-583C-4891-91F4-1A6D22E28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83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F60B341-CC63-5B53-9DF7-82040760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A553-415E-4918-8EB1-A31759458765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82E0F06-0F95-5194-8576-1963F5F7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1C90686-58E3-5A65-4D8F-CE371D57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5608-EEBB-4862-8102-356AD666D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391238C-4A92-E5A7-E7AC-3BEF85C8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5E1B-BD43-437B-8B8E-0695FFC99BAF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CFDC88E-BA11-A302-A024-5743FB45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86C15B1-8E92-FBC0-A213-10F4A482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A151D-0CF1-4FF9-A89D-B37CC49BC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6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451E2-53EA-41D0-157D-1AE56A8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D606-6376-4034-93F4-03FD304059E6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BF477-F1E7-FC06-E19D-5335CD3D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715EB-2EB0-07B6-6A3D-4D482A07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50220D8-70D9-45F2-BCB6-B3FE52AFF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221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C745A427-ACE4-A360-4885-A3F9E3CB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9696-776E-4828-A2CA-5F776D820FAA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232E604-AEF0-8D00-62D0-B64B88EC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89FD8EA-8570-D9AF-731B-610324EE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19C0C-D15F-4A52-83C5-136C903AF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82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3FC5562-B20C-95D6-F9F0-5EBD9405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D815-F9B3-45F6-8502-AEE834480456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F038F451-4F89-0701-7354-A97F8343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D969CB1F-5B7B-FDD5-3B28-F0513ACF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966FE-00B2-4822-85A3-F22A044E5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A3F4192B-CA8D-8BF1-4846-749D2A5D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A827-28BA-4DC7-80C4-03CFFF5292A5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1EAD1EA-F83D-B61A-9ECE-C99DDD74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AAD59F1A-02D8-8327-3E61-88D1D44C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A7CCC-050D-420C-A84A-B0CB480AA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CC747E7-368C-09E1-6C1E-7D9FD0F0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1B00-DB53-414B-B8AC-C98E55AD002E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1068BAE-CDDD-52E2-2B71-82BAF3F2C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1D20407-78FA-514C-EE2F-CC2E2088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4B619-9CE5-446F-9626-1D5565D8B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7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4CF2BF5-7E23-D2E9-5ADD-466B8D9E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5A4A-967E-4180-A547-0FA6605C77DA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4EA979E-8C4E-4397-D3B6-2E398170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65460C4-452F-0094-B54E-7AFE4039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E70EC-BD77-4076-93A0-B608F8F92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99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685CDC7F-2BFC-A3EA-BDDB-BD4D9743DC98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F9E91CA-AF84-7B27-9692-70CBDB5B8BD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21B7CCD2-235A-6E74-034B-A048B98685A8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241E442D-8433-264D-5750-9828524AC5BC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EDD6EDD-15E2-3BE9-93BC-B13E44CD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C697-8541-4326-9D59-920E44D7FABB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3A50FC5-C522-3472-6502-8B9E332A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847B5A-524A-26D4-AB19-C3F7D698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E9711C0-1AD2-4BA8-B1BD-C7F1A76D2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0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9B283BC-6A8A-91E5-B294-05CA733C1EA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7AF4836-FCC7-111F-ED46-759DDE9CDAA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462A1933-B9D9-F3AB-8B2C-071B89EEEE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EF5BAC3B-D50C-F241-F61D-29206182CE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9A0F7B-5959-8D79-271A-FDC499C08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66886E-8F39-4AB8-A8CD-859B651DDF18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1990176-121B-F2AD-FC04-3678EB264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D186927-9674-7E91-50A8-232BA4D73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A665745F-EE00-417A-A97B-D4BABE59B5E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82271929-98E2-5F51-4613-0C21EE47F2D7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D209341-58DB-F83C-656E-EB2A6665D04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F08EF3-B73F-FB65-30B2-8576D459187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E7EF-8C46-91C2-15B4-4D208A373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ORDER + A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B005B44B-103D-A40B-7423-12EC72009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altLang="en-US"/>
              <a:t>The Scientific Rules for being considered Living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DFDD9D68-BB4E-172E-E27C-905C8C3B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143000"/>
          </a:xfrm>
        </p:spPr>
        <p:txBody>
          <a:bodyPr/>
          <a:lstStyle/>
          <a:p>
            <a:r>
              <a:rPr lang="en-US" altLang="en-US"/>
              <a:t>All living things Need</a:t>
            </a:r>
          </a:p>
        </p:txBody>
      </p:sp>
      <p:sp>
        <p:nvSpPr>
          <p:cNvPr id="14339" name="Content Placeholder 5">
            <a:extLst>
              <a:ext uri="{FF2B5EF4-FFF2-40B4-BE49-F238E27FC236}">
                <a16:creationId xmlns:a16="http://schemas.microsoft.com/office/drawing/2014/main" id="{256A7C1A-A898-A9A7-208D-A5FA5217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Shelter – a place to live </a:t>
            </a:r>
          </a:p>
          <a:p>
            <a:r>
              <a:rPr lang="en-US" altLang="en-US"/>
              <a:t>Food – whether they eat or make it themselves</a:t>
            </a:r>
          </a:p>
          <a:p>
            <a:r>
              <a:rPr lang="en-US" altLang="en-US"/>
              <a:t>Water – H2O without hydration you will die</a:t>
            </a:r>
          </a:p>
          <a:p>
            <a:r>
              <a:rPr lang="en-US" altLang="en-US"/>
              <a:t>Air – O2 whether you breath or get it out of water you will die without it.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14340" name="Picture 4" descr="C:\Documents and Settings\ZakemJ\Local Settings\Temporary Internet Files\Content.IE5\GDIJKLMN\MPj04437780000[1].jpg">
            <a:extLst>
              <a:ext uri="{FF2B5EF4-FFF2-40B4-BE49-F238E27FC236}">
                <a16:creationId xmlns:a16="http://schemas.microsoft.com/office/drawing/2014/main" id="{0C96714F-14A6-D420-F768-9F74FF9B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19748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Documents and Settings\ZakemJ\Local Settings\Temporary Internet Files\Content.IE5\OLQNSPQV\MPj04226920000[1].jpg">
            <a:extLst>
              <a:ext uri="{FF2B5EF4-FFF2-40B4-BE49-F238E27FC236}">
                <a16:creationId xmlns:a16="http://schemas.microsoft.com/office/drawing/2014/main" id="{1CB450B4-68CD-B841-0C1E-AABBBC9E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066800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C:\Documents and Settings\ZakemJ\Local Settings\Temporary Internet Files\Content.IE5\G5IJG9QZ\MPj04442250000[1].jpg">
            <a:extLst>
              <a:ext uri="{FF2B5EF4-FFF2-40B4-BE49-F238E27FC236}">
                <a16:creationId xmlns:a16="http://schemas.microsoft.com/office/drawing/2014/main" id="{D724AB00-032D-36FF-E7F9-4181CFC7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8956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C:\Documents and Settings\ZakemJ\Local Settings\Temporary Internet Files\Content.IE5\89A7CDEF\MPj04222740000[1].jpg">
            <a:extLst>
              <a:ext uri="{FF2B5EF4-FFF2-40B4-BE49-F238E27FC236}">
                <a16:creationId xmlns:a16="http://schemas.microsoft.com/office/drawing/2014/main" id="{9203D5FC-FAF5-A552-2658-905AB24A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C:\Documents and Settings\ZakemJ\Local Settings\Temporary Internet Files\Content.IE5\G5IJG9QZ\MPj03876970000[1].jpg">
            <a:extLst>
              <a:ext uri="{FF2B5EF4-FFF2-40B4-BE49-F238E27FC236}">
                <a16:creationId xmlns:a16="http://schemas.microsoft.com/office/drawing/2014/main" id="{02795636-9772-991A-4B84-1B5BEE8D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2055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>
            <a:extLst>
              <a:ext uri="{FF2B5EF4-FFF2-40B4-BE49-F238E27FC236}">
                <a16:creationId xmlns:a16="http://schemas.microsoft.com/office/drawing/2014/main" id="{E0BDD3BA-CBC4-2220-CA92-F5924F6D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0"/>
            <a:ext cx="5638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GB" altLang="en-US">
                <a:latin typeface="Georgia" panose="02040502050405020303" pitchFamily="18" charset="0"/>
                <a:cs typeface="Times New Roman" panose="02020603050405020304" pitchFamily="18" charset="0"/>
              </a:rPr>
              <a:t>This powerpoint was kindly donated to</a:t>
            </a:r>
          </a:p>
          <a:p>
            <a:r>
              <a:rPr lang="en-GB" altLang="en-US"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GB" altLang="en-US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GB" altLang="en-US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  <a:cs typeface="Times New Roman" panose="02020603050405020304" pitchFamily="18" charset="0"/>
              </a:rPr>
              <a:t>Is home to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C5C63C4-1FCF-8AF7-E376-4C14A63B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 – Organized by Cells	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B83B6B0-2D25-248D-A776-10B3C1B6B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/>
              <a:t>If you are living you are made of one or more cells.</a:t>
            </a:r>
          </a:p>
        </p:txBody>
      </p:sp>
      <p:pic>
        <p:nvPicPr>
          <p:cNvPr id="6148" name="Picture 3" descr="C:\Documents and Settings\ZakemJ\Local Settings\Temporary Internet Files\Content.IE5\GDIJKLMN\MPj04387380000[1].jpg">
            <a:extLst>
              <a:ext uri="{FF2B5EF4-FFF2-40B4-BE49-F238E27FC236}">
                <a16:creationId xmlns:a16="http://schemas.microsoft.com/office/drawing/2014/main" id="{269CDC60-8F00-FA75-F6AF-A4F60628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Documents and Settings\ZakemJ\Local Settings\Temporary Internet Files\Content.IE5\89A7CDEF\MPj04331490000[1].jpg">
            <a:extLst>
              <a:ext uri="{FF2B5EF4-FFF2-40B4-BE49-F238E27FC236}">
                <a16:creationId xmlns:a16="http://schemas.microsoft.com/office/drawing/2014/main" id="{B71DA35A-D70F-7800-710F-7010A3A2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:\Documents and Settings\ZakemJ\Local Settings\Temporary Internet Files\Content.IE5\89A7CDEF\MPj04330590000[1].jpg">
            <a:extLst>
              <a:ext uri="{FF2B5EF4-FFF2-40B4-BE49-F238E27FC236}">
                <a16:creationId xmlns:a16="http://schemas.microsoft.com/office/drawing/2014/main" id="{59093DF5-0BD3-2EC6-C508-F47921C0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362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C:\Documents and Settings\ZakemJ\Local Settings\Temporary Internet Files\Content.IE5\OLQNSPQV\MPj04389220000[1].jpg">
            <a:extLst>
              <a:ext uri="{FF2B5EF4-FFF2-40B4-BE49-F238E27FC236}">
                <a16:creationId xmlns:a16="http://schemas.microsoft.com/office/drawing/2014/main" id="{182B2456-73B9-15C6-EAD6-03D21FE6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8303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5E662E9-35CD-7678-5716-E2116844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 – Responds to Stimuli	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C0CC9AA-8ED5-A18C-2D32-DE34A1CE1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/>
              <a:t>If you are living you have to react to the outside world</a:t>
            </a:r>
          </a:p>
        </p:txBody>
      </p:sp>
      <p:pic>
        <p:nvPicPr>
          <p:cNvPr id="7172" name="Picture 3" descr="C:\Documents and Settings\ZakemJ\Local Settings\Temporary Internet Files\Content.IE5\89A7CDEF\MPj04243780000[1].jpg">
            <a:extLst>
              <a:ext uri="{FF2B5EF4-FFF2-40B4-BE49-F238E27FC236}">
                <a16:creationId xmlns:a16="http://schemas.microsoft.com/office/drawing/2014/main" id="{045ED71C-AB56-D6CD-EC06-85C34C09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Documents and Settings\ZakemJ\Local Settings\Temporary Internet Files\Content.IE5\G5IJG9QZ\MPj04392970000[1].jpg">
            <a:extLst>
              <a:ext uri="{FF2B5EF4-FFF2-40B4-BE49-F238E27FC236}">
                <a16:creationId xmlns:a16="http://schemas.microsoft.com/office/drawing/2014/main" id="{D15B1D60-636A-0575-1955-7E136509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286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Documents and Settings\ZakemJ\Local Settings\Temporary Internet Files\Content.IE5\G5IJG9QZ\MPj04442520000[1].jpg">
            <a:extLst>
              <a:ext uri="{FF2B5EF4-FFF2-40B4-BE49-F238E27FC236}">
                <a16:creationId xmlns:a16="http://schemas.microsoft.com/office/drawing/2014/main" id="{B7F547DB-18B1-A962-EF79-882AF4FF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8908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9D057B1-3E9A-8B0C-85C4-0689CEE3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 – Develop and Grow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9879C17-299E-D1BB-5F3F-661BEB493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/>
              <a:t>If you are living you have to get bigger and develop into a more complex being</a:t>
            </a:r>
          </a:p>
        </p:txBody>
      </p:sp>
      <p:pic>
        <p:nvPicPr>
          <p:cNvPr id="8196" name="Picture 2" descr="C:\Documents and Settings\ZakemJ\Local Settings\Temporary Internet Files\Content.IE5\OLQNSPQV\MPj04441630000[1].jpg">
            <a:extLst>
              <a:ext uri="{FF2B5EF4-FFF2-40B4-BE49-F238E27FC236}">
                <a16:creationId xmlns:a16="http://schemas.microsoft.com/office/drawing/2014/main" id="{A66FE8FE-C68D-BF2B-7A2B-6153ADF4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42A9F-7ADA-BAF2-8412-123728DADFD5}"/>
              </a:ext>
            </a:extLst>
          </p:cNvPr>
          <p:cNvCxnSpPr/>
          <p:nvPr/>
        </p:nvCxnSpPr>
        <p:spPr>
          <a:xfrm>
            <a:off x="1524000" y="39624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3" descr="C:\Documents and Settings\ZakemJ\Local Settings\Temporary Internet Files\Content.IE5\89A7CDEF\MPj04464860000[1].jpg">
            <a:extLst>
              <a:ext uri="{FF2B5EF4-FFF2-40B4-BE49-F238E27FC236}">
                <a16:creationId xmlns:a16="http://schemas.microsoft.com/office/drawing/2014/main" id="{EEE389FA-C37A-B5A5-020F-0A654A4A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D7ED57-B094-A66B-FF69-74F95D32D429}"/>
              </a:ext>
            </a:extLst>
          </p:cNvPr>
          <p:cNvCxnSpPr/>
          <p:nvPr/>
        </p:nvCxnSpPr>
        <p:spPr>
          <a:xfrm>
            <a:off x="3657600" y="39624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5" descr="C:\Documents and Settings\ZakemJ\Local Settings\Temporary Internet Files\Content.IE5\GDIJKLMN\MPj04438980000[1].jpg">
            <a:extLst>
              <a:ext uri="{FF2B5EF4-FFF2-40B4-BE49-F238E27FC236}">
                <a16:creationId xmlns:a16="http://schemas.microsoft.com/office/drawing/2014/main" id="{B83B11D5-D6F5-91BB-8C2C-C7495DF7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1284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93720E-B4BA-8DA5-A096-3318293F79A0}"/>
              </a:ext>
            </a:extLst>
          </p:cNvPr>
          <p:cNvCxnSpPr/>
          <p:nvPr/>
        </p:nvCxnSpPr>
        <p:spPr>
          <a:xfrm>
            <a:off x="6019800" y="39624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2" descr="C:\Documents and Settings\ZakemJ\Local Settings\Temporary Internet Files\Content.IE5\OLQNSPQV\MPj04464570000[1].jpg">
            <a:extLst>
              <a:ext uri="{FF2B5EF4-FFF2-40B4-BE49-F238E27FC236}">
                <a16:creationId xmlns:a16="http://schemas.microsoft.com/office/drawing/2014/main" id="{85B23574-6522-8BAF-AA1E-845235BE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76600"/>
            <a:ext cx="127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" descr="C:\Documents and Settings\ZakemJ\Local Settings\Temporary Internet Files\Content.IE5\89A7CDEF\MPj04426700000[1].jpg">
            <a:extLst>
              <a:ext uri="{FF2B5EF4-FFF2-40B4-BE49-F238E27FC236}">
                <a16:creationId xmlns:a16="http://schemas.microsoft.com/office/drawing/2014/main" id="{622800CB-E371-5317-1D92-35B446B79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066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EEB056-16B6-2462-EE29-690607D92141}"/>
              </a:ext>
            </a:extLst>
          </p:cNvPr>
          <p:cNvCxnSpPr/>
          <p:nvPr/>
        </p:nvCxnSpPr>
        <p:spPr>
          <a:xfrm>
            <a:off x="1295400" y="57912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5" name="Picture 4" descr="C:\Documents and Settings\ZakemJ\Local Settings\Temporary Internet Files\Content.IE5\89A7CDEF\MPj04385240000[1].jpg">
            <a:extLst>
              <a:ext uri="{FF2B5EF4-FFF2-40B4-BE49-F238E27FC236}">
                <a16:creationId xmlns:a16="http://schemas.microsoft.com/office/drawing/2014/main" id="{E3644899-DF89-D88D-2829-64858640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0"/>
            <a:ext cx="2133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6" descr="C:\Documents and Settings\ZakemJ\Local Settings\Temporary Internet Files\Content.IE5\G5IJG9QZ\MPj04386010000[1].jpg">
            <a:extLst>
              <a:ext uri="{FF2B5EF4-FFF2-40B4-BE49-F238E27FC236}">
                <a16:creationId xmlns:a16="http://schemas.microsoft.com/office/drawing/2014/main" id="{E922CD07-6A0F-01B3-4D72-C9C1A612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81600"/>
            <a:ext cx="2209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087D19-1FDA-E24A-CFA3-502EC6D6B876}"/>
              </a:ext>
            </a:extLst>
          </p:cNvPr>
          <p:cNvCxnSpPr/>
          <p:nvPr/>
        </p:nvCxnSpPr>
        <p:spPr>
          <a:xfrm>
            <a:off x="4191000" y="59436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8A2D487-2D8B-6058-1AFA-F5870589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E – Energy /Eat</a:t>
            </a:r>
          </a:p>
        </p:txBody>
      </p:sp>
      <p:sp>
        <p:nvSpPr>
          <p:cNvPr id="9219" name="Content Placeholder 3">
            <a:extLst>
              <a:ext uri="{FF2B5EF4-FFF2-40B4-BE49-F238E27FC236}">
                <a16:creationId xmlns:a16="http://schemas.microsoft.com/office/drawing/2014/main" id="{AD04B9EC-3C34-532C-7C4D-8285AA0C3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 altLang="en-US"/>
              <a:t>If you are a living animal you get your energy from eating	</a:t>
            </a:r>
          </a:p>
        </p:txBody>
      </p:sp>
      <p:sp>
        <p:nvSpPr>
          <p:cNvPr id="9220" name="Content Placeholder 4">
            <a:extLst>
              <a:ext uri="{FF2B5EF4-FFF2-40B4-BE49-F238E27FC236}">
                <a16:creationId xmlns:a16="http://schemas.microsoft.com/office/drawing/2014/main" id="{2D3DAED7-8C40-279A-F488-6438924CD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en-US" altLang="en-US"/>
              <a:t>If you are a living plant you make your energy from a process called photosynthesis</a:t>
            </a:r>
          </a:p>
        </p:txBody>
      </p:sp>
      <p:pic>
        <p:nvPicPr>
          <p:cNvPr id="9221" name="Picture 2" descr="C:\Documents and Settings\ZakemJ\Local Settings\Temporary Internet Files\Content.IE5\G5IJG9QZ\MPj04395760000[1].jpg">
            <a:extLst>
              <a:ext uri="{FF2B5EF4-FFF2-40B4-BE49-F238E27FC236}">
                <a16:creationId xmlns:a16="http://schemas.microsoft.com/office/drawing/2014/main" id="{071F44FD-337A-DE8D-5DAC-1936779C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2286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C:\Documents and Settings\ZakemJ\Local Settings\Temporary Internet Files\Content.IE5\89A7CDEF\MPj04373010000[1].jpg">
            <a:extLst>
              <a:ext uri="{FF2B5EF4-FFF2-40B4-BE49-F238E27FC236}">
                <a16:creationId xmlns:a16="http://schemas.microsoft.com/office/drawing/2014/main" id="{07799A3E-24C8-F760-2E0B-77CBEE2C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1781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>
            <a:extLst>
              <a:ext uri="{FF2B5EF4-FFF2-40B4-BE49-F238E27FC236}">
                <a16:creationId xmlns:a16="http://schemas.microsoft.com/office/drawing/2014/main" id="{B3E65A1D-5C58-25C6-FC9A-E180FEB5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/>
              <a:t>R – Reproduce	</a:t>
            </a:r>
          </a:p>
        </p:txBody>
      </p:sp>
      <p:sp>
        <p:nvSpPr>
          <p:cNvPr id="10243" name="Content Placeholder 5">
            <a:extLst>
              <a:ext uri="{FF2B5EF4-FFF2-40B4-BE49-F238E27FC236}">
                <a16:creationId xmlns:a16="http://schemas.microsoft.com/office/drawing/2014/main" id="{7791ED56-EE37-F872-2B78-E1C2F4D92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algn="ctr"/>
            <a:r>
              <a:rPr lang="en-US" altLang="en-US" sz="3600"/>
              <a:t>If you are living you have to be able to make copies of yourself</a:t>
            </a:r>
          </a:p>
        </p:txBody>
      </p:sp>
      <p:pic>
        <p:nvPicPr>
          <p:cNvPr id="10244" name="Picture 2" descr="C:\Documents and Settings\ZakemJ\Local Settings\Temporary Internet Files\Content.IE5\89A7CDEF\MPj04477710000[1].jpg">
            <a:extLst>
              <a:ext uri="{FF2B5EF4-FFF2-40B4-BE49-F238E27FC236}">
                <a16:creationId xmlns:a16="http://schemas.microsoft.com/office/drawing/2014/main" id="{E61B0610-61DB-F1AC-EA61-6FB02CFC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2844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Documents and Settings\ZakemJ\Local Settings\Temporary Internet Files\Content.IE5\GDIJKLMN\MPj04464650000[1].jpg">
            <a:extLst>
              <a:ext uri="{FF2B5EF4-FFF2-40B4-BE49-F238E27FC236}">
                <a16:creationId xmlns:a16="http://schemas.microsoft.com/office/drawing/2014/main" id="{48176C7C-8DA6-F811-94A4-CB38A780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28622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Documents and Settings\ZakemJ\Local Settings\Temporary Internet Files\Content.IE5\G5IJG9QZ\MPj04465820000[1].jpg">
            <a:extLst>
              <a:ext uri="{FF2B5EF4-FFF2-40B4-BE49-F238E27FC236}">
                <a16:creationId xmlns:a16="http://schemas.microsoft.com/office/drawing/2014/main" id="{D3A4BA21-B61B-90CC-6157-84760EC5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19478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C:\Documents and Settings\ZakemJ\Local Settings\Temporary Internet Files\Content.IE5\89A7CDEF\MPj04478020000[1].jpg">
            <a:extLst>
              <a:ext uri="{FF2B5EF4-FFF2-40B4-BE49-F238E27FC236}">
                <a16:creationId xmlns:a16="http://schemas.microsoft.com/office/drawing/2014/main" id="{4B09D3AF-DDEA-2267-F6EE-5AC8BA6F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743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0FB38B7-0399-B5DB-711B-905593AB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+A – Adapt to Environment	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DE5EA8E-1A93-9730-E270-38FC83276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/>
              <a:t>If you are living you must be able to change to the outside world</a:t>
            </a:r>
          </a:p>
          <a:p>
            <a:pPr algn="ctr"/>
            <a:endParaRPr lang="en-US" altLang="en-US" sz="3600"/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11268" name="Picture 4" descr="C:\Documents and Settings\ZakemJ\Local Settings\Temporary Internet Files\Content.IE5\OLQNSPQV\MPj04442440000[1].jpg">
            <a:extLst>
              <a:ext uri="{FF2B5EF4-FFF2-40B4-BE49-F238E27FC236}">
                <a16:creationId xmlns:a16="http://schemas.microsoft.com/office/drawing/2014/main" id="{6712C4AA-3A1B-5DB7-CE21-B1E4D9D48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17256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Documents and Settings\ZakemJ\Local Settings\Temporary Internet Files\Content.IE5\89A7CDEF\MPj04438300000[1].jpg">
            <a:extLst>
              <a:ext uri="{FF2B5EF4-FFF2-40B4-BE49-F238E27FC236}">
                <a16:creationId xmlns:a16="http://schemas.microsoft.com/office/drawing/2014/main" id="{2F06CCD1-0E3C-0456-75ED-D7F01754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15582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Documents and Settings\ZakemJ\Local Settings\Temporary Internet Files\Content.IE5\GDIJKLMN\MPj03169020000[1].jpg">
            <a:extLst>
              <a:ext uri="{FF2B5EF4-FFF2-40B4-BE49-F238E27FC236}">
                <a16:creationId xmlns:a16="http://schemas.microsoft.com/office/drawing/2014/main" id="{E7D28474-62E1-A29C-95AC-2158BC3D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505200"/>
            <a:ext cx="20716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EA57BA5-7DB4-F195-2FAD-A112EFEA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/>
              <a:t>ORDER +A	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9982CB7-592E-C94D-CF6B-8D28D8D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8"/>
          </a:xfrm>
        </p:spPr>
        <p:txBody>
          <a:bodyPr/>
          <a:lstStyle/>
          <a:p>
            <a:r>
              <a:rPr lang="en-US" altLang="en-US" sz="2800"/>
              <a:t>To be living you must be able to do all of these things by yourself. If you don’t do all those things you are not alive according to science.</a:t>
            </a:r>
          </a:p>
          <a:p>
            <a:r>
              <a:rPr lang="en-US" altLang="en-US" sz="2800"/>
              <a:t>Are the following things ALIVE: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800"/>
          </a:p>
        </p:txBody>
      </p:sp>
      <p:pic>
        <p:nvPicPr>
          <p:cNvPr id="12292" name="Picture 3" descr="C:\Documents and Settings\ZakemJ\Local Settings\Temporary Internet Files\Content.IE5\OLQNSPQV\MPj04392920000[1].jpg">
            <a:extLst>
              <a:ext uri="{FF2B5EF4-FFF2-40B4-BE49-F238E27FC236}">
                <a16:creationId xmlns:a16="http://schemas.microsoft.com/office/drawing/2014/main" id="{A517BE6D-A1C5-7737-E2A7-721B17BA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24765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Documents and Settings\ZakemJ\Local Settings\Temporary Internet Files\Content.IE5\GDIJKLMN\MPj04425000000[1].jpg">
            <a:extLst>
              <a:ext uri="{FF2B5EF4-FFF2-40B4-BE49-F238E27FC236}">
                <a16:creationId xmlns:a16="http://schemas.microsoft.com/office/drawing/2014/main" id="{BE0302D8-E137-9845-74B6-2F915F2D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ZakemJ\Local Settings\Temporary Internet Files\Content.IE5\G5IJG9QZ\MPj04439020000[1].jpg">
            <a:extLst>
              <a:ext uri="{FF2B5EF4-FFF2-40B4-BE49-F238E27FC236}">
                <a16:creationId xmlns:a16="http://schemas.microsoft.com/office/drawing/2014/main" id="{12ECCE32-4DD8-24E8-95E1-E0845FB3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2177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C:\Documents and Settings\ZakemJ\Local Settings\Temporary Internet Files\Content.IE5\89A7CDEF\MPj04478830000[1].jpg">
            <a:extLst>
              <a:ext uri="{FF2B5EF4-FFF2-40B4-BE49-F238E27FC236}">
                <a16:creationId xmlns:a16="http://schemas.microsoft.com/office/drawing/2014/main" id="{FBFB97FF-B690-CEE5-B862-30BDC037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24638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C:\Documents and Settings\ZakemJ\Local Settings\Temporary Internet Files\Content.IE5\89A7CDEF\MPj04478070000[1].jpg">
            <a:extLst>
              <a:ext uri="{FF2B5EF4-FFF2-40B4-BE49-F238E27FC236}">
                <a16:creationId xmlns:a16="http://schemas.microsoft.com/office/drawing/2014/main" id="{9E1F6E4F-55EC-30F9-1ACF-19D2A904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23145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E4C00E2-A072-902C-8214-E77AD3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/>
              <a:t>Living vs. Non-Living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DE8176CA-9F56-4E60-DB86-F10761193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4435475"/>
          </a:xfrm>
        </p:spPr>
        <p:txBody>
          <a:bodyPr/>
          <a:lstStyle/>
          <a:p>
            <a:r>
              <a:rPr lang="en-US" altLang="en-US"/>
              <a:t>Living –</a:t>
            </a:r>
          </a:p>
          <a:p>
            <a:pPr lvl="1"/>
            <a:r>
              <a:rPr lang="en-US" altLang="en-US"/>
              <a:t>You can perform all of the activities of    ORDER +A at the current time.</a:t>
            </a:r>
          </a:p>
        </p:txBody>
      </p:sp>
      <p:sp>
        <p:nvSpPr>
          <p:cNvPr id="13316" name="Content Placeholder 4">
            <a:extLst>
              <a:ext uri="{FF2B5EF4-FFF2-40B4-BE49-F238E27FC236}">
                <a16:creationId xmlns:a16="http://schemas.microsoft.com/office/drawing/2014/main" id="{6A587B24-D84B-5D75-B2AE-C41798F64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r>
              <a:rPr lang="en-US" altLang="en-US"/>
              <a:t>Non-Living – </a:t>
            </a:r>
          </a:p>
          <a:p>
            <a:pPr lvl="1"/>
            <a:r>
              <a:rPr lang="en-US" altLang="en-US"/>
              <a:t>Dead – you were once able to perform all the activities of ORDER+A but can not now.</a:t>
            </a:r>
          </a:p>
          <a:p>
            <a:pPr lvl="1"/>
            <a:r>
              <a:rPr lang="en-US" altLang="en-US"/>
              <a:t>Man-Made – you were made by man and could never do ORDER+A.</a:t>
            </a:r>
          </a:p>
          <a:p>
            <a:pPr lvl="1"/>
            <a:r>
              <a:rPr lang="en-US" altLang="en-US"/>
              <a:t>Never Alive – you were made by nature and could never do ORDER+A</a:t>
            </a:r>
          </a:p>
        </p:txBody>
      </p:sp>
      <p:pic>
        <p:nvPicPr>
          <p:cNvPr id="13317" name="Picture 3" descr="C:\Documents and Settings\ZakemJ\Local Settings\Temporary Internet Files\Content.IE5\OLQNSPQV\MPj04364260000[1].jpg">
            <a:extLst>
              <a:ext uri="{FF2B5EF4-FFF2-40B4-BE49-F238E27FC236}">
                <a16:creationId xmlns:a16="http://schemas.microsoft.com/office/drawing/2014/main" id="{0D9B029C-F45F-0F19-B813-3D3F90B6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87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Documents and Settings\ZakemJ\Local Settings\Temporary Internet Files\Content.IE5\G5IJG9QZ\MPj04387360000[1].jpg">
            <a:extLst>
              <a:ext uri="{FF2B5EF4-FFF2-40B4-BE49-F238E27FC236}">
                <a16:creationId xmlns:a16="http://schemas.microsoft.com/office/drawing/2014/main" id="{0F869C18-80AA-704B-61B0-8B4A341D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2006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C:\Documents and Settings\ZakemJ\Local Settings\Temporary Internet Files\Content.IE5\89A7CDEF\MPj04477360000[1].jpg">
            <a:extLst>
              <a:ext uri="{FF2B5EF4-FFF2-40B4-BE49-F238E27FC236}">
                <a16:creationId xmlns:a16="http://schemas.microsoft.com/office/drawing/2014/main" id="{AEF5666C-92C1-BA5A-8682-7789BADD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1525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 descr="C:\Documents and Settings\ZakemJ\Local Settings\Temporary Internet Files\Content.IE5\89A7CDEF\MPj04464710000[1].jpg">
            <a:extLst>
              <a:ext uri="{FF2B5EF4-FFF2-40B4-BE49-F238E27FC236}">
                <a16:creationId xmlns:a16="http://schemas.microsoft.com/office/drawing/2014/main" id="{5FA8F26B-A91A-0805-94AA-A2EDE05C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346</Words>
  <Application>Microsoft Office PowerPoint</Application>
  <PresentationFormat>On-screen Show (4:3)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Constantia</vt:lpstr>
      <vt:lpstr>Arial</vt:lpstr>
      <vt:lpstr>Calibri</vt:lpstr>
      <vt:lpstr>Wingdings 2</vt:lpstr>
      <vt:lpstr>Georgia</vt:lpstr>
      <vt:lpstr>Times New Roman</vt:lpstr>
      <vt:lpstr>Flow</vt:lpstr>
      <vt:lpstr>ORDER + A</vt:lpstr>
      <vt:lpstr>O – Organized by Cells </vt:lpstr>
      <vt:lpstr>R – Responds to Stimuli </vt:lpstr>
      <vt:lpstr>D – Develop and Grow</vt:lpstr>
      <vt:lpstr>E – Energy /Eat</vt:lpstr>
      <vt:lpstr>R – Reproduce </vt:lpstr>
      <vt:lpstr>+A – Adapt to Environment </vt:lpstr>
      <vt:lpstr>ORDER +A </vt:lpstr>
      <vt:lpstr>Living vs. Non-Living</vt:lpstr>
      <vt:lpstr>All living things Need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Characterisitcs of Life</dc:title>
  <dc:subject>Characterisitcs of Life</dc:subject>
  <dc:creator>CCSD</dc:creator>
  <cp:keywords>Characterisitcs of Life</cp:keywords>
  <cp:lastModifiedBy>Nayan GRIFFITHS</cp:lastModifiedBy>
  <cp:revision>14</cp:revision>
  <dcterms:created xsi:type="dcterms:W3CDTF">2010-04-08T16:20:51Z</dcterms:created>
  <dcterms:modified xsi:type="dcterms:W3CDTF">2023-03-14T11:08:49Z</dcterms:modified>
  <cp:category>Characterisitcs of Life</cp:category>
</cp:coreProperties>
</file>