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AE2F8E-E9D1-5CF9-6316-EE46C549D4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C5D20C9-2D6F-7328-F6EC-7D285F1A25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35185EB-4DE2-3BC9-7271-BE42E79FA68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2F818DCE-E4D5-9856-71D1-D2A17D7DA1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A426363F-A5D0-F37C-FDFD-F6F4960DE0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640165FF-9AAD-5A20-85EF-9CCA44683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39DD104-9ACA-42AD-831B-DC5E8D1436D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8343AF-E6A5-B42D-617F-8FB241E95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3178E-1A45-4022-81FD-AC49F795FE2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B835211-F022-C234-5623-0616F1F030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9CBF66-A8E6-CB75-26E8-F03F257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138ECD-2E2A-6123-3BBA-2B43EA294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23EEC-8192-4AE9-B8A1-D3AD95F520DD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DBFD005-8C5E-8D5A-6F24-87999E3885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9AF170B-5DB0-53F8-5D31-7CC5DC644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CA2FA3-1C2C-FEFB-4335-986D9E338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7FE1E-D757-4ABD-8169-C929139A6A0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7314F2-3E9F-2FE4-5617-59AC0E817C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D1894B-9569-2D59-68B0-7FEEA1A20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93D6CC-62F5-CABD-FF3E-7EEA843BF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F82FE-CE69-4952-963C-8F9586149D4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DFE7860-52EA-D7BB-43FF-19E84BC860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352E769-B58C-951F-994A-E2C805359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88CC09-5E4F-012A-250B-56C2744A7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43-6197-47E1-B14D-5E042C14B5B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4AC9747-AF55-AA6A-9A65-453616DCED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EDCD600-D296-D3CE-3F2F-A4237B0E2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6B46BF-5177-772E-7BF9-E2FB417FA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126F5-E4BC-47A3-A83A-5E72F39D3CE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E9B2354-C468-3551-8BDA-FEDA1A0738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4F40FE6-5864-7BC1-6BE3-E0C4A4403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483DB8-C8BE-9D7B-0BA8-49839C684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3FF51-4387-4B57-96B5-AC5A95F7089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AA67F98-BD53-083E-EC53-3DF8A7B9DC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113A348-2D3B-B630-98EC-ABDA0DFD1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6EACFD-4DF0-6ED5-6C77-CE744855D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93031-8C4C-47D9-A9DE-3C069FDBAF6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11A7140-E335-4E0A-7316-AE2ABF76E2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490B145-87D4-BCFC-0C56-3C514062F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222E4EEA-6CA3-5E4A-212A-18AD1C15C1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19" name="Group 3">
              <a:extLst>
                <a:ext uri="{FF2B5EF4-FFF2-40B4-BE49-F238E27FC236}">
                  <a16:creationId xmlns:a16="http://schemas.microsoft.com/office/drawing/2014/main" id="{9F26D93D-74D0-5290-E193-272FB7F8615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0" name="Freeform 4">
                <a:extLst>
                  <a:ext uri="{FF2B5EF4-FFF2-40B4-BE49-F238E27FC236}">
                    <a16:creationId xmlns:a16="http://schemas.microsoft.com/office/drawing/2014/main" id="{8924E05A-28BA-2AA7-16E8-99041ED58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1" name="Freeform 5">
                <a:extLst>
                  <a:ext uri="{FF2B5EF4-FFF2-40B4-BE49-F238E27FC236}">
                    <a16:creationId xmlns:a16="http://schemas.microsoft.com/office/drawing/2014/main" id="{FB6E8388-3E69-4D03-F8D4-6A148E6C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2" name="Freeform 6">
                <a:extLst>
                  <a:ext uri="{FF2B5EF4-FFF2-40B4-BE49-F238E27FC236}">
                    <a16:creationId xmlns:a16="http://schemas.microsoft.com/office/drawing/2014/main" id="{3F502886-EB4A-3D84-0AA0-AF3B3062F6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3" name="Freeform 7">
                <a:extLst>
                  <a:ext uri="{FF2B5EF4-FFF2-40B4-BE49-F238E27FC236}">
                    <a16:creationId xmlns:a16="http://schemas.microsoft.com/office/drawing/2014/main" id="{B486D434-495F-ABF9-0D24-1B9892A93E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4" name="Freeform 8">
                <a:extLst>
                  <a:ext uri="{FF2B5EF4-FFF2-40B4-BE49-F238E27FC236}">
                    <a16:creationId xmlns:a16="http://schemas.microsoft.com/office/drawing/2014/main" id="{143AB3A0-F3E6-FF6A-C0B3-EA985A2A15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225" name="Freeform 9">
              <a:extLst>
                <a:ext uri="{FF2B5EF4-FFF2-40B4-BE49-F238E27FC236}">
                  <a16:creationId xmlns:a16="http://schemas.microsoft.com/office/drawing/2014/main" id="{BF3DB39C-CAFC-80B7-4A48-79D8D74658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6" name="Freeform 10">
              <a:extLst>
                <a:ext uri="{FF2B5EF4-FFF2-40B4-BE49-F238E27FC236}">
                  <a16:creationId xmlns:a16="http://schemas.microsoft.com/office/drawing/2014/main" id="{726F211D-BC0E-774E-3D30-37F7CCE212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27" name="Rectangle 11">
            <a:extLst>
              <a:ext uri="{FF2B5EF4-FFF2-40B4-BE49-F238E27FC236}">
                <a16:creationId xmlns:a16="http://schemas.microsoft.com/office/drawing/2014/main" id="{912A8094-630D-F40E-FB47-183BF5F98B9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B01C549-BD94-BF90-C2CF-ECE4847C203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0ECF9608-09E3-0C22-EF78-940CAEF6BA2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CF800BF6-6CEC-F854-D411-2EB8CE7795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6DC9C001-4E02-1F18-F788-2DD7E3497F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294C7B-A494-4A46-952C-E1F43959B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6B5D-80D8-FCC7-3FF0-82D08CBC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6B7B9-9D56-F796-CB60-07C5B2E34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BA779-5528-68BF-A492-4338DC20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1570-81A1-DCB1-A682-8C74BC806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A4E0B-73B3-45A1-81D9-CD15D54C5B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3296D-4FD7-75FD-0D48-C8ACCDC3BD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5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E9EBA-D05F-30DA-FF95-5F50E4886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7E3E0-7C28-E76D-CD5B-ED99621A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8876E-025E-E32B-D86A-FB77DDAE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C3D98-3D4D-8FBD-A41F-05C652D22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320FE6-7FFC-441A-9A9B-F620338823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4B23-7FA1-7C04-A675-DBE182B411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9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3E29-7725-33CC-D9C5-D8E6B96B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4C2D-EEDD-A6CE-4B02-4A26ABC04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463B-DF41-DF34-D39D-FFE286E0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967F5-2468-1B26-B6D7-DF1503DD3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50523-75E0-44E5-96CE-5B2297027C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F1371-E9B3-CF0C-A001-13F153E949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6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E591-8EBD-AF8A-4655-2E924D17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5B5C-BFB1-93EA-0ED5-7B00C38D3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725B-83A7-A1B2-6B03-BDF7FB59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5C636-A822-D7CC-A273-8BDF13752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CF0515-E49D-4B05-B3AA-5637E4D68F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4947C-9B56-5B71-1AA2-DCB1C30C58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1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83E0-99EB-E8EB-D9BF-3B13B73C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177F-F5BC-E946-12EE-03D8E1839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72054-5178-2C06-ABAB-8DDE89CC3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21F7-EAF4-DDF7-6D74-922A081E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D7498-8768-DD4B-484F-252F7A34F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63AEC1-34F5-49FB-BA3B-EE904EE343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A58D86-C2B4-AFAE-EC23-F2DBB5577C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2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7F25-FE4D-DC62-5277-3E89F24F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B8514-7F1F-A2E4-690D-24C52C9C5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3957C-1782-E2A5-ACF0-B5F23F73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2B960-5714-2415-887B-4AF9B4AC9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5F4A8-5552-4CC7-4D4B-D9FD31F41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DBBC8-A5C9-3D88-EC50-A5E30D40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AC02A6-C5A6-7E03-DA83-27429AADC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8D283A-6E82-4B99-9B0B-BE7384A3A7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6EB8D2-36B5-6A6B-5E72-4A7D7AA253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62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1D6A-8B4E-FEBB-409F-265C6069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23DBF-7A4A-EA21-F486-23D6DEEC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A53A1-FFFA-E9F8-2B37-C3BCC2AF3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BB504-3E0A-40DF-8CDC-B389B3C0B5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ACDE-D33C-54D3-5F4B-1915D3F37E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49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975BF-B103-1120-F54D-ED2F1E19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47CBA-7915-DD71-0D51-534D7D359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0BBE8-2EE7-4699-BBEA-BD96447231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403F5-BA06-8897-7AD4-5B62DE4C3E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6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2731-D2D0-FDC1-9D33-E671A720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F393-AFEA-CEA1-380A-90D25CF5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D9F45-279B-B470-6633-362A2D8B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FB6B0-3488-9EDF-7C33-9AD5FF74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6A20-3BD7-467D-EE55-D5BE16624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21A6A-1870-44ED-B1F8-C35B777E41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8DA231-56A4-F915-1760-37E41A7D11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05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FCA9-3E7A-24F0-36C9-0DA75C50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1AA45-5D46-4AC1-B670-CD72AD10D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E0B9E-F3D3-4337-916C-DF5ED02E0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3D806-0D1D-3B30-09EB-002ADB2A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323F-71D2-E141-C4B3-F2C072EFA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E318A-2E8A-4D0F-B2CB-CF76F31D0F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AB3456-444B-E673-2722-42CEA66B8A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05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7DD887-414C-55E1-8BCC-A13373A56F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A9E4D85-44BB-0395-7903-9D0B29156A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0A6362B-9C2D-4044-B1B0-D2E8F3D78BF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2D8B12DA-3BED-3776-EE9D-A59F6A9B05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197" name="Group 5">
              <a:extLst>
                <a:ext uri="{FF2B5EF4-FFF2-40B4-BE49-F238E27FC236}">
                  <a16:creationId xmlns:a16="http://schemas.microsoft.com/office/drawing/2014/main" id="{89C21D24-9386-0514-3729-0DA9B0E537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5DF419DD-B25D-006B-2F79-7EA1DF5A5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70ABBCFB-0E4D-1757-8113-D4A151906D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732DDFF2-FAEE-2B55-2FDA-4364B5E4B3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18C8AAE8-A41C-F9B6-0DCC-9370C3997D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5EBE06F2-9BE0-5ED1-203C-850728716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03" name="Freeform 11">
              <a:extLst>
                <a:ext uri="{FF2B5EF4-FFF2-40B4-BE49-F238E27FC236}">
                  <a16:creationId xmlns:a16="http://schemas.microsoft.com/office/drawing/2014/main" id="{4E3FD29F-063C-7EE5-FEC5-9F74936AA7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Freeform 12">
              <a:extLst>
                <a:ext uri="{FF2B5EF4-FFF2-40B4-BE49-F238E27FC236}">
                  <a16:creationId xmlns:a16="http://schemas.microsoft.com/office/drawing/2014/main" id="{7A301481-E04A-35D9-1C0A-6342832705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05" name="Rectangle 13">
            <a:extLst>
              <a:ext uri="{FF2B5EF4-FFF2-40B4-BE49-F238E27FC236}">
                <a16:creationId xmlns:a16="http://schemas.microsoft.com/office/drawing/2014/main" id="{479BF388-21CB-174B-DE1B-62BFA494D1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1F696127-B28B-3E44-D088-3BB894924D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C9248430-2E5E-6F36-70D8-2326C800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fotosearch.com/comp/TGR/TGR129/ppb02192.jpg&amp;imgrefurl=http://www.fotosearch.com/TGR129/ppb02192/&amp;h=238&amp;w=300&amp;sz=54&amp;tbnid=cWFSkRqCCdQzpM:&amp;tbnh=88&amp;tbnw=111&amp;hl=en&amp;start=77&amp;prev=/images%3Fq%3DFlowering%2Bplant%26start%3D60%26svnum%3D10%26hl%3Den%26lr%3D%26sa%3DN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7C3BD0-6B85-DDF8-DD3A-FAADC9B27C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7772400" cy="1920875"/>
          </a:xfrm>
        </p:spPr>
        <p:txBody>
          <a:bodyPr/>
          <a:lstStyle/>
          <a:p>
            <a:r>
              <a:rPr lang="en-GB" altLang="en-US"/>
              <a:t>Classification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D7B221-9239-9E98-CDC3-1C1461F443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4438" y="2205038"/>
            <a:ext cx="6400800" cy="1752600"/>
          </a:xfrm>
        </p:spPr>
        <p:txBody>
          <a:bodyPr/>
          <a:lstStyle/>
          <a:p>
            <a:r>
              <a:rPr lang="en-GB" altLang="en-US"/>
              <a:t>Grouping plants</a:t>
            </a:r>
            <a:endParaRPr lang="en-US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FC749E5-8E58-CE2A-6ED2-DA42451C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06738"/>
            <a:ext cx="4491037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798A8F9-4417-E7A0-65F1-7BD79631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2643187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4B4FB28-4499-0BA0-BA2E-B284F48CBB7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Plants Groups</a:t>
            </a: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36CDB2C-930C-D15E-0D03-1F6F16A99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There are four plant groups:</a:t>
            </a:r>
          </a:p>
          <a:p>
            <a:endParaRPr lang="en-GB" altLang="en-US"/>
          </a:p>
          <a:p>
            <a:pPr lvl="1"/>
            <a:r>
              <a:rPr lang="en-GB" altLang="en-US"/>
              <a:t>Mosses</a:t>
            </a:r>
          </a:p>
          <a:p>
            <a:pPr lvl="1"/>
            <a:r>
              <a:rPr lang="en-GB" altLang="en-US"/>
              <a:t>Ferns </a:t>
            </a:r>
          </a:p>
          <a:p>
            <a:pPr lvl="1"/>
            <a:r>
              <a:rPr lang="en-GB" altLang="en-US"/>
              <a:t>Conifers</a:t>
            </a:r>
          </a:p>
          <a:p>
            <a:pPr lvl="1"/>
            <a:r>
              <a:rPr lang="en-GB" altLang="en-US"/>
              <a:t>Flowering plants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F8FF64F-2B0C-D954-4FD1-765C2912E3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Mosses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DC87DA-8DDF-8AB7-344D-3DF0C8755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546600" cy="2879725"/>
          </a:xfrm>
        </p:spPr>
        <p:txBody>
          <a:bodyPr/>
          <a:lstStyle/>
          <a:p>
            <a:r>
              <a:rPr lang="en-GB" altLang="en-US"/>
              <a:t>Reproduce by spores</a:t>
            </a:r>
          </a:p>
          <a:p>
            <a:r>
              <a:rPr lang="en-GB" altLang="en-US"/>
              <a:t>Thin Leaves</a:t>
            </a:r>
          </a:p>
          <a:p>
            <a:r>
              <a:rPr lang="en-GB" altLang="en-US"/>
              <a:t>No roots or xylem vessels</a:t>
            </a:r>
            <a:endParaRPr lang="en-US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6EFB0C2-2C3F-4C17-4AC0-364D0918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90938"/>
            <a:ext cx="4392612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274B21F9-D880-9977-5496-0A307BCC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384550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61055AE0-C457-63B3-C9BA-36F79250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598863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C57CF876-F135-D427-492F-ADA64210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14398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5A0FF1-28CE-75E3-7E3A-9060FE3A2C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Ferns </a:t>
            </a: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21D457E-9304-AEC4-F378-B2CD4752C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114800" cy="2808288"/>
          </a:xfrm>
        </p:spPr>
        <p:txBody>
          <a:bodyPr/>
          <a:lstStyle/>
          <a:p>
            <a:r>
              <a:rPr lang="en-GB" altLang="en-US"/>
              <a:t>Reproduce by spores</a:t>
            </a:r>
            <a:endParaRPr lang="en-US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1399E295-3737-FA5D-C6DB-70D8E473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455987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F17BD22E-F725-9F43-D9AC-ED37C1A2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37973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A8DC70E9-9D1C-88BF-2B80-F5F02FCE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340836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B97C7AF6-B4B5-31EB-78FA-D15D7714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2160587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C12DD99-3C07-6340-DCC5-CE01E0FF52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Conifers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A45736C-97CC-25F3-AF80-BE0A9A252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7463" cy="2765425"/>
          </a:xfrm>
        </p:spPr>
        <p:txBody>
          <a:bodyPr/>
          <a:lstStyle/>
          <a:p>
            <a:r>
              <a:rPr lang="en-GB" altLang="en-US"/>
              <a:t>Reproduce using seeds found in cones</a:t>
            </a:r>
          </a:p>
          <a:p>
            <a:r>
              <a:rPr lang="en-GB" altLang="en-US"/>
              <a:t>Needle-shaped leaves</a:t>
            </a:r>
            <a:endParaRPr lang="en-US" alt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29C0B945-A6E2-6F84-5EFB-2D319BBA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535487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250AD723-48D5-3556-6313-1E11B5E2C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316865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id="{F314D4A9-D458-D93B-C40B-1F853145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871662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0A8778-2D30-8D74-18FD-A317053A0A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Flowering Plants</a:t>
            </a: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AB1FDB3-3B31-202C-F57E-AD4FA2181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4643437" cy="3095625"/>
          </a:xfrm>
        </p:spPr>
        <p:txBody>
          <a:bodyPr/>
          <a:lstStyle/>
          <a:p>
            <a:r>
              <a:rPr lang="en-GB" altLang="en-US"/>
              <a:t>Reproduce using seeds found in fruits</a:t>
            </a:r>
          </a:p>
          <a:p>
            <a:r>
              <a:rPr lang="en-GB" altLang="en-US"/>
              <a:t>Large flat leaves</a:t>
            </a:r>
          </a:p>
          <a:p>
            <a:r>
              <a:rPr lang="en-GB" altLang="en-US"/>
              <a:t>Have flowers</a:t>
            </a:r>
            <a:endParaRPr lang="en-US" altLang="en-US"/>
          </a:p>
        </p:txBody>
      </p:sp>
      <p:pic>
        <p:nvPicPr>
          <p:cNvPr id="14341" name="Picture 5">
            <a:hlinkClick r:id="rId3"/>
            <a:extLst>
              <a:ext uri="{FF2B5EF4-FFF2-40B4-BE49-F238E27FC236}">
                <a16:creationId xmlns:a16="http://schemas.microsoft.com/office/drawing/2014/main" id="{97DAE2DB-2F5E-2642-4F90-28676EBC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1950"/>
            <a:ext cx="120173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86DC4FF6-C6BB-7518-BA5D-2EA97509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8163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>
            <a:extLst>
              <a:ext uri="{FF2B5EF4-FFF2-40B4-BE49-F238E27FC236}">
                <a16:creationId xmlns:a16="http://schemas.microsoft.com/office/drawing/2014/main" id="{4CF4B7F9-151D-4858-839A-5B326FFA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37433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>
            <a:extLst>
              <a:ext uri="{FF2B5EF4-FFF2-40B4-BE49-F238E27FC236}">
                <a16:creationId xmlns:a16="http://schemas.microsoft.com/office/drawing/2014/main" id="{33846059-63C7-2FB9-C044-543DA9F9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34803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3150E04-FC51-7F25-3818-55921EBAA74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/>
              <a:t>Summary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5663DCD-0D61-D82F-679A-FE3D1CAA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43000"/>
            <a:ext cx="8785225" cy="552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/>
              <a:t>________ and _________  ________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/>
              <a:t>both use seeds for reproduction.</a:t>
            </a:r>
          </a:p>
          <a:p>
            <a:pPr>
              <a:lnSpc>
                <a:spcPct val="80000"/>
              </a:lnSpc>
            </a:pPr>
            <a:r>
              <a:rPr lang="en-GB" altLang="en-US"/>
              <a:t>Mosses and ________ both use _________ for reproduction.</a:t>
            </a:r>
          </a:p>
          <a:p>
            <a:pPr>
              <a:lnSpc>
                <a:spcPct val="80000"/>
              </a:lnSpc>
            </a:pPr>
            <a:r>
              <a:rPr lang="en-GB" altLang="en-US"/>
              <a:t>______ contain seeds in flowering plants.</a:t>
            </a:r>
          </a:p>
          <a:p>
            <a:pPr>
              <a:lnSpc>
                <a:spcPct val="80000"/>
              </a:lnSpc>
            </a:pPr>
            <a:r>
              <a:rPr lang="en-GB" altLang="en-US"/>
              <a:t>______ have no xylem vessels.</a:t>
            </a:r>
          </a:p>
          <a:p>
            <a:pPr>
              <a:lnSpc>
                <a:spcPct val="80000"/>
              </a:lnSpc>
            </a:pPr>
            <a:r>
              <a:rPr lang="en-GB" altLang="en-US"/>
              <a:t>Xylem vessels carry ________ around the plant.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chemeClr val="hlink"/>
                </a:solidFill>
              </a:rPr>
              <a:t>water/flowering plants/fruits/spores/conifers/mosses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chemeClr val="hlink"/>
                </a:solidFill>
              </a:rPr>
              <a:t>ferns</a:t>
            </a:r>
            <a:endParaRPr lang="en-US" alt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DE2E8B17-F9DF-3CF6-B2C5-A2628971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eam">
  <a:themeElements>
    <a:clrScheme name="Stream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Stre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93</TotalTime>
  <Words>167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Verdana</vt:lpstr>
      <vt:lpstr>Times New Roman</vt:lpstr>
      <vt:lpstr>Wingdings</vt:lpstr>
      <vt:lpstr>Garamond</vt:lpstr>
      <vt:lpstr>Stream</vt:lpstr>
      <vt:lpstr>Classification</vt:lpstr>
      <vt:lpstr>Plants Groups</vt:lpstr>
      <vt:lpstr>Mosses</vt:lpstr>
      <vt:lpstr>Ferns </vt:lpstr>
      <vt:lpstr>Conifers</vt:lpstr>
      <vt:lpstr>Flowering Plants</vt:lpstr>
      <vt:lpstr>Summary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Burntwood School</dc:creator>
  <cp:lastModifiedBy>Nayan GRIFFITHS</cp:lastModifiedBy>
  <cp:revision>4</cp:revision>
  <dcterms:created xsi:type="dcterms:W3CDTF">2006-06-07T13:06:29Z</dcterms:created>
  <dcterms:modified xsi:type="dcterms:W3CDTF">2023-03-14T11:10:30Z</dcterms:modified>
</cp:coreProperties>
</file>