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0"/>
  </p:notesMasterIdLst>
  <p:sldIdLst>
    <p:sldId id="266" r:id="rId2"/>
    <p:sldId id="269" r:id="rId3"/>
    <p:sldId id="263" r:id="rId4"/>
    <p:sldId id="264" r:id="rId5"/>
    <p:sldId id="257" r:id="rId6"/>
    <p:sldId id="261" r:id="rId7"/>
    <p:sldId id="259" r:id="rId8"/>
    <p:sldId id="262" r:id="rId9"/>
    <p:sldId id="260" r:id="rId10"/>
    <p:sldId id="265" r:id="rId11"/>
    <p:sldId id="280" r:id="rId12"/>
    <p:sldId id="273" r:id="rId13"/>
    <p:sldId id="274" r:id="rId14"/>
    <p:sldId id="275" r:id="rId15"/>
    <p:sldId id="258" r:id="rId16"/>
    <p:sldId id="279" r:id="rId17"/>
    <p:sldId id="267" r:id="rId18"/>
    <p:sldId id="277" r:id="rId19"/>
    <p:sldId id="268" r:id="rId20"/>
    <p:sldId id="276" r:id="rId21"/>
    <p:sldId id="270" r:id="rId22"/>
    <p:sldId id="271" r:id="rId23"/>
    <p:sldId id="283" r:id="rId24"/>
    <p:sldId id="272" r:id="rId25"/>
    <p:sldId id="281" r:id="rId26"/>
    <p:sldId id="282" r:id="rId27"/>
    <p:sldId id="278" r:id="rId28"/>
    <p:sldId id="284" r:id="rId29"/>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CC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14" autoAdjust="0"/>
  </p:normalViewPr>
  <p:slideViewPr>
    <p:cSldViewPr>
      <p:cViewPr varScale="1">
        <p:scale>
          <a:sx n="104" d="100"/>
          <a:sy n="104" d="100"/>
        </p:scale>
        <p:origin x="36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426C1DAD-0330-0A79-A279-C3A55BCA847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GB" altLang="en-US"/>
          </a:p>
        </p:txBody>
      </p:sp>
      <p:sp>
        <p:nvSpPr>
          <p:cNvPr id="105475" name="Rectangle 3">
            <a:extLst>
              <a:ext uri="{FF2B5EF4-FFF2-40B4-BE49-F238E27FC236}">
                <a16:creationId xmlns:a16="http://schemas.microsoft.com/office/drawing/2014/main" id="{416DD8D5-1D02-B37B-51C1-546B1D4C87EC}"/>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GB" altLang="en-US"/>
          </a:p>
        </p:txBody>
      </p:sp>
      <p:sp>
        <p:nvSpPr>
          <p:cNvPr id="105476" name="Rectangle 4">
            <a:extLst>
              <a:ext uri="{FF2B5EF4-FFF2-40B4-BE49-F238E27FC236}">
                <a16:creationId xmlns:a16="http://schemas.microsoft.com/office/drawing/2014/main" id="{0B4E34EE-A510-D4AA-0D47-73AE2A9FFD63}"/>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5477" name="Rectangle 5">
            <a:extLst>
              <a:ext uri="{FF2B5EF4-FFF2-40B4-BE49-F238E27FC236}">
                <a16:creationId xmlns:a16="http://schemas.microsoft.com/office/drawing/2014/main" id="{4D999D9D-0EE9-F4DA-D96E-DBE05B65AE47}"/>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5478" name="Rectangle 6">
            <a:extLst>
              <a:ext uri="{FF2B5EF4-FFF2-40B4-BE49-F238E27FC236}">
                <a16:creationId xmlns:a16="http://schemas.microsoft.com/office/drawing/2014/main" id="{5D95118D-A402-DA38-C7D7-FEB984FF7E18}"/>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GB" altLang="en-US"/>
          </a:p>
        </p:txBody>
      </p:sp>
      <p:sp>
        <p:nvSpPr>
          <p:cNvPr id="105479" name="Rectangle 7">
            <a:extLst>
              <a:ext uri="{FF2B5EF4-FFF2-40B4-BE49-F238E27FC236}">
                <a16:creationId xmlns:a16="http://schemas.microsoft.com/office/drawing/2014/main" id="{BC7137AB-31AA-2895-1720-531975DDE259}"/>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72B9DAB3-5FAD-4397-B56D-4B4CC5565741}"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77887F7-56F2-9CDE-9D51-A4A4AE19ED3B}"/>
              </a:ext>
            </a:extLst>
          </p:cNvPr>
          <p:cNvSpPr>
            <a:spLocks noGrp="1" noChangeArrowheads="1"/>
          </p:cNvSpPr>
          <p:nvPr>
            <p:ph type="sldNum" sz="quarter" idx="5"/>
          </p:nvPr>
        </p:nvSpPr>
        <p:spPr>
          <a:ln/>
        </p:spPr>
        <p:txBody>
          <a:bodyPr/>
          <a:lstStyle/>
          <a:p>
            <a:fld id="{B83DF03A-9E1D-4E97-86E3-FFEF1EDD2515}" type="slidenum">
              <a:rPr lang="en-GB" altLang="en-US"/>
              <a:pPr/>
              <a:t>1</a:t>
            </a:fld>
            <a:endParaRPr lang="en-GB" altLang="en-US"/>
          </a:p>
        </p:txBody>
      </p:sp>
      <p:sp>
        <p:nvSpPr>
          <p:cNvPr id="106498" name="Rectangle 2">
            <a:extLst>
              <a:ext uri="{FF2B5EF4-FFF2-40B4-BE49-F238E27FC236}">
                <a16:creationId xmlns:a16="http://schemas.microsoft.com/office/drawing/2014/main" id="{829A444C-5905-1F1B-4771-31B593B83295}"/>
              </a:ext>
            </a:extLst>
          </p:cNvPr>
          <p:cNvSpPr>
            <a:spLocks noRot="1" noChangeArrowheads="1" noTextEdit="1"/>
          </p:cNvSpPr>
          <p:nvPr>
            <p:ph type="sldImg"/>
          </p:nvPr>
        </p:nvSpPr>
        <p:spPr>
          <a:ln/>
        </p:spPr>
      </p:sp>
      <p:sp>
        <p:nvSpPr>
          <p:cNvPr id="106499" name="Rectangle 3">
            <a:extLst>
              <a:ext uri="{FF2B5EF4-FFF2-40B4-BE49-F238E27FC236}">
                <a16:creationId xmlns:a16="http://schemas.microsoft.com/office/drawing/2014/main" id="{92481172-16E4-9457-759D-FC3A4E012E5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6835068-100E-1EB5-5852-269E5DDCA90C}"/>
              </a:ext>
            </a:extLst>
          </p:cNvPr>
          <p:cNvSpPr>
            <a:spLocks noGrp="1" noChangeArrowheads="1"/>
          </p:cNvSpPr>
          <p:nvPr>
            <p:ph type="sldNum" sz="quarter" idx="5"/>
          </p:nvPr>
        </p:nvSpPr>
        <p:spPr>
          <a:ln/>
        </p:spPr>
        <p:txBody>
          <a:bodyPr/>
          <a:lstStyle/>
          <a:p>
            <a:fld id="{14873F86-D55E-402C-8E90-58311E23F307}" type="slidenum">
              <a:rPr lang="en-GB" altLang="en-US"/>
              <a:pPr/>
              <a:t>10</a:t>
            </a:fld>
            <a:endParaRPr lang="en-GB" altLang="en-US"/>
          </a:p>
        </p:txBody>
      </p:sp>
      <p:sp>
        <p:nvSpPr>
          <p:cNvPr id="115714" name="Rectangle 2">
            <a:extLst>
              <a:ext uri="{FF2B5EF4-FFF2-40B4-BE49-F238E27FC236}">
                <a16:creationId xmlns:a16="http://schemas.microsoft.com/office/drawing/2014/main" id="{FBB0F734-D42A-519B-B18F-59F6FA7853EF}"/>
              </a:ext>
            </a:extLst>
          </p:cNvPr>
          <p:cNvSpPr>
            <a:spLocks noRot="1" noChangeArrowheads="1" noTextEdit="1"/>
          </p:cNvSpPr>
          <p:nvPr>
            <p:ph type="sldImg"/>
          </p:nvPr>
        </p:nvSpPr>
        <p:spPr>
          <a:ln/>
        </p:spPr>
      </p:sp>
      <p:sp>
        <p:nvSpPr>
          <p:cNvPr id="115715" name="Rectangle 3">
            <a:extLst>
              <a:ext uri="{FF2B5EF4-FFF2-40B4-BE49-F238E27FC236}">
                <a16:creationId xmlns:a16="http://schemas.microsoft.com/office/drawing/2014/main" id="{D0638EAF-12E3-D0AC-8AAC-41847651E89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B0D3805-E5B9-0F59-466C-814F21126E21}"/>
              </a:ext>
            </a:extLst>
          </p:cNvPr>
          <p:cNvSpPr>
            <a:spLocks noGrp="1" noChangeArrowheads="1"/>
          </p:cNvSpPr>
          <p:nvPr>
            <p:ph type="sldNum" sz="quarter" idx="5"/>
          </p:nvPr>
        </p:nvSpPr>
        <p:spPr>
          <a:ln/>
        </p:spPr>
        <p:txBody>
          <a:bodyPr/>
          <a:lstStyle/>
          <a:p>
            <a:fld id="{E768D185-0483-4494-B367-6108D1972359}" type="slidenum">
              <a:rPr lang="en-GB" altLang="en-US"/>
              <a:pPr/>
              <a:t>11</a:t>
            </a:fld>
            <a:endParaRPr lang="en-GB" altLang="en-US"/>
          </a:p>
        </p:txBody>
      </p:sp>
      <p:sp>
        <p:nvSpPr>
          <p:cNvPr id="116738" name="Rectangle 2">
            <a:extLst>
              <a:ext uri="{FF2B5EF4-FFF2-40B4-BE49-F238E27FC236}">
                <a16:creationId xmlns:a16="http://schemas.microsoft.com/office/drawing/2014/main" id="{BF524E5F-652B-B67D-9092-90200F33F3BB}"/>
              </a:ext>
            </a:extLst>
          </p:cNvPr>
          <p:cNvSpPr>
            <a:spLocks noRot="1" noChangeArrowheads="1" noTextEdit="1"/>
          </p:cNvSpPr>
          <p:nvPr>
            <p:ph type="sldImg"/>
          </p:nvPr>
        </p:nvSpPr>
        <p:spPr>
          <a:ln/>
        </p:spPr>
      </p:sp>
      <p:sp>
        <p:nvSpPr>
          <p:cNvPr id="116739" name="Rectangle 3">
            <a:extLst>
              <a:ext uri="{FF2B5EF4-FFF2-40B4-BE49-F238E27FC236}">
                <a16:creationId xmlns:a16="http://schemas.microsoft.com/office/drawing/2014/main" id="{B2A0CEC5-FE2A-4B5C-53AC-19AE54A3695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C3CC1E0-8019-1055-777B-A3193D76A6B9}"/>
              </a:ext>
            </a:extLst>
          </p:cNvPr>
          <p:cNvSpPr>
            <a:spLocks noGrp="1" noChangeArrowheads="1"/>
          </p:cNvSpPr>
          <p:nvPr>
            <p:ph type="sldNum" sz="quarter" idx="5"/>
          </p:nvPr>
        </p:nvSpPr>
        <p:spPr>
          <a:ln/>
        </p:spPr>
        <p:txBody>
          <a:bodyPr/>
          <a:lstStyle/>
          <a:p>
            <a:fld id="{31442EC0-856F-43A4-933B-12016D477522}" type="slidenum">
              <a:rPr lang="en-GB" altLang="en-US"/>
              <a:pPr/>
              <a:t>12</a:t>
            </a:fld>
            <a:endParaRPr lang="en-GB" altLang="en-US"/>
          </a:p>
        </p:txBody>
      </p:sp>
      <p:sp>
        <p:nvSpPr>
          <p:cNvPr id="117762" name="Rectangle 2">
            <a:extLst>
              <a:ext uri="{FF2B5EF4-FFF2-40B4-BE49-F238E27FC236}">
                <a16:creationId xmlns:a16="http://schemas.microsoft.com/office/drawing/2014/main" id="{7B2401C7-B934-792B-31B8-6C50E5BE90C3}"/>
              </a:ext>
            </a:extLst>
          </p:cNvPr>
          <p:cNvSpPr>
            <a:spLocks noRot="1" noChangeArrowheads="1" noTextEdit="1"/>
          </p:cNvSpPr>
          <p:nvPr>
            <p:ph type="sldImg"/>
          </p:nvPr>
        </p:nvSpPr>
        <p:spPr>
          <a:ln/>
        </p:spPr>
      </p:sp>
      <p:sp>
        <p:nvSpPr>
          <p:cNvPr id="117763" name="Rectangle 3">
            <a:extLst>
              <a:ext uri="{FF2B5EF4-FFF2-40B4-BE49-F238E27FC236}">
                <a16:creationId xmlns:a16="http://schemas.microsoft.com/office/drawing/2014/main" id="{5FF36C78-F6D5-DBEE-5F1E-D62930F5F2B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5642583-AE70-68DA-B7DF-0E916468B161}"/>
              </a:ext>
            </a:extLst>
          </p:cNvPr>
          <p:cNvSpPr>
            <a:spLocks noGrp="1" noChangeArrowheads="1"/>
          </p:cNvSpPr>
          <p:nvPr>
            <p:ph type="sldNum" sz="quarter" idx="5"/>
          </p:nvPr>
        </p:nvSpPr>
        <p:spPr>
          <a:ln/>
        </p:spPr>
        <p:txBody>
          <a:bodyPr/>
          <a:lstStyle/>
          <a:p>
            <a:fld id="{2D946745-ED2A-4817-AB25-260A45220405}" type="slidenum">
              <a:rPr lang="en-GB" altLang="en-US"/>
              <a:pPr/>
              <a:t>13</a:t>
            </a:fld>
            <a:endParaRPr lang="en-GB" altLang="en-US"/>
          </a:p>
        </p:txBody>
      </p:sp>
      <p:sp>
        <p:nvSpPr>
          <p:cNvPr id="118786" name="Rectangle 2">
            <a:extLst>
              <a:ext uri="{FF2B5EF4-FFF2-40B4-BE49-F238E27FC236}">
                <a16:creationId xmlns:a16="http://schemas.microsoft.com/office/drawing/2014/main" id="{6EC57E78-E9D0-7BE9-BAE1-66C50CE2104A}"/>
              </a:ext>
            </a:extLst>
          </p:cNvPr>
          <p:cNvSpPr>
            <a:spLocks noRot="1" noChangeArrowheads="1" noTextEdit="1"/>
          </p:cNvSpPr>
          <p:nvPr>
            <p:ph type="sldImg"/>
          </p:nvPr>
        </p:nvSpPr>
        <p:spPr>
          <a:ln/>
        </p:spPr>
      </p:sp>
      <p:sp>
        <p:nvSpPr>
          <p:cNvPr id="118787" name="Rectangle 3">
            <a:extLst>
              <a:ext uri="{FF2B5EF4-FFF2-40B4-BE49-F238E27FC236}">
                <a16:creationId xmlns:a16="http://schemas.microsoft.com/office/drawing/2014/main" id="{7F0033FC-2682-AA43-D69E-3FCFC30195E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D0801FD-B395-3F87-980B-290E12FD4378}"/>
              </a:ext>
            </a:extLst>
          </p:cNvPr>
          <p:cNvSpPr>
            <a:spLocks noGrp="1" noChangeArrowheads="1"/>
          </p:cNvSpPr>
          <p:nvPr>
            <p:ph type="sldNum" sz="quarter" idx="5"/>
          </p:nvPr>
        </p:nvSpPr>
        <p:spPr>
          <a:ln/>
        </p:spPr>
        <p:txBody>
          <a:bodyPr/>
          <a:lstStyle/>
          <a:p>
            <a:fld id="{C75F31C6-119B-4890-8B08-C0E0B49B8233}" type="slidenum">
              <a:rPr lang="en-GB" altLang="en-US"/>
              <a:pPr/>
              <a:t>14</a:t>
            </a:fld>
            <a:endParaRPr lang="en-GB" altLang="en-US"/>
          </a:p>
        </p:txBody>
      </p:sp>
      <p:sp>
        <p:nvSpPr>
          <p:cNvPr id="119810" name="Rectangle 2">
            <a:extLst>
              <a:ext uri="{FF2B5EF4-FFF2-40B4-BE49-F238E27FC236}">
                <a16:creationId xmlns:a16="http://schemas.microsoft.com/office/drawing/2014/main" id="{04FCDAB8-43C1-E385-E352-13568E416226}"/>
              </a:ext>
            </a:extLst>
          </p:cNvPr>
          <p:cNvSpPr>
            <a:spLocks noRot="1" noChangeArrowheads="1" noTextEdit="1"/>
          </p:cNvSpPr>
          <p:nvPr>
            <p:ph type="sldImg"/>
          </p:nvPr>
        </p:nvSpPr>
        <p:spPr>
          <a:ln/>
        </p:spPr>
      </p:sp>
      <p:sp>
        <p:nvSpPr>
          <p:cNvPr id="119811" name="Rectangle 3">
            <a:extLst>
              <a:ext uri="{FF2B5EF4-FFF2-40B4-BE49-F238E27FC236}">
                <a16:creationId xmlns:a16="http://schemas.microsoft.com/office/drawing/2014/main" id="{24F1978E-E127-F17A-6200-196C7EACD18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3FAB33B-FD62-BC6E-FDA6-C23501B6B1C3}"/>
              </a:ext>
            </a:extLst>
          </p:cNvPr>
          <p:cNvSpPr>
            <a:spLocks noGrp="1" noChangeArrowheads="1"/>
          </p:cNvSpPr>
          <p:nvPr>
            <p:ph type="sldNum" sz="quarter" idx="5"/>
          </p:nvPr>
        </p:nvSpPr>
        <p:spPr>
          <a:ln/>
        </p:spPr>
        <p:txBody>
          <a:bodyPr/>
          <a:lstStyle/>
          <a:p>
            <a:fld id="{B14C34F6-D3D0-46DF-8C92-FE1AE030451D}" type="slidenum">
              <a:rPr lang="en-GB" altLang="en-US"/>
              <a:pPr/>
              <a:t>15</a:t>
            </a:fld>
            <a:endParaRPr lang="en-GB" altLang="en-US"/>
          </a:p>
        </p:txBody>
      </p:sp>
      <p:sp>
        <p:nvSpPr>
          <p:cNvPr id="120834" name="Rectangle 2">
            <a:extLst>
              <a:ext uri="{FF2B5EF4-FFF2-40B4-BE49-F238E27FC236}">
                <a16:creationId xmlns:a16="http://schemas.microsoft.com/office/drawing/2014/main" id="{889627EC-0F4C-61AF-EF61-0F0F6F0ACC37}"/>
              </a:ext>
            </a:extLst>
          </p:cNvPr>
          <p:cNvSpPr>
            <a:spLocks noRot="1" noChangeArrowheads="1" noTextEdit="1"/>
          </p:cNvSpPr>
          <p:nvPr>
            <p:ph type="sldImg"/>
          </p:nvPr>
        </p:nvSpPr>
        <p:spPr>
          <a:ln/>
        </p:spPr>
      </p:sp>
      <p:sp>
        <p:nvSpPr>
          <p:cNvPr id="120835" name="Rectangle 3">
            <a:extLst>
              <a:ext uri="{FF2B5EF4-FFF2-40B4-BE49-F238E27FC236}">
                <a16:creationId xmlns:a16="http://schemas.microsoft.com/office/drawing/2014/main" id="{9B2982E7-40FF-6046-A904-724F63CBBA2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7FC9676-36A9-517D-3198-2CEE6A51DD3B}"/>
              </a:ext>
            </a:extLst>
          </p:cNvPr>
          <p:cNvSpPr>
            <a:spLocks noGrp="1" noChangeArrowheads="1"/>
          </p:cNvSpPr>
          <p:nvPr>
            <p:ph type="sldNum" sz="quarter" idx="5"/>
          </p:nvPr>
        </p:nvSpPr>
        <p:spPr>
          <a:ln/>
        </p:spPr>
        <p:txBody>
          <a:bodyPr/>
          <a:lstStyle/>
          <a:p>
            <a:fld id="{B235937B-1E38-4C81-9F72-2523445808DC}" type="slidenum">
              <a:rPr lang="en-GB" altLang="en-US"/>
              <a:pPr/>
              <a:t>16</a:t>
            </a:fld>
            <a:endParaRPr lang="en-GB" altLang="en-US"/>
          </a:p>
        </p:txBody>
      </p:sp>
      <p:sp>
        <p:nvSpPr>
          <p:cNvPr id="121858" name="Rectangle 2">
            <a:extLst>
              <a:ext uri="{FF2B5EF4-FFF2-40B4-BE49-F238E27FC236}">
                <a16:creationId xmlns:a16="http://schemas.microsoft.com/office/drawing/2014/main" id="{125EDB7F-5B8F-1BAE-2F9C-AC875A7C1E09}"/>
              </a:ext>
            </a:extLst>
          </p:cNvPr>
          <p:cNvSpPr>
            <a:spLocks noRot="1" noChangeArrowheads="1" noTextEdit="1"/>
          </p:cNvSpPr>
          <p:nvPr>
            <p:ph type="sldImg"/>
          </p:nvPr>
        </p:nvSpPr>
        <p:spPr>
          <a:ln/>
        </p:spPr>
      </p:sp>
      <p:sp>
        <p:nvSpPr>
          <p:cNvPr id="121859" name="Rectangle 3">
            <a:extLst>
              <a:ext uri="{FF2B5EF4-FFF2-40B4-BE49-F238E27FC236}">
                <a16:creationId xmlns:a16="http://schemas.microsoft.com/office/drawing/2014/main" id="{BDE19D78-C576-6291-D810-37CAE96F46E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A89F4CE-04CF-6382-6FF1-FD87836DE154}"/>
              </a:ext>
            </a:extLst>
          </p:cNvPr>
          <p:cNvSpPr>
            <a:spLocks noGrp="1" noChangeArrowheads="1"/>
          </p:cNvSpPr>
          <p:nvPr>
            <p:ph type="sldNum" sz="quarter" idx="5"/>
          </p:nvPr>
        </p:nvSpPr>
        <p:spPr>
          <a:ln/>
        </p:spPr>
        <p:txBody>
          <a:bodyPr/>
          <a:lstStyle/>
          <a:p>
            <a:fld id="{FEDE7337-2275-4D19-A31E-E97BE0D99773}" type="slidenum">
              <a:rPr lang="en-GB" altLang="en-US"/>
              <a:pPr/>
              <a:t>17</a:t>
            </a:fld>
            <a:endParaRPr lang="en-GB" altLang="en-US"/>
          </a:p>
        </p:txBody>
      </p:sp>
      <p:sp>
        <p:nvSpPr>
          <p:cNvPr id="122882" name="Rectangle 2">
            <a:extLst>
              <a:ext uri="{FF2B5EF4-FFF2-40B4-BE49-F238E27FC236}">
                <a16:creationId xmlns:a16="http://schemas.microsoft.com/office/drawing/2014/main" id="{9338DA4F-18EF-DD42-A4F7-84C67FB10992}"/>
              </a:ext>
            </a:extLst>
          </p:cNvPr>
          <p:cNvSpPr>
            <a:spLocks noRot="1" noChangeArrowheads="1" noTextEdit="1"/>
          </p:cNvSpPr>
          <p:nvPr>
            <p:ph type="sldImg"/>
          </p:nvPr>
        </p:nvSpPr>
        <p:spPr>
          <a:ln/>
        </p:spPr>
      </p:sp>
      <p:sp>
        <p:nvSpPr>
          <p:cNvPr id="122883" name="Rectangle 3">
            <a:extLst>
              <a:ext uri="{FF2B5EF4-FFF2-40B4-BE49-F238E27FC236}">
                <a16:creationId xmlns:a16="http://schemas.microsoft.com/office/drawing/2014/main" id="{74F52912-87BB-4B0E-128E-F9C18A970D9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F182596-606E-6042-49CF-8C02608F77D0}"/>
              </a:ext>
            </a:extLst>
          </p:cNvPr>
          <p:cNvSpPr>
            <a:spLocks noGrp="1" noChangeArrowheads="1"/>
          </p:cNvSpPr>
          <p:nvPr>
            <p:ph type="sldNum" sz="quarter" idx="5"/>
          </p:nvPr>
        </p:nvSpPr>
        <p:spPr>
          <a:ln/>
        </p:spPr>
        <p:txBody>
          <a:bodyPr/>
          <a:lstStyle/>
          <a:p>
            <a:fld id="{400172D1-E678-4ED3-90CA-BEBD8E96E291}" type="slidenum">
              <a:rPr lang="en-GB" altLang="en-US"/>
              <a:pPr/>
              <a:t>18</a:t>
            </a:fld>
            <a:endParaRPr lang="en-GB" altLang="en-US"/>
          </a:p>
        </p:txBody>
      </p:sp>
      <p:sp>
        <p:nvSpPr>
          <p:cNvPr id="123906" name="Rectangle 2">
            <a:extLst>
              <a:ext uri="{FF2B5EF4-FFF2-40B4-BE49-F238E27FC236}">
                <a16:creationId xmlns:a16="http://schemas.microsoft.com/office/drawing/2014/main" id="{784E8119-3854-8ADF-A560-3E20F73D3B2D}"/>
              </a:ext>
            </a:extLst>
          </p:cNvPr>
          <p:cNvSpPr>
            <a:spLocks noRot="1" noChangeArrowheads="1" noTextEdit="1"/>
          </p:cNvSpPr>
          <p:nvPr>
            <p:ph type="sldImg"/>
          </p:nvPr>
        </p:nvSpPr>
        <p:spPr>
          <a:ln/>
        </p:spPr>
      </p:sp>
      <p:sp>
        <p:nvSpPr>
          <p:cNvPr id="123907" name="Rectangle 3">
            <a:extLst>
              <a:ext uri="{FF2B5EF4-FFF2-40B4-BE49-F238E27FC236}">
                <a16:creationId xmlns:a16="http://schemas.microsoft.com/office/drawing/2014/main" id="{25844F5E-C34F-27AD-C668-C2E53766907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40CD9B2-B5CD-EBB4-1BB1-16DF864B08B3}"/>
              </a:ext>
            </a:extLst>
          </p:cNvPr>
          <p:cNvSpPr>
            <a:spLocks noGrp="1" noChangeArrowheads="1"/>
          </p:cNvSpPr>
          <p:nvPr>
            <p:ph type="sldNum" sz="quarter" idx="5"/>
          </p:nvPr>
        </p:nvSpPr>
        <p:spPr>
          <a:ln/>
        </p:spPr>
        <p:txBody>
          <a:bodyPr/>
          <a:lstStyle/>
          <a:p>
            <a:fld id="{D414AE11-7C27-4392-B58C-F107D13B54B6}" type="slidenum">
              <a:rPr lang="en-GB" altLang="en-US"/>
              <a:pPr/>
              <a:t>19</a:t>
            </a:fld>
            <a:endParaRPr lang="en-GB" altLang="en-US"/>
          </a:p>
        </p:txBody>
      </p:sp>
      <p:sp>
        <p:nvSpPr>
          <p:cNvPr id="124930" name="Rectangle 2">
            <a:extLst>
              <a:ext uri="{FF2B5EF4-FFF2-40B4-BE49-F238E27FC236}">
                <a16:creationId xmlns:a16="http://schemas.microsoft.com/office/drawing/2014/main" id="{AC7F4CEB-CF8D-6843-956C-625F7CBE89D6}"/>
              </a:ext>
            </a:extLst>
          </p:cNvPr>
          <p:cNvSpPr>
            <a:spLocks noRot="1" noChangeArrowheads="1" noTextEdit="1"/>
          </p:cNvSpPr>
          <p:nvPr>
            <p:ph type="sldImg"/>
          </p:nvPr>
        </p:nvSpPr>
        <p:spPr>
          <a:ln/>
        </p:spPr>
      </p:sp>
      <p:sp>
        <p:nvSpPr>
          <p:cNvPr id="124931" name="Rectangle 3">
            <a:extLst>
              <a:ext uri="{FF2B5EF4-FFF2-40B4-BE49-F238E27FC236}">
                <a16:creationId xmlns:a16="http://schemas.microsoft.com/office/drawing/2014/main" id="{7E7DDBA3-00D5-09C4-2816-A36C36A0A25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52122E6-7BBD-36CC-462E-78D4D91E0BF3}"/>
              </a:ext>
            </a:extLst>
          </p:cNvPr>
          <p:cNvSpPr>
            <a:spLocks noGrp="1" noChangeArrowheads="1"/>
          </p:cNvSpPr>
          <p:nvPr>
            <p:ph type="sldNum" sz="quarter" idx="5"/>
          </p:nvPr>
        </p:nvSpPr>
        <p:spPr>
          <a:ln/>
        </p:spPr>
        <p:txBody>
          <a:bodyPr/>
          <a:lstStyle/>
          <a:p>
            <a:fld id="{D0E28AC0-59F0-40EF-9483-81F621F7D9C8}" type="slidenum">
              <a:rPr lang="en-GB" altLang="en-US"/>
              <a:pPr/>
              <a:t>2</a:t>
            </a:fld>
            <a:endParaRPr lang="en-GB" altLang="en-US"/>
          </a:p>
        </p:txBody>
      </p:sp>
      <p:sp>
        <p:nvSpPr>
          <p:cNvPr id="107522" name="Rectangle 2">
            <a:extLst>
              <a:ext uri="{FF2B5EF4-FFF2-40B4-BE49-F238E27FC236}">
                <a16:creationId xmlns:a16="http://schemas.microsoft.com/office/drawing/2014/main" id="{C02A0C4F-4A07-766A-E4F1-831A4CFF2D2A}"/>
              </a:ext>
            </a:extLst>
          </p:cNvPr>
          <p:cNvSpPr>
            <a:spLocks noRot="1" noChangeArrowheads="1" noTextEdit="1"/>
          </p:cNvSpPr>
          <p:nvPr>
            <p:ph type="sldImg"/>
          </p:nvPr>
        </p:nvSpPr>
        <p:spPr>
          <a:ln/>
        </p:spPr>
      </p:sp>
      <p:sp>
        <p:nvSpPr>
          <p:cNvPr id="107523" name="Rectangle 3">
            <a:extLst>
              <a:ext uri="{FF2B5EF4-FFF2-40B4-BE49-F238E27FC236}">
                <a16:creationId xmlns:a16="http://schemas.microsoft.com/office/drawing/2014/main" id="{BF4B9BF0-C477-301F-8A52-254C91D434C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6702E18-912F-85FC-5E70-608DEC9B1E05}"/>
              </a:ext>
            </a:extLst>
          </p:cNvPr>
          <p:cNvSpPr>
            <a:spLocks noGrp="1" noChangeArrowheads="1"/>
          </p:cNvSpPr>
          <p:nvPr>
            <p:ph type="sldNum" sz="quarter" idx="5"/>
          </p:nvPr>
        </p:nvSpPr>
        <p:spPr>
          <a:ln/>
        </p:spPr>
        <p:txBody>
          <a:bodyPr/>
          <a:lstStyle/>
          <a:p>
            <a:fld id="{3E869A09-59DB-430C-8B8B-071B21DA3B42}" type="slidenum">
              <a:rPr lang="en-GB" altLang="en-US"/>
              <a:pPr/>
              <a:t>20</a:t>
            </a:fld>
            <a:endParaRPr lang="en-GB" altLang="en-US"/>
          </a:p>
        </p:txBody>
      </p:sp>
      <p:sp>
        <p:nvSpPr>
          <p:cNvPr id="125954" name="Rectangle 2">
            <a:extLst>
              <a:ext uri="{FF2B5EF4-FFF2-40B4-BE49-F238E27FC236}">
                <a16:creationId xmlns:a16="http://schemas.microsoft.com/office/drawing/2014/main" id="{CE4DBB81-5850-0B00-2AFE-39400210B0F8}"/>
              </a:ext>
            </a:extLst>
          </p:cNvPr>
          <p:cNvSpPr>
            <a:spLocks noRot="1" noChangeArrowheads="1" noTextEdit="1"/>
          </p:cNvSpPr>
          <p:nvPr>
            <p:ph type="sldImg"/>
          </p:nvPr>
        </p:nvSpPr>
        <p:spPr>
          <a:ln/>
        </p:spPr>
      </p:sp>
      <p:sp>
        <p:nvSpPr>
          <p:cNvPr id="125955" name="Rectangle 3">
            <a:extLst>
              <a:ext uri="{FF2B5EF4-FFF2-40B4-BE49-F238E27FC236}">
                <a16:creationId xmlns:a16="http://schemas.microsoft.com/office/drawing/2014/main" id="{35255BAD-6D53-0677-700C-ED248D0E363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BA9A070-1222-102D-B9CA-ED4A5AAC6DC0}"/>
              </a:ext>
            </a:extLst>
          </p:cNvPr>
          <p:cNvSpPr>
            <a:spLocks noGrp="1" noChangeArrowheads="1"/>
          </p:cNvSpPr>
          <p:nvPr>
            <p:ph type="sldNum" sz="quarter" idx="5"/>
          </p:nvPr>
        </p:nvSpPr>
        <p:spPr>
          <a:ln/>
        </p:spPr>
        <p:txBody>
          <a:bodyPr/>
          <a:lstStyle/>
          <a:p>
            <a:fld id="{FB721A0E-FC89-44AF-8B68-8505FA63D383}" type="slidenum">
              <a:rPr lang="en-GB" altLang="en-US"/>
              <a:pPr/>
              <a:t>21</a:t>
            </a:fld>
            <a:endParaRPr lang="en-GB" altLang="en-US"/>
          </a:p>
        </p:txBody>
      </p:sp>
      <p:sp>
        <p:nvSpPr>
          <p:cNvPr id="126978" name="Rectangle 2">
            <a:extLst>
              <a:ext uri="{FF2B5EF4-FFF2-40B4-BE49-F238E27FC236}">
                <a16:creationId xmlns:a16="http://schemas.microsoft.com/office/drawing/2014/main" id="{38484E8A-C70B-1A4F-43D1-AC015C9EEA4E}"/>
              </a:ext>
            </a:extLst>
          </p:cNvPr>
          <p:cNvSpPr>
            <a:spLocks noRot="1" noChangeArrowheads="1" noTextEdit="1"/>
          </p:cNvSpPr>
          <p:nvPr>
            <p:ph type="sldImg"/>
          </p:nvPr>
        </p:nvSpPr>
        <p:spPr>
          <a:ln/>
        </p:spPr>
      </p:sp>
      <p:sp>
        <p:nvSpPr>
          <p:cNvPr id="126979" name="Rectangle 3">
            <a:extLst>
              <a:ext uri="{FF2B5EF4-FFF2-40B4-BE49-F238E27FC236}">
                <a16:creationId xmlns:a16="http://schemas.microsoft.com/office/drawing/2014/main" id="{00DFC9DA-F66F-0C4D-7717-8CCCF784137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917B509-F24E-206A-2732-061090F861AF}"/>
              </a:ext>
            </a:extLst>
          </p:cNvPr>
          <p:cNvSpPr>
            <a:spLocks noGrp="1" noChangeArrowheads="1"/>
          </p:cNvSpPr>
          <p:nvPr>
            <p:ph type="sldNum" sz="quarter" idx="5"/>
          </p:nvPr>
        </p:nvSpPr>
        <p:spPr>
          <a:ln/>
        </p:spPr>
        <p:txBody>
          <a:bodyPr/>
          <a:lstStyle/>
          <a:p>
            <a:fld id="{835D0FA5-0F49-4D08-8CC2-1A847C5D6676}" type="slidenum">
              <a:rPr lang="en-GB" altLang="en-US"/>
              <a:pPr/>
              <a:t>22</a:t>
            </a:fld>
            <a:endParaRPr lang="en-GB" altLang="en-US"/>
          </a:p>
        </p:txBody>
      </p:sp>
      <p:sp>
        <p:nvSpPr>
          <p:cNvPr id="128002" name="Rectangle 2">
            <a:extLst>
              <a:ext uri="{FF2B5EF4-FFF2-40B4-BE49-F238E27FC236}">
                <a16:creationId xmlns:a16="http://schemas.microsoft.com/office/drawing/2014/main" id="{EA36CAA0-85BF-AA1F-D1BD-7C148B732AD5}"/>
              </a:ext>
            </a:extLst>
          </p:cNvPr>
          <p:cNvSpPr>
            <a:spLocks noRot="1" noChangeArrowheads="1" noTextEdit="1"/>
          </p:cNvSpPr>
          <p:nvPr>
            <p:ph type="sldImg"/>
          </p:nvPr>
        </p:nvSpPr>
        <p:spPr>
          <a:ln/>
        </p:spPr>
      </p:sp>
      <p:sp>
        <p:nvSpPr>
          <p:cNvPr id="128003" name="Rectangle 3">
            <a:extLst>
              <a:ext uri="{FF2B5EF4-FFF2-40B4-BE49-F238E27FC236}">
                <a16:creationId xmlns:a16="http://schemas.microsoft.com/office/drawing/2014/main" id="{EC1AA4F6-701C-6EA8-5DFC-0F53E536DD3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1D879B0-0367-E8AE-D52E-C19D9186E15C}"/>
              </a:ext>
            </a:extLst>
          </p:cNvPr>
          <p:cNvSpPr>
            <a:spLocks noGrp="1" noChangeArrowheads="1"/>
          </p:cNvSpPr>
          <p:nvPr>
            <p:ph type="sldNum" sz="quarter" idx="5"/>
          </p:nvPr>
        </p:nvSpPr>
        <p:spPr>
          <a:ln/>
        </p:spPr>
        <p:txBody>
          <a:bodyPr/>
          <a:lstStyle/>
          <a:p>
            <a:fld id="{FD0DF9C2-78A6-4166-ADF3-FB09307AF246}" type="slidenum">
              <a:rPr lang="en-GB" altLang="en-US"/>
              <a:pPr/>
              <a:t>23</a:t>
            </a:fld>
            <a:endParaRPr lang="en-GB" altLang="en-US"/>
          </a:p>
        </p:txBody>
      </p:sp>
      <p:sp>
        <p:nvSpPr>
          <p:cNvPr id="129026" name="Rectangle 2">
            <a:extLst>
              <a:ext uri="{FF2B5EF4-FFF2-40B4-BE49-F238E27FC236}">
                <a16:creationId xmlns:a16="http://schemas.microsoft.com/office/drawing/2014/main" id="{4B0C47CA-D8C7-0F43-609F-EB133F09F36E}"/>
              </a:ext>
            </a:extLst>
          </p:cNvPr>
          <p:cNvSpPr>
            <a:spLocks noRot="1" noChangeArrowheads="1" noTextEdit="1"/>
          </p:cNvSpPr>
          <p:nvPr>
            <p:ph type="sldImg"/>
          </p:nvPr>
        </p:nvSpPr>
        <p:spPr>
          <a:ln/>
        </p:spPr>
      </p:sp>
      <p:sp>
        <p:nvSpPr>
          <p:cNvPr id="129027" name="Rectangle 3">
            <a:extLst>
              <a:ext uri="{FF2B5EF4-FFF2-40B4-BE49-F238E27FC236}">
                <a16:creationId xmlns:a16="http://schemas.microsoft.com/office/drawing/2014/main" id="{28C675A6-C999-32EC-6047-797D4AA8B8D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C5B51F9-BC9E-6A98-C31A-AB8641BF280D}"/>
              </a:ext>
            </a:extLst>
          </p:cNvPr>
          <p:cNvSpPr>
            <a:spLocks noGrp="1" noChangeArrowheads="1"/>
          </p:cNvSpPr>
          <p:nvPr>
            <p:ph type="sldNum" sz="quarter" idx="5"/>
          </p:nvPr>
        </p:nvSpPr>
        <p:spPr>
          <a:ln/>
        </p:spPr>
        <p:txBody>
          <a:bodyPr/>
          <a:lstStyle/>
          <a:p>
            <a:fld id="{1AFBD563-CD42-43D0-9C11-A9E955086413}" type="slidenum">
              <a:rPr lang="en-GB" altLang="en-US"/>
              <a:pPr/>
              <a:t>24</a:t>
            </a:fld>
            <a:endParaRPr lang="en-GB" altLang="en-US"/>
          </a:p>
        </p:txBody>
      </p:sp>
      <p:sp>
        <p:nvSpPr>
          <p:cNvPr id="130050" name="Rectangle 2">
            <a:extLst>
              <a:ext uri="{FF2B5EF4-FFF2-40B4-BE49-F238E27FC236}">
                <a16:creationId xmlns:a16="http://schemas.microsoft.com/office/drawing/2014/main" id="{B8C0CEA5-3A27-1AE4-4BF1-990288245547}"/>
              </a:ext>
            </a:extLst>
          </p:cNvPr>
          <p:cNvSpPr>
            <a:spLocks noRot="1" noChangeArrowheads="1" noTextEdit="1"/>
          </p:cNvSpPr>
          <p:nvPr>
            <p:ph type="sldImg"/>
          </p:nvPr>
        </p:nvSpPr>
        <p:spPr>
          <a:ln/>
        </p:spPr>
      </p:sp>
      <p:sp>
        <p:nvSpPr>
          <p:cNvPr id="130051" name="Rectangle 3">
            <a:extLst>
              <a:ext uri="{FF2B5EF4-FFF2-40B4-BE49-F238E27FC236}">
                <a16:creationId xmlns:a16="http://schemas.microsoft.com/office/drawing/2014/main" id="{6DE36F2B-5A8A-791C-1853-6D8C904813D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688A2F2-8282-8DB6-1B97-10A5477BEEB8}"/>
              </a:ext>
            </a:extLst>
          </p:cNvPr>
          <p:cNvSpPr>
            <a:spLocks noGrp="1" noChangeArrowheads="1"/>
          </p:cNvSpPr>
          <p:nvPr>
            <p:ph type="sldNum" sz="quarter" idx="5"/>
          </p:nvPr>
        </p:nvSpPr>
        <p:spPr>
          <a:ln/>
        </p:spPr>
        <p:txBody>
          <a:bodyPr/>
          <a:lstStyle/>
          <a:p>
            <a:fld id="{6578647C-D9C9-45E1-8C67-FB5AC3CD4BD1}" type="slidenum">
              <a:rPr lang="en-GB" altLang="en-US"/>
              <a:pPr/>
              <a:t>25</a:t>
            </a:fld>
            <a:endParaRPr lang="en-GB" altLang="en-US"/>
          </a:p>
        </p:txBody>
      </p:sp>
      <p:sp>
        <p:nvSpPr>
          <p:cNvPr id="131074" name="Rectangle 2">
            <a:extLst>
              <a:ext uri="{FF2B5EF4-FFF2-40B4-BE49-F238E27FC236}">
                <a16:creationId xmlns:a16="http://schemas.microsoft.com/office/drawing/2014/main" id="{0B0307F1-809C-FA53-A370-F3B82036F7F0}"/>
              </a:ext>
            </a:extLst>
          </p:cNvPr>
          <p:cNvSpPr>
            <a:spLocks noRot="1" noChangeArrowheads="1" noTextEdit="1"/>
          </p:cNvSpPr>
          <p:nvPr>
            <p:ph type="sldImg"/>
          </p:nvPr>
        </p:nvSpPr>
        <p:spPr>
          <a:ln/>
        </p:spPr>
      </p:sp>
      <p:sp>
        <p:nvSpPr>
          <p:cNvPr id="131075" name="Rectangle 3">
            <a:extLst>
              <a:ext uri="{FF2B5EF4-FFF2-40B4-BE49-F238E27FC236}">
                <a16:creationId xmlns:a16="http://schemas.microsoft.com/office/drawing/2014/main" id="{FFFFA87A-E556-E36C-BE63-FDEE374BFCB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55E1E87-6086-3268-142C-7D639DA58485}"/>
              </a:ext>
            </a:extLst>
          </p:cNvPr>
          <p:cNvSpPr>
            <a:spLocks noGrp="1" noChangeArrowheads="1"/>
          </p:cNvSpPr>
          <p:nvPr>
            <p:ph type="sldNum" sz="quarter" idx="5"/>
          </p:nvPr>
        </p:nvSpPr>
        <p:spPr>
          <a:ln/>
        </p:spPr>
        <p:txBody>
          <a:bodyPr/>
          <a:lstStyle/>
          <a:p>
            <a:fld id="{5B448DD8-2CDA-4D1C-9586-FC2E19EFAB2B}" type="slidenum">
              <a:rPr lang="en-GB" altLang="en-US"/>
              <a:pPr/>
              <a:t>26</a:t>
            </a:fld>
            <a:endParaRPr lang="en-GB" altLang="en-US"/>
          </a:p>
        </p:txBody>
      </p:sp>
      <p:sp>
        <p:nvSpPr>
          <p:cNvPr id="132098" name="Rectangle 2">
            <a:extLst>
              <a:ext uri="{FF2B5EF4-FFF2-40B4-BE49-F238E27FC236}">
                <a16:creationId xmlns:a16="http://schemas.microsoft.com/office/drawing/2014/main" id="{D2B55668-3C3C-A364-B422-6B75D64B75E7}"/>
              </a:ext>
            </a:extLst>
          </p:cNvPr>
          <p:cNvSpPr>
            <a:spLocks noRot="1" noChangeArrowheads="1" noTextEdit="1"/>
          </p:cNvSpPr>
          <p:nvPr>
            <p:ph type="sldImg"/>
          </p:nvPr>
        </p:nvSpPr>
        <p:spPr>
          <a:ln/>
        </p:spPr>
      </p:sp>
      <p:sp>
        <p:nvSpPr>
          <p:cNvPr id="132099" name="Rectangle 3">
            <a:extLst>
              <a:ext uri="{FF2B5EF4-FFF2-40B4-BE49-F238E27FC236}">
                <a16:creationId xmlns:a16="http://schemas.microsoft.com/office/drawing/2014/main" id="{9A19D024-A55F-F365-47C8-034171E148C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2AA879B-CE8A-8077-CF29-BA5FA463D00E}"/>
              </a:ext>
            </a:extLst>
          </p:cNvPr>
          <p:cNvSpPr>
            <a:spLocks noGrp="1" noChangeArrowheads="1"/>
          </p:cNvSpPr>
          <p:nvPr>
            <p:ph type="sldNum" sz="quarter" idx="5"/>
          </p:nvPr>
        </p:nvSpPr>
        <p:spPr>
          <a:ln/>
        </p:spPr>
        <p:txBody>
          <a:bodyPr/>
          <a:lstStyle/>
          <a:p>
            <a:fld id="{C2D70114-B636-45DE-8DD3-1AD0DEF2A63D}" type="slidenum">
              <a:rPr lang="en-GB" altLang="en-US"/>
              <a:pPr/>
              <a:t>27</a:t>
            </a:fld>
            <a:endParaRPr lang="en-GB" altLang="en-US"/>
          </a:p>
        </p:txBody>
      </p:sp>
      <p:sp>
        <p:nvSpPr>
          <p:cNvPr id="133122" name="Rectangle 2">
            <a:extLst>
              <a:ext uri="{FF2B5EF4-FFF2-40B4-BE49-F238E27FC236}">
                <a16:creationId xmlns:a16="http://schemas.microsoft.com/office/drawing/2014/main" id="{A43952F6-3DDB-5C81-E1C4-9642F8F13BCD}"/>
              </a:ext>
            </a:extLst>
          </p:cNvPr>
          <p:cNvSpPr>
            <a:spLocks noRot="1" noChangeArrowheads="1" noTextEdit="1"/>
          </p:cNvSpPr>
          <p:nvPr>
            <p:ph type="sldImg"/>
          </p:nvPr>
        </p:nvSpPr>
        <p:spPr>
          <a:ln/>
        </p:spPr>
      </p:sp>
      <p:sp>
        <p:nvSpPr>
          <p:cNvPr id="133123" name="Rectangle 3">
            <a:extLst>
              <a:ext uri="{FF2B5EF4-FFF2-40B4-BE49-F238E27FC236}">
                <a16:creationId xmlns:a16="http://schemas.microsoft.com/office/drawing/2014/main" id="{3E731D17-436B-7964-0C1C-EAF2B86F489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10E42DF-94C8-20C0-43E8-88E82AEEB747}"/>
              </a:ext>
            </a:extLst>
          </p:cNvPr>
          <p:cNvSpPr>
            <a:spLocks noGrp="1" noChangeArrowheads="1"/>
          </p:cNvSpPr>
          <p:nvPr>
            <p:ph type="sldNum" sz="quarter" idx="5"/>
          </p:nvPr>
        </p:nvSpPr>
        <p:spPr>
          <a:ln/>
        </p:spPr>
        <p:txBody>
          <a:bodyPr/>
          <a:lstStyle/>
          <a:p>
            <a:fld id="{CCCA6A8D-41B0-438E-8607-F8EC852D9D83}" type="slidenum">
              <a:rPr lang="en-GB" altLang="en-US"/>
              <a:pPr/>
              <a:t>28</a:t>
            </a:fld>
            <a:endParaRPr lang="en-GB" altLang="en-US"/>
          </a:p>
        </p:txBody>
      </p:sp>
      <p:sp>
        <p:nvSpPr>
          <p:cNvPr id="135170" name="Rectangle 2">
            <a:extLst>
              <a:ext uri="{FF2B5EF4-FFF2-40B4-BE49-F238E27FC236}">
                <a16:creationId xmlns:a16="http://schemas.microsoft.com/office/drawing/2014/main" id="{DB9DE691-B162-1611-42C6-18ECF559DCAE}"/>
              </a:ext>
            </a:extLst>
          </p:cNvPr>
          <p:cNvSpPr>
            <a:spLocks noRot="1" noChangeArrowheads="1" noTextEdit="1"/>
          </p:cNvSpPr>
          <p:nvPr>
            <p:ph type="sldImg"/>
          </p:nvPr>
        </p:nvSpPr>
        <p:spPr>
          <a:xfrm>
            <a:off x="1144588" y="685800"/>
            <a:ext cx="4572000" cy="3429000"/>
          </a:xfrm>
          <a:ln/>
        </p:spPr>
      </p:sp>
      <p:sp>
        <p:nvSpPr>
          <p:cNvPr id="135171" name="Rectangle 3">
            <a:extLst>
              <a:ext uri="{FF2B5EF4-FFF2-40B4-BE49-F238E27FC236}">
                <a16:creationId xmlns:a16="http://schemas.microsoft.com/office/drawing/2014/main" id="{313F5E5E-52BA-3CCA-AD25-FAAB23917BB9}"/>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6AB2D6D-DF13-EE14-8846-D6A737DC182B}"/>
              </a:ext>
            </a:extLst>
          </p:cNvPr>
          <p:cNvSpPr>
            <a:spLocks noGrp="1" noChangeArrowheads="1"/>
          </p:cNvSpPr>
          <p:nvPr>
            <p:ph type="sldNum" sz="quarter" idx="5"/>
          </p:nvPr>
        </p:nvSpPr>
        <p:spPr>
          <a:ln/>
        </p:spPr>
        <p:txBody>
          <a:bodyPr/>
          <a:lstStyle/>
          <a:p>
            <a:fld id="{9E60E55F-0E0B-44C7-85AA-4777685D6AAA}" type="slidenum">
              <a:rPr lang="en-GB" altLang="en-US"/>
              <a:pPr/>
              <a:t>3</a:t>
            </a:fld>
            <a:endParaRPr lang="en-GB" altLang="en-US"/>
          </a:p>
        </p:txBody>
      </p:sp>
      <p:sp>
        <p:nvSpPr>
          <p:cNvPr id="108546" name="Rectangle 2">
            <a:extLst>
              <a:ext uri="{FF2B5EF4-FFF2-40B4-BE49-F238E27FC236}">
                <a16:creationId xmlns:a16="http://schemas.microsoft.com/office/drawing/2014/main" id="{9043588B-C4DF-EECE-9719-71512E5B02BA}"/>
              </a:ext>
            </a:extLst>
          </p:cNvPr>
          <p:cNvSpPr>
            <a:spLocks noRot="1" noChangeArrowheads="1" noTextEdit="1"/>
          </p:cNvSpPr>
          <p:nvPr>
            <p:ph type="sldImg"/>
          </p:nvPr>
        </p:nvSpPr>
        <p:spPr>
          <a:ln/>
        </p:spPr>
      </p:sp>
      <p:sp>
        <p:nvSpPr>
          <p:cNvPr id="108547" name="Rectangle 3">
            <a:extLst>
              <a:ext uri="{FF2B5EF4-FFF2-40B4-BE49-F238E27FC236}">
                <a16:creationId xmlns:a16="http://schemas.microsoft.com/office/drawing/2014/main" id="{D4152D99-3A6E-A834-9117-39BF9A1DE5B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AFFE96C-93E2-4ED3-7989-8A7903688B47}"/>
              </a:ext>
            </a:extLst>
          </p:cNvPr>
          <p:cNvSpPr>
            <a:spLocks noGrp="1" noChangeArrowheads="1"/>
          </p:cNvSpPr>
          <p:nvPr>
            <p:ph type="sldNum" sz="quarter" idx="5"/>
          </p:nvPr>
        </p:nvSpPr>
        <p:spPr>
          <a:ln/>
        </p:spPr>
        <p:txBody>
          <a:bodyPr/>
          <a:lstStyle/>
          <a:p>
            <a:fld id="{7770D0D0-8CD5-41DF-9E98-17EC97582704}" type="slidenum">
              <a:rPr lang="en-GB" altLang="en-US"/>
              <a:pPr/>
              <a:t>4</a:t>
            </a:fld>
            <a:endParaRPr lang="en-GB" altLang="en-US"/>
          </a:p>
        </p:txBody>
      </p:sp>
      <p:sp>
        <p:nvSpPr>
          <p:cNvPr id="109570" name="Rectangle 2">
            <a:extLst>
              <a:ext uri="{FF2B5EF4-FFF2-40B4-BE49-F238E27FC236}">
                <a16:creationId xmlns:a16="http://schemas.microsoft.com/office/drawing/2014/main" id="{D0660A1A-BC95-421B-772A-AA8D632B9561}"/>
              </a:ext>
            </a:extLst>
          </p:cNvPr>
          <p:cNvSpPr>
            <a:spLocks noRot="1" noChangeArrowheads="1" noTextEdit="1"/>
          </p:cNvSpPr>
          <p:nvPr>
            <p:ph type="sldImg"/>
          </p:nvPr>
        </p:nvSpPr>
        <p:spPr>
          <a:ln/>
        </p:spPr>
      </p:sp>
      <p:sp>
        <p:nvSpPr>
          <p:cNvPr id="109571" name="Rectangle 3">
            <a:extLst>
              <a:ext uri="{FF2B5EF4-FFF2-40B4-BE49-F238E27FC236}">
                <a16:creationId xmlns:a16="http://schemas.microsoft.com/office/drawing/2014/main" id="{9A2E0FD8-CD15-4AD5-4358-0A29CAF4484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EE1883D-0688-ACC9-3D6B-AA7C0C3067D7}"/>
              </a:ext>
            </a:extLst>
          </p:cNvPr>
          <p:cNvSpPr>
            <a:spLocks noGrp="1" noChangeArrowheads="1"/>
          </p:cNvSpPr>
          <p:nvPr>
            <p:ph type="sldNum" sz="quarter" idx="5"/>
          </p:nvPr>
        </p:nvSpPr>
        <p:spPr>
          <a:ln/>
        </p:spPr>
        <p:txBody>
          <a:bodyPr/>
          <a:lstStyle/>
          <a:p>
            <a:fld id="{E31154ED-D702-40D2-9807-47ED85FAD0E6}" type="slidenum">
              <a:rPr lang="en-GB" altLang="en-US"/>
              <a:pPr/>
              <a:t>5</a:t>
            </a:fld>
            <a:endParaRPr lang="en-GB" altLang="en-US"/>
          </a:p>
        </p:txBody>
      </p:sp>
      <p:sp>
        <p:nvSpPr>
          <p:cNvPr id="110594" name="Rectangle 2">
            <a:extLst>
              <a:ext uri="{FF2B5EF4-FFF2-40B4-BE49-F238E27FC236}">
                <a16:creationId xmlns:a16="http://schemas.microsoft.com/office/drawing/2014/main" id="{3671FE84-3023-4825-BEE0-89376BD07E7E}"/>
              </a:ext>
            </a:extLst>
          </p:cNvPr>
          <p:cNvSpPr>
            <a:spLocks noRot="1" noChangeArrowheads="1" noTextEdit="1"/>
          </p:cNvSpPr>
          <p:nvPr>
            <p:ph type="sldImg"/>
          </p:nvPr>
        </p:nvSpPr>
        <p:spPr>
          <a:ln/>
        </p:spPr>
      </p:sp>
      <p:sp>
        <p:nvSpPr>
          <p:cNvPr id="110595" name="Rectangle 3">
            <a:extLst>
              <a:ext uri="{FF2B5EF4-FFF2-40B4-BE49-F238E27FC236}">
                <a16:creationId xmlns:a16="http://schemas.microsoft.com/office/drawing/2014/main" id="{8D75BFE9-3184-15F5-AE57-9E076C5A9C4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9E98FAB-6F56-39D7-F06B-2214990B97F7}"/>
              </a:ext>
            </a:extLst>
          </p:cNvPr>
          <p:cNvSpPr>
            <a:spLocks noGrp="1" noChangeArrowheads="1"/>
          </p:cNvSpPr>
          <p:nvPr>
            <p:ph type="sldNum" sz="quarter" idx="5"/>
          </p:nvPr>
        </p:nvSpPr>
        <p:spPr>
          <a:ln/>
        </p:spPr>
        <p:txBody>
          <a:bodyPr/>
          <a:lstStyle/>
          <a:p>
            <a:fld id="{68F1983C-F56A-41EE-92B4-6E03AA67AA95}" type="slidenum">
              <a:rPr lang="en-GB" altLang="en-US"/>
              <a:pPr/>
              <a:t>6</a:t>
            </a:fld>
            <a:endParaRPr lang="en-GB" altLang="en-US"/>
          </a:p>
        </p:txBody>
      </p:sp>
      <p:sp>
        <p:nvSpPr>
          <p:cNvPr id="111618" name="Rectangle 2">
            <a:extLst>
              <a:ext uri="{FF2B5EF4-FFF2-40B4-BE49-F238E27FC236}">
                <a16:creationId xmlns:a16="http://schemas.microsoft.com/office/drawing/2014/main" id="{C005F911-E595-304D-31BA-9928A216440B}"/>
              </a:ext>
            </a:extLst>
          </p:cNvPr>
          <p:cNvSpPr>
            <a:spLocks noRot="1" noChangeArrowheads="1" noTextEdit="1"/>
          </p:cNvSpPr>
          <p:nvPr>
            <p:ph type="sldImg"/>
          </p:nvPr>
        </p:nvSpPr>
        <p:spPr>
          <a:ln/>
        </p:spPr>
      </p:sp>
      <p:sp>
        <p:nvSpPr>
          <p:cNvPr id="111619" name="Rectangle 3">
            <a:extLst>
              <a:ext uri="{FF2B5EF4-FFF2-40B4-BE49-F238E27FC236}">
                <a16:creationId xmlns:a16="http://schemas.microsoft.com/office/drawing/2014/main" id="{9FF7F5BD-ACDD-562C-36AF-F154FC6BF89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67E0D57-2811-CFA0-2378-010FDEE3897A}"/>
              </a:ext>
            </a:extLst>
          </p:cNvPr>
          <p:cNvSpPr>
            <a:spLocks noGrp="1" noChangeArrowheads="1"/>
          </p:cNvSpPr>
          <p:nvPr>
            <p:ph type="sldNum" sz="quarter" idx="5"/>
          </p:nvPr>
        </p:nvSpPr>
        <p:spPr>
          <a:ln/>
        </p:spPr>
        <p:txBody>
          <a:bodyPr/>
          <a:lstStyle/>
          <a:p>
            <a:fld id="{D86A2756-A927-4B65-AE00-EE3909657096}" type="slidenum">
              <a:rPr lang="en-GB" altLang="en-US"/>
              <a:pPr/>
              <a:t>7</a:t>
            </a:fld>
            <a:endParaRPr lang="en-GB" altLang="en-US"/>
          </a:p>
        </p:txBody>
      </p:sp>
      <p:sp>
        <p:nvSpPr>
          <p:cNvPr id="112642" name="Rectangle 2">
            <a:extLst>
              <a:ext uri="{FF2B5EF4-FFF2-40B4-BE49-F238E27FC236}">
                <a16:creationId xmlns:a16="http://schemas.microsoft.com/office/drawing/2014/main" id="{00EA51E7-AEEC-33A0-BBC3-41A0ED1BC473}"/>
              </a:ext>
            </a:extLst>
          </p:cNvPr>
          <p:cNvSpPr>
            <a:spLocks noRot="1" noChangeArrowheads="1" noTextEdit="1"/>
          </p:cNvSpPr>
          <p:nvPr>
            <p:ph type="sldImg"/>
          </p:nvPr>
        </p:nvSpPr>
        <p:spPr>
          <a:ln/>
        </p:spPr>
      </p:sp>
      <p:sp>
        <p:nvSpPr>
          <p:cNvPr id="112643" name="Rectangle 3">
            <a:extLst>
              <a:ext uri="{FF2B5EF4-FFF2-40B4-BE49-F238E27FC236}">
                <a16:creationId xmlns:a16="http://schemas.microsoft.com/office/drawing/2014/main" id="{AC447A6C-F752-8946-27C9-4D5E6013582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A73C13B-DA6C-6A77-4903-D787FE9FF6CA}"/>
              </a:ext>
            </a:extLst>
          </p:cNvPr>
          <p:cNvSpPr>
            <a:spLocks noGrp="1" noChangeArrowheads="1"/>
          </p:cNvSpPr>
          <p:nvPr>
            <p:ph type="sldNum" sz="quarter" idx="5"/>
          </p:nvPr>
        </p:nvSpPr>
        <p:spPr>
          <a:ln/>
        </p:spPr>
        <p:txBody>
          <a:bodyPr/>
          <a:lstStyle/>
          <a:p>
            <a:fld id="{82422CE3-4674-4BA0-A755-B08C47753F68}" type="slidenum">
              <a:rPr lang="en-GB" altLang="en-US"/>
              <a:pPr/>
              <a:t>8</a:t>
            </a:fld>
            <a:endParaRPr lang="en-GB" altLang="en-US"/>
          </a:p>
        </p:txBody>
      </p:sp>
      <p:sp>
        <p:nvSpPr>
          <p:cNvPr id="113666" name="Rectangle 2">
            <a:extLst>
              <a:ext uri="{FF2B5EF4-FFF2-40B4-BE49-F238E27FC236}">
                <a16:creationId xmlns:a16="http://schemas.microsoft.com/office/drawing/2014/main" id="{238D89E7-4EFD-2B10-28B6-96AA07002832}"/>
              </a:ext>
            </a:extLst>
          </p:cNvPr>
          <p:cNvSpPr>
            <a:spLocks noRot="1" noChangeArrowheads="1" noTextEdit="1"/>
          </p:cNvSpPr>
          <p:nvPr>
            <p:ph type="sldImg"/>
          </p:nvPr>
        </p:nvSpPr>
        <p:spPr>
          <a:ln/>
        </p:spPr>
      </p:sp>
      <p:sp>
        <p:nvSpPr>
          <p:cNvPr id="113667" name="Rectangle 3">
            <a:extLst>
              <a:ext uri="{FF2B5EF4-FFF2-40B4-BE49-F238E27FC236}">
                <a16:creationId xmlns:a16="http://schemas.microsoft.com/office/drawing/2014/main" id="{CC3861A6-F861-1789-01E2-C41748B9598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8384B0D-AAA2-75DD-7D46-E88490392600}"/>
              </a:ext>
            </a:extLst>
          </p:cNvPr>
          <p:cNvSpPr>
            <a:spLocks noGrp="1" noChangeArrowheads="1"/>
          </p:cNvSpPr>
          <p:nvPr>
            <p:ph type="sldNum" sz="quarter" idx="5"/>
          </p:nvPr>
        </p:nvSpPr>
        <p:spPr>
          <a:ln/>
        </p:spPr>
        <p:txBody>
          <a:bodyPr/>
          <a:lstStyle/>
          <a:p>
            <a:fld id="{D873123C-06B7-4CB7-9337-D676AB44FED8}" type="slidenum">
              <a:rPr lang="en-GB" altLang="en-US"/>
              <a:pPr/>
              <a:t>9</a:t>
            </a:fld>
            <a:endParaRPr lang="en-GB" altLang="en-US"/>
          </a:p>
        </p:txBody>
      </p:sp>
      <p:sp>
        <p:nvSpPr>
          <p:cNvPr id="114690" name="Rectangle 2">
            <a:extLst>
              <a:ext uri="{FF2B5EF4-FFF2-40B4-BE49-F238E27FC236}">
                <a16:creationId xmlns:a16="http://schemas.microsoft.com/office/drawing/2014/main" id="{2DA0F616-71DF-A815-F4CF-003CEFDBF6C2}"/>
              </a:ext>
            </a:extLst>
          </p:cNvPr>
          <p:cNvSpPr>
            <a:spLocks noRot="1" noChangeArrowheads="1" noTextEdit="1"/>
          </p:cNvSpPr>
          <p:nvPr>
            <p:ph type="sldImg"/>
          </p:nvPr>
        </p:nvSpPr>
        <p:spPr>
          <a:ln/>
        </p:spPr>
      </p:sp>
      <p:sp>
        <p:nvSpPr>
          <p:cNvPr id="114691" name="Rectangle 3">
            <a:extLst>
              <a:ext uri="{FF2B5EF4-FFF2-40B4-BE49-F238E27FC236}">
                <a16:creationId xmlns:a16="http://schemas.microsoft.com/office/drawing/2014/main" id="{B3C70B6F-FBFA-226A-6061-856D7336673D}"/>
              </a:ext>
            </a:extLst>
          </p:cNvPr>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4754" name="Group 2">
            <a:extLst>
              <a:ext uri="{FF2B5EF4-FFF2-40B4-BE49-F238E27FC236}">
                <a16:creationId xmlns:a16="http://schemas.microsoft.com/office/drawing/2014/main" id="{E60D528C-4355-7183-65FE-D5227456CDC7}"/>
              </a:ext>
            </a:extLst>
          </p:cNvPr>
          <p:cNvGrpSpPr>
            <a:grpSpLocks/>
          </p:cNvGrpSpPr>
          <p:nvPr/>
        </p:nvGrpSpPr>
        <p:grpSpPr bwMode="auto">
          <a:xfrm>
            <a:off x="0" y="927100"/>
            <a:ext cx="8991600" cy="4495800"/>
            <a:chOff x="0" y="584"/>
            <a:chExt cx="5664" cy="2832"/>
          </a:xfrm>
        </p:grpSpPr>
        <p:sp>
          <p:nvSpPr>
            <p:cNvPr id="74755" name="AutoShape 3">
              <a:extLst>
                <a:ext uri="{FF2B5EF4-FFF2-40B4-BE49-F238E27FC236}">
                  <a16:creationId xmlns:a16="http://schemas.microsoft.com/office/drawing/2014/main" id="{E30AD180-AA85-FF1B-7679-6AD215ECB4C3}"/>
                </a:ext>
              </a:extLst>
            </p:cNvPr>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GB" altLang="en-US" sz="2400">
                <a:latin typeface="Times New Roman" panose="02020603050405020304" pitchFamily="18" charset="0"/>
              </a:endParaRPr>
            </a:p>
          </p:txBody>
        </p:sp>
        <p:sp>
          <p:nvSpPr>
            <p:cNvPr id="74756" name="Rectangle 4">
              <a:extLst>
                <a:ext uri="{FF2B5EF4-FFF2-40B4-BE49-F238E27FC236}">
                  <a16:creationId xmlns:a16="http://schemas.microsoft.com/office/drawing/2014/main" id="{3D218E62-B93E-4953-4607-B3EF44CD1740}"/>
                </a:ext>
              </a:extLst>
            </p:cNvPr>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GB" altLang="en-US" sz="2400">
                <a:latin typeface="Times New Roman" panose="02020603050405020304" pitchFamily="18" charset="0"/>
              </a:endParaRPr>
            </a:p>
          </p:txBody>
        </p:sp>
        <p:sp>
          <p:nvSpPr>
            <p:cNvPr id="74757" name="AutoShape 5">
              <a:extLst>
                <a:ext uri="{FF2B5EF4-FFF2-40B4-BE49-F238E27FC236}">
                  <a16:creationId xmlns:a16="http://schemas.microsoft.com/office/drawing/2014/main" id="{B71E8471-9C40-000D-7D0E-30C4F24C699D}"/>
                </a:ext>
              </a:extLst>
            </p:cNvPr>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4417 w 1000"/>
                <a:gd name="T3" fmla="*/ 0 h 1000"/>
                <a:gd name="T4" fmla="*/ 4917 w 1000"/>
                <a:gd name="T5" fmla="*/ 500 h 1000"/>
                <a:gd name="T6" fmla="*/ 4417 w 1000"/>
                <a:gd name="T7" fmla="*/ 1000 h 1000"/>
                <a:gd name="T8" fmla="*/ 0 w 1000"/>
                <a:gd name="T9" fmla="*/ 1000 h 1000"/>
                <a:gd name="T10" fmla="*/ 0 w 1000"/>
                <a:gd name="T11" fmla="*/ 0 h 1000"/>
                <a:gd name="T12" fmla="*/ G4 w 1000"/>
                <a:gd name="T13" fmla="*/ G1 h 1000"/>
              </a:gdLst>
              <a:ahLst/>
              <a:cxnLst>
                <a:cxn ang="0">
                  <a:pos x="T0" y="T1"/>
                </a:cxn>
                <a:cxn ang="0">
                  <a:pos x="T2" y="T3"/>
                </a:cxn>
                <a:cxn ang="0">
                  <a:pos x="T4" y="T5"/>
                </a:cxn>
                <a:cxn ang="0">
                  <a:pos x="T6" y="T7"/>
                </a:cxn>
                <a:cxn ang="0">
                  <a:pos x="T8" y="T9"/>
                </a:cxn>
              </a:cxnLst>
              <a:rect l="T10" t="T11" r="T12" b="T13"/>
              <a:pathLst>
                <a:path w="4917" h="1000">
                  <a:moveTo>
                    <a:pt x="0" y="0"/>
                  </a:moveTo>
                  <a:lnTo>
                    <a:pt x="4417" y="0"/>
                  </a:lnTo>
                  <a:cubicBezTo>
                    <a:pt x="4693" y="0"/>
                    <a:pt x="4917" y="223"/>
                    <a:pt x="4917" y="500"/>
                  </a:cubicBezTo>
                  <a:cubicBezTo>
                    <a:pt x="4917" y="776"/>
                    <a:pt x="4693" y="1000"/>
                    <a:pt x="4417" y="1000"/>
                  </a:cubicBezTo>
                  <a:lnTo>
                    <a:pt x="0" y="100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z="2400">
                <a:latin typeface="Times New Roman" panose="02020603050405020304" pitchFamily="18" charset="0"/>
              </a:endParaRPr>
            </a:p>
          </p:txBody>
        </p:sp>
        <p:sp>
          <p:nvSpPr>
            <p:cNvPr id="74758" name="Line 6">
              <a:extLst>
                <a:ext uri="{FF2B5EF4-FFF2-40B4-BE49-F238E27FC236}">
                  <a16:creationId xmlns:a16="http://schemas.microsoft.com/office/drawing/2014/main" id="{21CB9885-0C08-E9FD-5050-0FD4C3D54E8F}"/>
                </a:ext>
              </a:extLst>
            </p:cNvPr>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74759" name="Rectangle 7">
            <a:extLst>
              <a:ext uri="{FF2B5EF4-FFF2-40B4-BE49-F238E27FC236}">
                <a16:creationId xmlns:a16="http://schemas.microsoft.com/office/drawing/2014/main" id="{01F82828-434A-1DDE-458F-175902BEDC0F}"/>
              </a:ext>
            </a:extLst>
          </p:cNvPr>
          <p:cNvSpPr>
            <a:spLocks noGrp="1" noChangeArrowheads="1"/>
          </p:cNvSpPr>
          <p:nvPr>
            <p:ph type="ctrTitle"/>
          </p:nvPr>
        </p:nvSpPr>
        <p:spPr>
          <a:xfrm>
            <a:off x="228600" y="1427163"/>
            <a:ext cx="8077200" cy="1609725"/>
          </a:xfrm>
        </p:spPr>
        <p:txBody>
          <a:bodyPr/>
          <a:lstStyle>
            <a:lvl1pPr>
              <a:defRPr sz="4600"/>
            </a:lvl1pPr>
          </a:lstStyle>
          <a:p>
            <a:pPr lvl="0"/>
            <a:r>
              <a:rPr lang="en-US" altLang="en-US" noProof="0"/>
              <a:t>Click to edit Master title style</a:t>
            </a:r>
          </a:p>
        </p:txBody>
      </p:sp>
      <p:sp>
        <p:nvSpPr>
          <p:cNvPr id="74760" name="Rectangle 8">
            <a:extLst>
              <a:ext uri="{FF2B5EF4-FFF2-40B4-BE49-F238E27FC236}">
                <a16:creationId xmlns:a16="http://schemas.microsoft.com/office/drawing/2014/main" id="{E2B1F561-45C1-CC53-D2A2-C3A0091D4A5A}"/>
              </a:ext>
            </a:extLst>
          </p:cNvPr>
          <p:cNvSpPr>
            <a:spLocks noGrp="1" noChangeArrowheads="1"/>
          </p:cNvSpPr>
          <p:nvPr>
            <p:ph type="subTitle" idx="1"/>
          </p:nvPr>
        </p:nvSpPr>
        <p:spPr>
          <a:xfrm>
            <a:off x="1066800" y="3441700"/>
            <a:ext cx="6629400" cy="1676400"/>
          </a:xfrm>
        </p:spPr>
        <p:txBody>
          <a:bodyPr/>
          <a:lstStyle>
            <a:lvl1pPr marL="0" indent="0">
              <a:buFont typeface="Wingdings" panose="05000000000000000000" pitchFamily="2" charset="2"/>
              <a:buNone/>
              <a:defRPr/>
            </a:lvl1pPr>
          </a:lstStyle>
          <a:p>
            <a:pPr lvl="0"/>
            <a:r>
              <a:rPr lang="en-US" altLang="en-US" noProof="0"/>
              <a:t>Click to edit Master subtitle style</a:t>
            </a:r>
          </a:p>
        </p:txBody>
      </p:sp>
      <p:sp>
        <p:nvSpPr>
          <p:cNvPr id="74761" name="Rectangle 9">
            <a:extLst>
              <a:ext uri="{FF2B5EF4-FFF2-40B4-BE49-F238E27FC236}">
                <a16:creationId xmlns:a16="http://schemas.microsoft.com/office/drawing/2014/main" id="{CA7E7E6C-BD58-8E62-D717-091A1D467006}"/>
              </a:ext>
            </a:extLst>
          </p:cNvPr>
          <p:cNvSpPr>
            <a:spLocks noGrp="1" noChangeArrowheads="1"/>
          </p:cNvSpPr>
          <p:nvPr>
            <p:ph type="dt" sz="half" idx="2"/>
          </p:nvPr>
        </p:nvSpPr>
        <p:spPr>
          <a:xfrm>
            <a:off x="457200" y="6248400"/>
            <a:ext cx="2133600" cy="471488"/>
          </a:xfrm>
        </p:spPr>
        <p:txBody>
          <a:bodyPr/>
          <a:lstStyle>
            <a:lvl1pPr>
              <a:defRPr/>
            </a:lvl1pPr>
          </a:lstStyle>
          <a:p>
            <a:endParaRPr lang="en-US" altLang="en-US"/>
          </a:p>
        </p:txBody>
      </p:sp>
      <p:sp>
        <p:nvSpPr>
          <p:cNvPr id="74762" name="Rectangle 10">
            <a:extLst>
              <a:ext uri="{FF2B5EF4-FFF2-40B4-BE49-F238E27FC236}">
                <a16:creationId xmlns:a16="http://schemas.microsoft.com/office/drawing/2014/main" id="{E0673C33-F5D9-7B79-D8AC-0F97800DF399}"/>
              </a:ext>
            </a:extLst>
          </p:cNvPr>
          <p:cNvSpPr>
            <a:spLocks noGrp="1" noChangeArrowheads="1"/>
          </p:cNvSpPr>
          <p:nvPr>
            <p:ph type="ftr" sz="quarter" idx="3"/>
          </p:nvPr>
        </p:nvSpPr>
        <p:spPr>
          <a:xfrm>
            <a:off x="3124200" y="6253163"/>
            <a:ext cx="2895600" cy="457200"/>
          </a:xfrm>
        </p:spPr>
        <p:txBody>
          <a:bodyPr/>
          <a:lstStyle>
            <a:lvl1pPr>
              <a:defRPr/>
            </a:lvl1pPr>
          </a:lstStyle>
          <a:p>
            <a:endParaRPr lang="en-US" altLang="en-US"/>
          </a:p>
        </p:txBody>
      </p:sp>
      <p:sp>
        <p:nvSpPr>
          <p:cNvPr id="74763" name="Rectangle 11">
            <a:extLst>
              <a:ext uri="{FF2B5EF4-FFF2-40B4-BE49-F238E27FC236}">
                <a16:creationId xmlns:a16="http://schemas.microsoft.com/office/drawing/2014/main" id="{F8BA7B8A-749A-C2CA-835F-9A056E120E4C}"/>
              </a:ext>
            </a:extLst>
          </p:cNvPr>
          <p:cNvSpPr>
            <a:spLocks noGrp="1" noChangeArrowheads="1"/>
          </p:cNvSpPr>
          <p:nvPr>
            <p:ph type="sldNum" sz="quarter" idx="4"/>
          </p:nvPr>
        </p:nvSpPr>
        <p:spPr>
          <a:xfrm>
            <a:off x="6553200" y="6248400"/>
            <a:ext cx="2133600" cy="471488"/>
          </a:xfrm>
        </p:spPr>
        <p:txBody>
          <a:bodyPr/>
          <a:lstStyle>
            <a:lvl1pPr>
              <a:defRPr/>
            </a:lvl1pPr>
          </a:lstStyle>
          <a:p>
            <a:fld id="{D129B196-7BC6-40BC-ABF3-E9500851EC7B}"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D0FB1-D80D-DCFF-B1C4-0980746754C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CF7BBEB-BF9D-0936-96D0-FBECE1F038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A03388-BD34-9C96-6BE2-E5B6573E91F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A98EC96-B922-EDD9-C2A5-2B144FFBDBD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081C8D0-47A6-8A3E-249D-451E6686D48E}"/>
              </a:ext>
            </a:extLst>
          </p:cNvPr>
          <p:cNvSpPr>
            <a:spLocks noGrp="1"/>
          </p:cNvSpPr>
          <p:nvPr>
            <p:ph type="sldNum" sz="quarter" idx="12"/>
          </p:nvPr>
        </p:nvSpPr>
        <p:spPr/>
        <p:txBody>
          <a:bodyPr/>
          <a:lstStyle>
            <a:lvl1pPr>
              <a:defRPr/>
            </a:lvl1pPr>
          </a:lstStyle>
          <a:p>
            <a:fld id="{8AE003B3-84DF-4B46-B92F-3697BA79AC76}" type="slidenum">
              <a:rPr lang="en-US" altLang="en-US"/>
              <a:pPr/>
              <a:t>‹#›</a:t>
            </a:fld>
            <a:endParaRPr lang="en-US" altLang="en-US"/>
          </a:p>
        </p:txBody>
      </p:sp>
    </p:spTree>
    <p:extLst>
      <p:ext uri="{BB962C8B-B14F-4D97-AF65-F5344CB8AC3E}">
        <p14:creationId xmlns:p14="http://schemas.microsoft.com/office/powerpoint/2010/main" val="772624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6D884D-26F5-C204-9A3A-8AA482B14167}"/>
              </a:ext>
            </a:extLst>
          </p:cNvPr>
          <p:cNvSpPr>
            <a:spLocks noGrp="1"/>
          </p:cNvSpPr>
          <p:nvPr>
            <p:ph type="title" orient="vert"/>
          </p:nvPr>
        </p:nvSpPr>
        <p:spPr>
          <a:xfrm>
            <a:off x="6450013" y="228600"/>
            <a:ext cx="2084387" cy="57912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342AA5-3B11-19D9-9D94-F11AD1D339A1}"/>
              </a:ext>
            </a:extLst>
          </p:cNvPr>
          <p:cNvSpPr>
            <a:spLocks noGrp="1"/>
          </p:cNvSpPr>
          <p:nvPr>
            <p:ph type="body" orient="vert" idx="1"/>
          </p:nvPr>
        </p:nvSpPr>
        <p:spPr>
          <a:xfrm>
            <a:off x="195263" y="228600"/>
            <a:ext cx="61023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E002B9-1AFD-B891-A262-95676A322AD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DF06BCE-C502-FFB8-08CF-6660D9028E7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062A976-0EF2-AC5C-D755-0F8647B14A07}"/>
              </a:ext>
            </a:extLst>
          </p:cNvPr>
          <p:cNvSpPr>
            <a:spLocks noGrp="1"/>
          </p:cNvSpPr>
          <p:nvPr>
            <p:ph type="sldNum" sz="quarter" idx="12"/>
          </p:nvPr>
        </p:nvSpPr>
        <p:spPr/>
        <p:txBody>
          <a:bodyPr/>
          <a:lstStyle>
            <a:lvl1pPr>
              <a:defRPr/>
            </a:lvl1pPr>
          </a:lstStyle>
          <a:p>
            <a:fld id="{3F6DFED9-547D-46C4-AE12-226733F88307}" type="slidenum">
              <a:rPr lang="en-US" altLang="en-US"/>
              <a:pPr/>
              <a:t>‹#›</a:t>
            </a:fld>
            <a:endParaRPr lang="en-US" altLang="en-US"/>
          </a:p>
        </p:txBody>
      </p:sp>
    </p:spTree>
    <p:extLst>
      <p:ext uri="{BB962C8B-B14F-4D97-AF65-F5344CB8AC3E}">
        <p14:creationId xmlns:p14="http://schemas.microsoft.com/office/powerpoint/2010/main" val="1752840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2B2F8-CA26-BC10-0301-30098B1B0CB3}"/>
              </a:ext>
            </a:extLst>
          </p:cNvPr>
          <p:cNvSpPr>
            <a:spLocks noGrp="1"/>
          </p:cNvSpPr>
          <p:nvPr>
            <p:ph type="title"/>
          </p:nvPr>
        </p:nvSpPr>
        <p:spPr>
          <a:xfrm>
            <a:off x="195263" y="228600"/>
            <a:ext cx="8015287" cy="9144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5E8B02-A2BA-D7D4-97C3-16F87A4FE3A4}"/>
              </a:ext>
            </a:extLst>
          </p:cNvPr>
          <p:cNvSpPr>
            <a:spLocks noGrp="1"/>
          </p:cNvSpPr>
          <p:nvPr>
            <p:ph type="body" sz="half" idx="1"/>
          </p:nvPr>
        </p:nvSpPr>
        <p:spPr>
          <a:xfrm>
            <a:off x="6096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AC8CA86-3360-2143-4B7E-73A5ECFAC579}"/>
              </a:ext>
            </a:extLst>
          </p:cNvPr>
          <p:cNvSpPr>
            <a:spLocks noGrp="1"/>
          </p:cNvSpPr>
          <p:nvPr>
            <p:ph sz="half" idx="2"/>
          </p:nvPr>
        </p:nvSpPr>
        <p:spPr>
          <a:xfrm>
            <a:off x="46482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F0FC955-3FD1-73CF-758D-99A2BB39C80F}"/>
              </a:ext>
            </a:extLst>
          </p:cNvPr>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D5E9F28-A31F-E44B-7BA1-5D994685A906}"/>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35233FD-4293-BAE1-08F7-AAFF7A33D17F}"/>
              </a:ext>
            </a:extLst>
          </p:cNvPr>
          <p:cNvSpPr>
            <a:spLocks noGrp="1"/>
          </p:cNvSpPr>
          <p:nvPr>
            <p:ph type="sldNum" sz="quarter" idx="12"/>
          </p:nvPr>
        </p:nvSpPr>
        <p:spPr>
          <a:xfrm>
            <a:off x="6553200" y="6248400"/>
            <a:ext cx="2133600" cy="457200"/>
          </a:xfrm>
        </p:spPr>
        <p:txBody>
          <a:bodyPr/>
          <a:lstStyle>
            <a:lvl1pPr>
              <a:defRPr/>
            </a:lvl1pPr>
          </a:lstStyle>
          <a:p>
            <a:fld id="{2E194809-01C7-4E3B-9927-0EB970A60522}" type="slidenum">
              <a:rPr lang="en-US" altLang="en-US"/>
              <a:pPr/>
              <a:t>‹#›</a:t>
            </a:fld>
            <a:endParaRPr lang="en-US" altLang="en-US"/>
          </a:p>
        </p:txBody>
      </p:sp>
    </p:spTree>
    <p:extLst>
      <p:ext uri="{BB962C8B-B14F-4D97-AF65-F5344CB8AC3E}">
        <p14:creationId xmlns:p14="http://schemas.microsoft.com/office/powerpoint/2010/main" val="4072478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5126B-A29F-CAD4-C5FD-CC93EDAE7F58}"/>
              </a:ext>
            </a:extLst>
          </p:cNvPr>
          <p:cNvSpPr>
            <a:spLocks noGrp="1"/>
          </p:cNvSpPr>
          <p:nvPr>
            <p:ph type="title"/>
          </p:nvPr>
        </p:nvSpPr>
        <p:spPr>
          <a:xfrm>
            <a:off x="195263" y="228600"/>
            <a:ext cx="8015287" cy="9144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AF07BC-05F0-2721-8742-1F6C585A8E3C}"/>
              </a:ext>
            </a:extLst>
          </p:cNvPr>
          <p:cNvSpPr>
            <a:spLocks noGrp="1"/>
          </p:cNvSpPr>
          <p:nvPr>
            <p:ph type="body" sz="half" idx="1"/>
          </p:nvPr>
        </p:nvSpPr>
        <p:spPr>
          <a:xfrm>
            <a:off x="6096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208B562-BDB9-FF97-B6D4-C806723AD7F2}"/>
              </a:ext>
            </a:extLst>
          </p:cNvPr>
          <p:cNvSpPr>
            <a:spLocks noGrp="1"/>
          </p:cNvSpPr>
          <p:nvPr>
            <p:ph sz="quarter" idx="2"/>
          </p:nvPr>
        </p:nvSpPr>
        <p:spPr>
          <a:xfrm>
            <a:off x="4648200" y="1600200"/>
            <a:ext cx="3886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3CBDAA70-80A6-7E25-49BC-49D317E9EFC2}"/>
              </a:ext>
            </a:extLst>
          </p:cNvPr>
          <p:cNvSpPr>
            <a:spLocks noGrp="1"/>
          </p:cNvSpPr>
          <p:nvPr>
            <p:ph sz="quarter" idx="3"/>
          </p:nvPr>
        </p:nvSpPr>
        <p:spPr>
          <a:xfrm>
            <a:off x="4648200" y="3886200"/>
            <a:ext cx="3886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a:extLst>
              <a:ext uri="{FF2B5EF4-FFF2-40B4-BE49-F238E27FC236}">
                <a16:creationId xmlns:a16="http://schemas.microsoft.com/office/drawing/2014/main" id="{7C0629B2-D899-D984-CBFB-80FBEFF003C9}"/>
              </a:ext>
            </a:extLst>
          </p:cNvPr>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BA1B1787-64DD-0AFA-B2E9-DD86AAD439D6}"/>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F6B81983-814A-30ED-72D5-04E7469F1C2B}"/>
              </a:ext>
            </a:extLst>
          </p:cNvPr>
          <p:cNvSpPr>
            <a:spLocks noGrp="1"/>
          </p:cNvSpPr>
          <p:nvPr>
            <p:ph type="sldNum" sz="quarter" idx="12"/>
          </p:nvPr>
        </p:nvSpPr>
        <p:spPr>
          <a:xfrm>
            <a:off x="6553200" y="6248400"/>
            <a:ext cx="2133600" cy="457200"/>
          </a:xfrm>
        </p:spPr>
        <p:txBody>
          <a:bodyPr/>
          <a:lstStyle>
            <a:lvl1pPr>
              <a:defRPr/>
            </a:lvl1pPr>
          </a:lstStyle>
          <a:p>
            <a:fld id="{E69B7506-2F38-4F3A-A041-69A32FE45420}" type="slidenum">
              <a:rPr lang="en-US" altLang="en-US"/>
              <a:pPr/>
              <a:t>‹#›</a:t>
            </a:fld>
            <a:endParaRPr lang="en-US" altLang="en-US"/>
          </a:p>
        </p:txBody>
      </p:sp>
    </p:spTree>
    <p:extLst>
      <p:ext uri="{BB962C8B-B14F-4D97-AF65-F5344CB8AC3E}">
        <p14:creationId xmlns:p14="http://schemas.microsoft.com/office/powerpoint/2010/main" val="3062028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033E8-F922-DC65-47E6-064CF98A5B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6690E5-DBA6-A0BC-81D3-2A66B401EE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79DB34-2324-2B11-B322-33D2B2192B5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F50B1A9-49D7-DD9D-C0BB-1D72A9DFA31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8151DA4-EF8C-F892-2CE9-C188FE08BC46}"/>
              </a:ext>
            </a:extLst>
          </p:cNvPr>
          <p:cNvSpPr>
            <a:spLocks noGrp="1"/>
          </p:cNvSpPr>
          <p:nvPr>
            <p:ph type="sldNum" sz="quarter" idx="12"/>
          </p:nvPr>
        </p:nvSpPr>
        <p:spPr/>
        <p:txBody>
          <a:bodyPr/>
          <a:lstStyle>
            <a:lvl1pPr>
              <a:defRPr/>
            </a:lvl1pPr>
          </a:lstStyle>
          <a:p>
            <a:fld id="{A3DE210F-D61B-46E9-BF2E-127B111C3245}" type="slidenum">
              <a:rPr lang="en-US" altLang="en-US"/>
              <a:pPr/>
              <a:t>‹#›</a:t>
            </a:fld>
            <a:endParaRPr lang="en-US" altLang="en-US"/>
          </a:p>
        </p:txBody>
      </p:sp>
    </p:spTree>
    <p:extLst>
      <p:ext uri="{BB962C8B-B14F-4D97-AF65-F5344CB8AC3E}">
        <p14:creationId xmlns:p14="http://schemas.microsoft.com/office/powerpoint/2010/main" val="889583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D76F8-05FA-4A38-A7E4-6577CE85348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822904C-67C2-BDCA-9F76-43731054C42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56953D2E-D1D2-5564-7210-A8F2C305BE3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C17FCF3-D78B-8EBB-E3AA-170B2D280AC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1C35790-6077-D85F-1D7B-EA2A2245D57D}"/>
              </a:ext>
            </a:extLst>
          </p:cNvPr>
          <p:cNvSpPr>
            <a:spLocks noGrp="1"/>
          </p:cNvSpPr>
          <p:nvPr>
            <p:ph type="sldNum" sz="quarter" idx="12"/>
          </p:nvPr>
        </p:nvSpPr>
        <p:spPr/>
        <p:txBody>
          <a:bodyPr/>
          <a:lstStyle>
            <a:lvl1pPr>
              <a:defRPr/>
            </a:lvl1pPr>
          </a:lstStyle>
          <a:p>
            <a:fld id="{BE61A09F-3C45-4097-94E0-DA9A57AFCCC0}" type="slidenum">
              <a:rPr lang="en-US" altLang="en-US"/>
              <a:pPr/>
              <a:t>‹#›</a:t>
            </a:fld>
            <a:endParaRPr lang="en-US" altLang="en-US"/>
          </a:p>
        </p:txBody>
      </p:sp>
    </p:spTree>
    <p:extLst>
      <p:ext uri="{BB962C8B-B14F-4D97-AF65-F5344CB8AC3E}">
        <p14:creationId xmlns:p14="http://schemas.microsoft.com/office/powerpoint/2010/main" val="725963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E5D19-B169-B161-6608-2DBA680A0C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DEA209-4B93-3FB6-0878-5DEDE9E47D90}"/>
              </a:ext>
            </a:extLst>
          </p:cNvPr>
          <p:cNvSpPr>
            <a:spLocks noGrp="1"/>
          </p:cNvSpPr>
          <p:nvPr>
            <p:ph sz="half" idx="1"/>
          </p:nvPr>
        </p:nvSpPr>
        <p:spPr>
          <a:xfrm>
            <a:off x="6096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8689B9E-5B93-C4C1-04AC-483EDC51DAAA}"/>
              </a:ext>
            </a:extLst>
          </p:cNvPr>
          <p:cNvSpPr>
            <a:spLocks noGrp="1"/>
          </p:cNvSpPr>
          <p:nvPr>
            <p:ph sz="half" idx="2"/>
          </p:nvPr>
        </p:nvSpPr>
        <p:spPr>
          <a:xfrm>
            <a:off x="46482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CDB9345-D29E-6BBA-F0CD-C8906C4DE46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D16596B-C7F3-1271-F2E1-F71B92DE9C1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4650618-0189-AF12-6BBF-E6685CD0D8AA}"/>
              </a:ext>
            </a:extLst>
          </p:cNvPr>
          <p:cNvSpPr>
            <a:spLocks noGrp="1"/>
          </p:cNvSpPr>
          <p:nvPr>
            <p:ph type="sldNum" sz="quarter" idx="12"/>
          </p:nvPr>
        </p:nvSpPr>
        <p:spPr/>
        <p:txBody>
          <a:bodyPr/>
          <a:lstStyle>
            <a:lvl1pPr>
              <a:defRPr/>
            </a:lvl1pPr>
          </a:lstStyle>
          <a:p>
            <a:fld id="{D70DC40B-CBDF-4ABD-8612-8AFC8473AF99}" type="slidenum">
              <a:rPr lang="en-US" altLang="en-US"/>
              <a:pPr/>
              <a:t>‹#›</a:t>
            </a:fld>
            <a:endParaRPr lang="en-US" altLang="en-US"/>
          </a:p>
        </p:txBody>
      </p:sp>
    </p:spTree>
    <p:extLst>
      <p:ext uri="{BB962C8B-B14F-4D97-AF65-F5344CB8AC3E}">
        <p14:creationId xmlns:p14="http://schemas.microsoft.com/office/powerpoint/2010/main" val="3411163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1A79B-E275-07AE-EB1B-C8108A25D80A}"/>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3D921B-C69E-5084-1D9B-10774C7214B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EBB302-122C-5AA1-1BAE-7E6949FB317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4AACE80-542F-587B-1182-E65E8051C92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904E81-7D1D-6BC4-CADC-43D4E6E0558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2ED2C1C-5670-BA06-6AD6-028EFA44E19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4116FF63-3680-8C55-EF1B-84A383F15D83}"/>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B9A7EE0E-A2E3-7375-450E-D6FEDDAEBE3C}"/>
              </a:ext>
            </a:extLst>
          </p:cNvPr>
          <p:cNvSpPr>
            <a:spLocks noGrp="1"/>
          </p:cNvSpPr>
          <p:nvPr>
            <p:ph type="sldNum" sz="quarter" idx="12"/>
          </p:nvPr>
        </p:nvSpPr>
        <p:spPr/>
        <p:txBody>
          <a:bodyPr/>
          <a:lstStyle>
            <a:lvl1pPr>
              <a:defRPr/>
            </a:lvl1pPr>
          </a:lstStyle>
          <a:p>
            <a:fld id="{D86B71A8-FCB9-470F-8E67-A24F3534E02F}" type="slidenum">
              <a:rPr lang="en-US" altLang="en-US"/>
              <a:pPr/>
              <a:t>‹#›</a:t>
            </a:fld>
            <a:endParaRPr lang="en-US" altLang="en-US"/>
          </a:p>
        </p:txBody>
      </p:sp>
    </p:spTree>
    <p:extLst>
      <p:ext uri="{BB962C8B-B14F-4D97-AF65-F5344CB8AC3E}">
        <p14:creationId xmlns:p14="http://schemas.microsoft.com/office/powerpoint/2010/main" val="2245739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164BE-94A6-C9E3-608C-94BCF24E9BD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F2070EC-AF4B-FDC5-5741-7FDA3C15996F}"/>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B45224D6-38E9-EB07-A62F-DE4BC8A0D326}"/>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1DF54DB8-9C5E-F558-1682-2CB471952341}"/>
              </a:ext>
            </a:extLst>
          </p:cNvPr>
          <p:cNvSpPr>
            <a:spLocks noGrp="1"/>
          </p:cNvSpPr>
          <p:nvPr>
            <p:ph type="sldNum" sz="quarter" idx="12"/>
          </p:nvPr>
        </p:nvSpPr>
        <p:spPr/>
        <p:txBody>
          <a:bodyPr/>
          <a:lstStyle>
            <a:lvl1pPr>
              <a:defRPr/>
            </a:lvl1pPr>
          </a:lstStyle>
          <a:p>
            <a:fld id="{2EA3C9C3-E3EB-42B0-B8DA-E1ACD1D4D76D}" type="slidenum">
              <a:rPr lang="en-US" altLang="en-US"/>
              <a:pPr/>
              <a:t>‹#›</a:t>
            </a:fld>
            <a:endParaRPr lang="en-US" altLang="en-US"/>
          </a:p>
        </p:txBody>
      </p:sp>
    </p:spTree>
    <p:extLst>
      <p:ext uri="{BB962C8B-B14F-4D97-AF65-F5344CB8AC3E}">
        <p14:creationId xmlns:p14="http://schemas.microsoft.com/office/powerpoint/2010/main" val="2798907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CAFB30-0BC6-1816-F32C-F5EBC0F9555E}"/>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1168D83B-6C6D-401B-64FB-81CB9A3385B4}"/>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402FC323-8050-9941-C6A3-F2639C9F3983}"/>
              </a:ext>
            </a:extLst>
          </p:cNvPr>
          <p:cNvSpPr>
            <a:spLocks noGrp="1"/>
          </p:cNvSpPr>
          <p:nvPr>
            <p:ph type="sldNum" sz="quarter" idx="12"/>
          </p:nvPr>
        </p:nvSpPr>
        <p:spPr/>
        <p:txBody>
          <a:bodyPr/>
          <a:lstStyle>
            <a:lvl1pPr>
              <a:defRPr/>
            </a:lvl1pPr>
          </a:lstStyle>
          <a:p>
            <a:fld id="{F48F7EAB-653C-423C-B849-F623C286CBF6}" type="slidenum">
              <a:rPr lang="en-US" altLang="en-US"/>
              <a:pPr/>
              <a:t>‹#›</a:t>
            </a:fld>
            <a:endParaRPr lang="en-US" altLang="en-US"/>
          </a:p>
        </p:txBody>
      </p:sp>
    </p:spTree>
    <p:extLst>
      <p:ext uri="{BB962C8B-B14F-4D97-AF65-F5344CB8AC3E}">
        <p14:creationId xmlns:p14="http://schemas.microsoft.com/office/powerpoint/2010/main" val="3154236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75261-7F4A-7F78-47F9-AE8AFC54B1D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2AB6991-88E8-AE20-65B5-19F9BAE29F8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7D42F40-FE5C-D058-57BB-89A597DC69E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A0520A-1B3E-DDB8-29BD-B9BAC8458C9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69F061E-1244-678C-AADE-D03AEF2316D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3BD8EAF-32F2-7867-1FA8-00BB742A9021}"/>
              </a:ext>
            </a:extLst>
          </p:cNvPr>
          <p:cNvSpPr>
            <a:spLocks noGrp="1"/>
          </p:cNvSpPr>
          <p:nvPr>
            <p:ph type="sldNum" sz="quarter" idx="12"/>
          </p:nvPr>
        </p:nvSpPr>
        <p:spPr/>
        <p:txBody>
          <a:bodyPr/>
          <a:lstStyle>
            <a:lvl1pPr>
              <a:defRPr/>
            </a:lvl1pPr>
          </a:lstStyle>
          <a:p>
            <a:fld id="{1820A317-C90E-45E2-AA4B-7579BED0C8CD}" type="slidenum">
              <a:rPr lang="en-US" altLang="en-US"/>
              <a:pPr/>
              <a:t>‹#›</a:t>
            </a:fld>
            <a:endParaRPr lang="en-US" altLang="en-US"/>
          </a:p>
        </p:txBody>
      </p:sp>
    </p:spTree>
    <p:extLst>
      <p:ext uri="{BB962C8B-B14F-4D97-AF65-F5344CB8AC3E}">
        <p14:creationId xmlns:p14="http://schemas.microsoft.com/office/powerpoint/2010/main" val="1208366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8A593-2BB7-7E08-1F4F-ED8BA6DBAF6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FC7D08E-F475-4754-0BBD-2D8C3493850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7721C08-98B6-ED3A-DE7C-4213B895BCB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921F22-4C74-352F-724D-B1C1A18F4D9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33B3CF9-E775-7852-C3EB-AD83FD0BDF3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7B2D1F8-4B64-63E6-4F67-2407BBC7B5B4}"/>
              </a:ext>
            </a:extLst>
          </p:cNvPr>
          <p:cNvSpPr>
            <a:spLocks noGrp="1"/>
          </p:cNvSpPr>
          <p:nvPr>
            <p:ph type="sldNum" sz="quarter" idx="12"/>
          </p:nvPr>
        </p:nvSpPr>
        <p:spPr/>
        <p:txBody>
          <a:bodyPr/>
          <a:lstStyle>
            <a:lvl1pPr>
              <a:defRPr/>
            </a:lvl1pPr>
          </a:lstStyle>
          <a:p>
            <a:fld id="{55ADC97D-A16F-47D4-B798-4A9B5B64A874}" type="slidenum">
              <a:rPr lang="en-US" altLang="en-US"/>
              <a:pPr/>
              <a:t>‹#›</a:t>
            </a:fld>
            <a:endParaRPr lang="en-US" altLang="en-US"/>
          </a:p>
        </p:txBody>
      </p:sp>
    </p:spTree>
    <p:extLst>
      <p:ext uri="{BB962C8B-B14F-4D97-AF65-F5344CB8AC3E}">
        <p14:creationId xmlns:p14="http://schemas.microsoft.com/office/powerpoint/2010/main" val="3847277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730" name="Group 2">
            <a:extLst>
              <a:ext uri="{FF2B5EF4-FFF2-40B4-BE49-F238E27FC236}">
                <a16:creationId xmlns:a16="http://schemas.microsoft.com/office/drawing/2014/main" id="{DB048EB2-CB78-26FB-965D-5D3D71FBB7EB}"/>
              </a:ext>
            </a:extLst>
          </p:cNvPr>
          <p:cNvGrpSpPr>
            <a:grpSpLocks/>
          </p:cNvGrpSpPr>
          <p:nvPr/>
        </p:nvGrpSpPr>
        <p:grpSpPr bwMode="auto">
          <a:xfrm>
            <a:off x="0" y="152400"/>
            <a:ext cx="8686800" cy="6096000"/>
            <a:chOff x="0" y="96"/>
            <a:chExt cx="5472" cy="3840"/>
          </a:xfrm>
        </p:grpSpPr>
        <p:sp>
          <p:nvSpPr>
            <p:cNvPr id="73731" name="AutoShape 3">
              <a:extLst>
                <a:ext uri="{FF2B5EF4-FFF2-40B4-BE49-F238E27FC236}">
                  <a16:creationId xmlns:a16="http://schemas.microsoft.com/office/drawing/2014/main" id="{40C5CBBE-E291-C7D9-E94A-A31E8C3F9928}"/>
                </a:ext>
              </a:extLst>
            </p:cNvPr>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GB" altLang="en-US" sz="2400">
                <a:latin typeface="Times New Roman" panose="02020603050405020304" pitchFamily="18" charset="0"/>
              </a:endParaRPr>
            </a:p>
          </p:txBody>
        </p:sp>
        <p:sp>
          <p:nvSpPr>
            <p:cNvPr id="73732" name="AutoShape 4">
              <a:extLst>
                <a:ext uri="{FF2B5EF4-FFF2-40B4-BE49-F238E27FC236}">
                  <a16:creationId xmlns:a16="http://schemas.microsoft.com/office/drawing/2014/main" id="{F9745B4C-5241-00EE-9BA5-F4FA7EBE40E5}"/>
                </a:ext>
              </a:extLst>
            </p:cNvPr>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6500 w 1000"/>
                <a:gd name="T3" fmla="*/ 0 h 1000"/>
                <a:gd name="T4" fmla="*/ 7000 w 1000"/>
                <a:gd name="T5" fmla="*/ 500 h 1000"/>
                <a:gd name="T6" fmla="*/ 6500 w 1000"/>
                <a:gd name="T7" fmla="*/ 1000 h 1000"/>
                <a:gd name="T8" fmla="*/ 0 w 1000"/>
                <a:gd name="T9" fmla="*/ 1000 h 1000"/>
                <a:gd name="T10" fmla="*/ 0 w 1000"/>
                <a:gd name="T11" fmla="*/ 0 h 1000"/>
                <a:gd name="T12" fmla="*/ G4 w 1000"/>
                <a:gd name="T13" fmla="*/ G1 h 1000"/>
              </a:gdLst>
              <a:ahLst/>
              <a:cxnLst>
                <a:cxn ang="0">
                  <a:pos x="T0" y="T1"/>
                </a:cxn>
                <a:cxn ang="0">
                  <a:pos x="T2" y="T3"/>
                </a:cxn>
                <a:cxn ang="0">
                  <a:pos x="T4" y="T5"/>
                </a:cxn>
                <a:cxn ang="0">
                  <a:pos x="T6" y="T7"/>
                </a:cxn>
                <a:cxn ang="0">
                  <a:pos x="T8" y="T9"/>
                </a:cxn>
              </a:cxnLst>
              <a:rect l="T10" t="T11" r="T12" b="T13"/>
              <a:pathLst>
                <a:path w="7000" h="1000">
                  <a:moveTo>
                    <a:pt x="0" y="0"/>
                  </a:moveTo>
                  <a:lnTo>
                    <a:pt x="6500" y="0"/>
                  </a:lnTo>
                  <a:cubicBezTo>
                    <a:pt x="6776" y="0"/>
                    <a:pt x="7000" y="223"/>
                    <a:pt x="7000" y="500"/>
                  </a:cubicBezTo>
                  <a:cubicBezTo>
                    <a:pt x="7000" y="776"/>
                    <a:pt x="6776" y="1000"/>
                    <a:pt x="6500" y="1000"/>
                  </a:cubicBezTo>
                  <a:lnTo>
                    <a:pt x="0" y="100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z="2400">
                <a:latin typeface="Times New Roman" panose="02020603050405020304" pitchFamily="18" charset="0"/>
              </a:endParaRPr>
            </a:p>
          </p:txBody>
        </p:sp>
        <p:sp>
          <p:nvSpPr>
            <p:cNvPr id="73733" name="Line 5">
              <a:extLst>
                <a:ext uri="{FF2B5EF4-FFF2-40B4-BE49-F238E27FC236}">
                  <a16:creationId xmlns:a16="http://schemas.microsoft.com/office/drawing/2014/main" id="{10681F4D-1215-B62A-50CF-E8835B03B2A7}"/>
                </a:ext>
              </a:extLst>
            </p:cNvPr>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73734" name="Rectangle 6">
            <a:extLst>
              <a:ext uri="{FF2B5EF4-FFF2-40B4-BE49-F238E27FC236}">
                <a16:creationId xmlns:a16="http://schemas.microsoft.com/office/drawing/2014/main" id="{30FD8AB9-1B73-6507-E0F6-CE9EF576E1A6}"/>
              </a:ext>
            </a:extLst>
          </p:cNvPr>
          <p:cNvSpPr>
            <a:spLocks noGrp="1" noChangeArrowheads="1"/>
          </p:cNvSpPr>
          <p:nvPr>
            <p:ph type="title"/>
          </p:nvPr>
        </p:nvSpPr>
        <p:spPr bwMode="auto">
          <a:xfrm>
            <a:off x="195263" y="228600"/>
            <a:ext cx="8015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3735" name="Rectangle 7">
            <a:extLst>
              <a:ext uri="{FF2B5EF4-FFF2-40B4-BE49-F238E27FC236}">
                <a16:creationId xmlns:a16="http://schemas.microsoft.com/office/drawing/2014/main" id="{4CD6773A-4412-9F4A-F8CF-74F5887701A9}"/>
              </a:ext>
            </a:extLst>
          </p:cNvPr>
          <p:cNvSpPr>
            <a:spLocks noGrp="1" noChangeArrowheads="1"/>
          </p:cNvSpPr>
          <p:nvPr>
            <p:ph type="body" idx="1"/>
          </p:nvPr>
        </p:nvSpPr>
        <p:spPr bwMode="auto">
          <a:xfrm>
            <a:off x="609600" y="1600200"/>
            <a:ext cx="792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3736" name="Rectangle 8">
            <a:extLst>
              <a:ext uri="{FF2B5EF4-FFF2-40B4-BE49-F238E27FC236}">
                <a16:creationId xmlns:a16="http://schemas.microsoft.com/office/drawing/2014/main" id="{94B3C2FE-332B-6F50-C497-47D07D7FFEDD}"/>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73737" name="Rectangle 9">
            <a:extLst>
              <a:ext uri="{FF2B5EF4-FFF2-40B4-BE49-F238E27FC236}">
                <a16:creationId xmlns:a16="http://schemas.microsoft.com/office/drawing/2014/main" id="{06BBEB8C-8157-F401-2964-D6DAC337E42E}"/>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ltLang="en-US"/>
          </a:p>
        </p:txBody>
      </p:sp>
      <p:sp>
        <p:nvSpPr>
          <p:cNvPr id="73738" name="Rectangle 10">
            <a:extLst>
              <a:ext uri="{FF2B5EF4-FFF2-40B4-BE49-F238E27FC236}">
                <a16:creationId xmlns:a16="http://schemas.microsoft.com/office/drawing/2014/main" id="{9EC51FEA-4A1A-9B42-63EB-F2904F6D9A60}"/>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fld id="{8DF81EC0-9679-4D59-BCD8-B2DCB8FADB0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rtl="0" fontAlgn="base">
        <a:spcBef>
          <a:spcPct val="0"/>
        </a:spcBef>
        <a:spcAft>
          <a:spcPct val="0"/>
        </a:spcAft>
        <a:defRPr sz="4200" kern="1200">
          <a:solidFill>
            <a:schemeClr val="tx2"/>
          </a:solidFill>
          <a:latin typeface="+mj-lt"/>
          <a:ea typeface="+mj-ea"/>
          <a:cs typeface="+mj-cs"/>
        </a:defRPr>
      </a:lvl1pPr>
      <a:lvl2pPr algn="l" rtl="0" fontAlgn="base">
        <a:spcBef>
          <a:spcPct val="0"/>
        </a:spcBef>
        <a:spcAft>
          <a:spcPct val="0"/>
        </a:spcAft>
        <a:defRPr sz="4200">
          <a:solidFill>
            <a:schemeClr val="tx2"/>
          </a:solidFill>
          <a:latin typeface="Arial" panose="020B0604020202020204" pitchFamily="34" charset="0"/>
        </a:defRPr>
      </a:lvl2pPr>
      <a:lvl3pPr algn="l" rtl="0" fontAlgn="base">
        <a:spcBef>
          <a:spcPct val="0"/>
        </a:spcBef>
        <a:spcAft>
          <a:spcPct val="0"/>
        </a:spcAft>
        <a:defRPr sz="4200">
          <a:solidFill>
            <a:schemeClr val="tx2"/>
          </a:solidFill>
          <a:latin typeface="Arial" panose="020B0604020202020204" pitchFamily="34" charset="0"/>
        </a:defRPr>
      </a:lvl3pPr>
      <a:lvl4pPr algn="l" rtl="0" fontAlgn="base">
        <a:spcBef>
          <a:spcPct val="0"/>
        </a:spcBef>
        <a:spcAft>
          <a:spcPct val="0"/>
        </a:spcAft>
        <a:defRPr sz="4200">
          <a:solidFill>
            <a:schemeClr val="tx2"/>
          </a:solidFill>
          <a:latin typeface="Arial" panose="020B0604020202020204" pitchFamily="34" charset="0"/>
        </a:defRPr>
      </a:lvl4pPr>
      <a:lvl5pPr algn="l" rtl="0" fontAlgn="base">
        <a:spcBef>
          <a:spcPct val="0"/>
        </a:spcBef>
        <a:spcAft>
          <a:spcPct val="0"/>
        </a:spcAft>
        <a:defRPr sz="4200">
          <a:solidFill>
            <a:schemeClr val="tx2"/>
          </a:solidFill>
          <a:latin typeface="Arial" panose="020B0604020202020204" pitchFamily="34" charset="0"/>
        </a:defRPr>
      </a:lvl5pPr>
      <a:lvl6pPr marL="457200" algn="l" rtl="0" fontAlgn="base">
        <a:spcBef>
          <a:spcPct val="0"/>
        </a:spcBef>
        <a:spcAft>
          <a:spcPct val="0"/>
        </a:spcAft>
        <a:defRPr sz="4200">
          <a:solidFill>
            <a:schemeClr val="tx2"/>
          </a:solidFill>
          <a:latin typeface="Arial" panose="020B0604020202020204" pitchFamily="34" charset="0"/>
        </a:defRPr>
      </a:lvl6pPr>
      <a:lvl7pPr marL="914400" algn="l" rtl="0" fontAlgn="base">
        <a:spcBef>
          <a:spcPct val="0"/>
        </a:spcBef>
        <a:spcAft>
          <a:spcPct val="0"/>
        </a:spcAft>
        <a:defRPr sz="4200">
          <a:solidFill>
            <a:schemeClr val="tx2"/>
          </a:solidFill>
          <a:latin typeface="Arial" panose="020B0604020202020204" pitchFamily="34" charset="0"/>
        </a:defRPr>
      </a:lvl7pPr>
      <a:lvl8pPr marL="1371600" algn="l" rtl="0" fontAlgn="base">
        <a:spcBef>
          <a:spcPct val="0"/>
        </a:spcBef>
        <a:spcAft>
          <a:spcPct val="0"/>
        </a:spcAft>
        <a:defRPr sz="4200">
          <a:solidFill>
            <a:schemeClr val="tx2"/>
          </a:solidFill>
          <a:latin typeface="Arial" panose="020B0604020202020204" pitchFamily="34" charset="0"/>
        </a:defRPr>
      </a:lvl8pPr>
      <a:lvl9pPr marL="1828800" algn="l" rtl="0" fontAlgn="base">
        <a:spcBef>
          <a:spcPct val="0"/>
        </a:spcBef>
        <a:spcAft>
          <a:spcPct val="0"/>
        </a:spcAft>
        <a:defRPr sz="4200">
          <a:solidFill>
            <a:schemeClr val="tx2"/>
          </a:solidFill>
          <a:latin typeface="Arial" panose="020B0604020202020204" pitchFamily="34" charset="0"/>
        </a:defRPr>
      </a:lvl9pPr>
    </p:titleStyle>
    <p:bodyStyle>
      <a:lvl1pPr marL="342900" indent="-342900" algn="l" rtl="0" fontAlgn="base">
        <a:spcBef>
          <a:spcPct val="20000"/>
        </a:spcBef>
        <a:spcAft>
          <a:spcPct val="0"/>
        </a:spcAft>
        <a:buClr>
          <a:schemeClr val="hlink"/>
        </a:buClr>
        <a:buSzPct val="80000"/>
        <a:buFont typeface="Wingdings" panose="05000000000000000000" pitchFamily="2" charset="2"/>
        <a:buChar char="l"/>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panose="05000000000000000000" pitchFamily="2" charset="2"/>
        <a:buChar char="l"/>
        <a:defRPr sz="2800" kern="1200">
          <a:solidFill>
            <a:schemeClr val="tx1"/>
          </a:solidFill>
          <a:latin typeface="+mn-lt"/>
          <a:ea typeface="+mn-ea"/>
          <a:cs typeface="+mn-cs"/>
        </a:defRPr>
      </a:lvl2pPr>
      <a:lvl3pPr marL="1143000" indent="-228600" algn="l" rtl="0" fontAlgn="base">
        <a:spcBef>
          <a:spcPct val="20000"/>
        </a:spcBef>
        <a:spcAft>
          <a:spcPct val="0"/>
        </a:spcAft>
        <a:buClr>
          <a:schemeClr val="bg2"/>
        </a:buClr>
        <a:buSzPct val="65000"/>
        <a:buFont typeface="Wingdings" panose="05000000000000000000" pitchFamily="2" charset="2"/>
        <a:buChar char="l"/>
        <a:defRPr sz="2400" kern="1200">
          <a:solidFill>
            <a:schemeClr val="tx1"/>
          </a:solidFill>
          <a:latin typeface="+mn-lt"/>
          <a:ea typeface="+mn-ea"/>
          <a:cs typeface="+mn-cs"/>
        </a:defRPr>
      </a:lvl3pPr>
      <a:lvl4pPr marL="1600200" indent="-228600" algn="l" rtl="0" fontAlgn="base">
        <a:spcBef>
          <a:spcPct val="20000"/>
        </a:spcBef>
        <a:spcAft>
          <a:spcPct val="0"/>
        </a:spcAft>
        <a:buClr>
          <a:schemeClr val="hlink"/>
        </a:buClr>
        <a:buSzPct val="60000"/>
        <a:buFont typeface="Wingdings" panose="05000000000000000000" pitchFamily="2" charset="2"/>
        <a:buChar char="l"/>
        <a:defRPr sz="2000" kern="1200">
          <a:solidFill>
            <a:schemeClr val="tx1"/>
          </a:solidFill>
          <a:latin typeface="+mn-lt"/>
          <a:ea typeface="+mn-ea"/>
          <a:cs typeface="+mn-cs"/>
        </a:defRPr>
      </a:lvl4pPr>
      <a:lvl5pPr marL="2057400" indent="-228600" algn="l" rtl="0" fontAlgn="base">
        <a:spcBef>
          <a:spcPct val="20000"/>
        </a:spcBef>
        <a:spcAft>
          <a:spcPct val="0"/>
        </a:spcAft>
        <a:buClr>
          <a:schemeClr val="bg2"/>
        </a:buClr>
        <a:buSzPct val="40000"/>
        <a:buFont typeface="Wingdings" panose="05000000000000000000" pitchFamily="2" charset="2"/>
        <a:buChar char="l"/>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health.howstuffworks.com/framed.htm?parent=crack.htm&amp;url=http://www.dea.go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ideo" Target="file:///E:\High%20School%20Teaching%20Files\Grade%2010%20Science\Chemistry\SNC%202P\STAO%20Chemistry\Summatives\cocacola.mpeg" TargetMode="Externa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ideo" Target="file:///E:\High%20School%20Teaching%20Files\Grade%2010%20Science\Chemistry\SNC%202P\STAO%20Chemistry\Summatives\Anti-cocaine_Ad.mpg" TargetMode="Externa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hyperlink" Target="file:///E:\High%20School%20Teaching%20Files\Grade%2010%20Science\Chemistry\SNC%202P\STAO%20Chemistry\Summatives\blow_ISDN.mov"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hyperlink" Target="http://serendip.brynmawr.edu/bb/neuro/neuro03/web1/edamore.html" TargetMode="External"/><Relationship Id="rId7" Type="http://schemas.openxmlformats.org/officeDocument/2006/relationships/image" Target="../media/image18.gif"/><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hyperlink" Target="http://www.horton-szar.net/clipart/" TargetMode="External"/><Relationship Id="rId5" Type="http://schemas.openxmlformats.org/officeDocument/2006/relationships/hyperlink" Target="http://www.erowid.org/archive/rhodium/chemistry/cocaine.illicit.production.html" TargetMode="External"/><Relationship Id="rId4" Type="http://schemas.openxmlformats.org/officeDocument/2006/relationships/hyperlink" Target="http://www.a1b2c3.com/drugs/coc08.ht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www.cia.gov/saynotodrugs/cocaine_q.html"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www.cia.gov/saynotodrugs/cocaine_q.html"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www.cia.gov/saynotodrugs/cocaine_q.html"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a:extLst>
              <a:ext uri="{FF2B5EF4-FFF2-40B4-BE49-F238E27FC236}">
                <a16:creationId xmlns:a16="http://schemas.microsoft.com/office/drawing/2014/main" id="{035EB1CD-B5C5-6721-722F-3A8E5FD787B5}"/>
              </a:ext>
            </a:extLst>
          </p:cNvPr>
          <p:cNvSpPr>
            <a:spLocks noGrp="1" noChangeArrowheads="1"/>
          </p:cNvSpPr>
          <p:nvPr>
            <p:ph type="ctrTitle"/>
          </p:nvPr>
        </p:nvSpPr>
        <p:spPr/>
        <p:txBody>
          <a:bodyPr/>
          <a:lstStyle/>
          <a:p>
            <a:r>
              <a:rPr lang="en-US" altLang="en-US"/>
              <a:t>Chemical Reactions in the Drug World</a:t>
            </a:r>
          </a:p>
        </p:txBody>
      </p:sp>
      <p:sp>
        <p:nvSpPr>
          <p:cNvPr id="14341" name="Rectangle 5">
            <a:extLst>
              <a:ext uri="{FF2B5EF4-FFF2-40B4-BE49-F238E27FC236}">
                <a16:creationId xmlns:a16="http://schemas.microsoft.com/office/drawing/2014/main" id="{4F8B221A-3F25-FA26-2841-CC86D48B7A95}"/>
              </a:ext>
            </a:extLst>
          </p:cNvPr>
          <p:cNvSpPr>
            <a:spLocks noGrp="1" noChangeArrowheads="1"/>
          </p:cNvSpPr>
          <p:nvPr>
            <p:ph type="subTitle" idx="1"/>
          </p:nvPr>
        </p:nvSpPr>
        <p:spPr/>
        <p:txBody>
          <a:bodyPr/>
          <a:lstStyle/>
          <a:p>
            <a:r>
              <a:rPr lang="en-US" altLang="en-US"/>
              <a:t>Synthesis and Biological Actions of Cocaine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AF057A1-2D08-14B7-2B7D-55125A0712D9}"/>
              </a:ext>
            </a:extLst>
          </p:cNvPr>
          <p:cNvSpPr>
            <a:spLocks noGrp="1" noChangeArrowheads="1"/>
          </p:cNvSpPr>
          <p:nvPr>
            <p:ph type="title"/>
          </p:nvPr>
        </p:nvSpPr>
        <p:spPr/>
        <p:txBody>
          <a:bodyPr/>
          <a:lstStyle/>
          <a:p>
            <a:r>
              <a:rPr lang="en-US" altLang="en-US"/>
              <a:t>Crack Cocaine</a:t>
            </a:r>
          </a:p>
        </p:txBody>
      </p:sp>
      <p:sp>
        <p:nvSpPr>
          <p:cNvPr id="13315" name="Rectangle 3">
            <a:extLst>
              <a:ext uri="{FF2B5EF4-FFF2-40B4-BE49-F238E27FC236}">
                <a16:creationId xmlns:a16="http://schemas.microsoft.com/office/drawing/2014/main" id="{4FBE9430-7442-2025-B785-ACC82E2264DB}"/>
              </a:ext>
            </a:extLst>
          </p:cNvPr>
          <p:cNvSpPr>
            <a:spLocks noGrp="1" noChangeArrowheads="1"/>
          </p:cNvSpPr>
          <p:nvPr>
            <p:ph type="body" idx="1"/>
          </p:nvPr>
        </p:nvSpPr>
        <p:spPr/>
        <p:txBody>
          <a:bodyPr/>
          <a:lstStyle/>
          <a:p>
            <a:pPr>
              <a:lnSpc>
                <a:spcPct val="90000"/>
              </a:lnSpc>
            </a:pPr>
            <a:r>
              <a:rPr lang="en-US" altLang="en-US" sz="2400" b="1"/>
              <a:t>Freebase/crack cocaine</a:t>
            </a:r>
            <a:r>
              <a:rPr lang="en-US" altLang="en-US" sz="2400"/>
              <a:t>. Freebase/crack is derived from cocaine hydrochloride which has been chemically treated with ammonia (freebase) or baking-powder (crack) to free the potent base material from the salt.</a:t>
            </a:r>
          </a:p>
          <a:p>
            <a:pPr>
              <a:lnSpc>
                <a:spcPct val="90000"/>
              </a:lnSpc>
            </a:pPr>
            <a:r>
              <a:rPr lang="en-US" altLang="en-US" sz="2400"/>
              <a:t>Free-base was originally produced by a dangerous four-or-five step process in which the hydrochloride salt was heated with water and a volatile liquid such as ether.</a:t>
            </a:r>
          </a:p>
          <a:p>
            <a:pPr>
              <a:lnSpc>
                <a:spcPct val="90000"/>
              </a:lnSpc>
            </a:pPr>
            <a:r>
              <a:rPr lang="en-US" altLang="en-US" sz="2400"/>
              <a:t>Base cocaine in the form of 'crack' is safer to produce; Crack/free-base is indissoluble in water, so it can't easily be injected or sniffed. </a:t>
            </a:r>
            <a:r>
              <a:rPr lang="en-US" altLang="en-US" sz="2800" b="1">
                <a:sym typeface="WP MathA" pitchFamily="2" charset="2"/>
              </a:rPr>
              <a:t></a:t>
            </a:r>
            <a:r>
              <a:rPr lang="en-US" altLang="en-US" sz="2400">
                <a:sym typeface="WP MathA" pitchFamily="2" charset="2"/>
              </a:rPr>
              <a:t> </a:t>
            </a:r>
            <a:r>
              <a:rPr lang="en-US" altLang="en-US" sz="2400"/>
              <a:t>it is smoked in pipes; burnt on tin foil; or mixed with tobacco and weed in a joint.</a:t>
            </a:r>
          </a:p>
          <a:p>
            <a:pPr>
              <a:lnSpc>
                <a:spcPct val="90000"/>
              </a:lnSpc>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a:extLst>
              <a:ext uri="{FF2B5EF4-FFF2-40B4-BE49-F238E27FC236}">
                <a16:creationId xmlns:a16="http://schemas.microsoft.com/office/drawing/2014/main" id="{41198C5E-156B-06C1-855D-EDE282B967C9}"/>
              </a:ext>
            </a:extLst>
          </p:cNvPr>
          <p:cNvSpPr>
            <a:spLocks noGrp="1" noChangeArrowheads="1"/>
          </p:cNvSpPr>
          <p:nvPr>
            <p:ph type="title"/>
          </p:nvPr>
        </p:nvSpPr>
        <p:spPr/>
        <p:txBody>
          <a:bodyPr/>
          <a:lstStyle/>
          <a:p>
            <a:r>
              <a:rPr lang="en-US" altLang="en-US"/>
              <a:t>Crack and Cocaine Powder</a:t>
            </a:r>
          </a:p>
        </p:txBody>
      </p:sp>
      <p:sp>
        <p:nvSpPr>
          <p:cNvPr id="36869" name="Rectangle 5">
            <a:extLst>
              <a:ext uri="{FF2B5EF4-FFF2-40B4-BE49-F238E27FC236}">
                <a16:creationId xmlns:a16="http://schemas.microsoft.com/office/drawing/2014/main" id="{22D236F4-0CF4-24DB-1B56-643425D31E4C}"/>
              </a:ext>
            </a:extLst>
          </p:cNvPr>
          <p:cNvSpPr>
            <a:spLocks noGrp="1" noChangeArrowheads="1"/>
          </p:cNvSpPr>
          <p:nvPr>
            <p:ph idx="1"/>
          </p:nvPr>
        </p:nvSpPr>
        <p:spPr/>
        <p:txBody>
          <a:bodyPr/>
          <a:lstStyle/>
          <a:p>
            <a:endParaRPr lang="en-GB" altLang="en-US"/>
          </a:p>
        </p:txBody>
      </p:sp>
      <p:pic>
        <p:nvPicPr>
          <p:cNvPr id="36871" name="Picture 7">
            <a:extLst>
              <a:ext uri="{FF2B5EF4-FFF2-40B4-BE49-F238E27FC236}">
                <a16:creationId xmlns:a16="http://schemas.microsoft.com/office/drawing/2014/main" id="{45A60AD7-3693-3BD9-F809-EB6B51FBE5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697038"/>
            <a:ext cx="8064500" cy="3629025"/>
          </a:xfrm>
          <a:prstGeom prst="rect">
            <a:avLst/>
          </a:prstGeom>
          <a:noFill/>
          <a:extLst>
            <a:ext uri="{909E8E84-426E-40DD-AFC4-6F175D3DCCD1}">
              <a14:hiddenFill xmlns:a14="http://schemas.microsoft.com/office/drawing/2010/main">
                <a:solidFill>
                  <a:srgbClr val="FFFFFF"/>
                </a:solidFill>
              </a14:hiddenFill>
            </a:ext>
          </a:extLst>
        </p:spPr>
      </p:pic>
      <p:sp>
        <p:nvSpPr>
          <p:cNvPr id="36872" name="Text Box 8">
            <a:extLst>
              <a:ext uri="{FF2B5EF4-FFF2-40B4-BE49-F238E27FC236}">
                <a16:creationId xmlns:a16="http://schemas.microsoft.com/office/drawing/2014/main" id="{65A4D4FB-9FE1-6ADD-C503-1E0DD8CAC491}"/>
              </a:ext>
            </a:extLst>
          </p:cNvPr>
          <p:cNvSpPr txBox="1">
            <a:spLocks noChangeArrowheads="1"/>
          </p:cNvSpPr>
          <p:nvPr/>
        </p:nvSpPr>
        <p:spPr bwMode="auto">
          <a:xfrm>
            <a:off x="1547813" y="5805488"/>
            <a:ext cx="70564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800"/>
              <a:t>Photo courtesy </a:t>
            </a:r>
            <a:r>
              <a:rPr lang="en-US" altLang="en-US" sz="1800">
                <a:hlinkClick r:id="rId4"/>
              </a:rPr>
              <a:t>U.S. Drug Enforcement Administration</a:t>
            </a:r>
            <a:br>
              <a:rPr lang="en-US" altLang="en-US" sz="1800"/>
            </a:br>
            <a:endParaRPr lang="en-US" altLang="en-US"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a:extLst>
              <a:ext uri="{FF2B5EF4-FFF2-40B4-BE49-F238E27FC236}">
                <a16:creationId xmlns:a16="http://schemas.microsoft.com/office/drawing/2014/main" id="{08956209-5370-D317-1D29-22D7AA1B3E3F}"/>
              </a:ext>
            </a:extLst>
          </p:cNvPr>
          <p:cNvSpPr>
            <a:spLocks noGrp="1" noChangeArrowheads="1"/>
          </p:cNvSpPr>
          <p:nvPr>
            <p:ph type="title"/>
          </p:nvPr>
        </p:nvSpPr>
        <p:spPr/>
        <p:txBody>
          <a:bodyPr/>
          <a:lstStyle/>
          <a:p>
            <a:r>
              <a:rPr lang="en-US" altLang="en-US"/>
              <a:t>Cocaine Paraphernalia</a:t>
            </a:r>
          </a:p>
        </p:txBody>
      </p:sp>
      <p:sp>
        <p:nvSpPr>
          <p:cNvPr id="27653" name="Rectangle 5">
            <a:extLst>
              <a:ext uri="{FF2B5EF4-FFF2-40B4-BE49-F238E27FC236}">
                <a16:creationId xmlns:a16="http://schemas.microsoft.com/office/drawing/2014/main" id="{7DB913A5-1852-85EC-7AEC-427654EFA50C}"/>
              </a:ext>
            </a:extLst>
          </p:cNvPr>
          <p:cNvSpPr>
            <a:spLocks noGrp="1" noChangeArrowheads="1"/>
          </p:cNvSpPr>
          <p:nvPr>
            <p:ph idx="1"/>
          </p:nvPr>
        </p:nvSpPr>
        <p:spPr/>
        <p:txBody>
          <a:bodyPr/>
          <a:lstStyle/>
          <a:p>
            <a:endParaRPr lang="en-GB" altLang="en-US"/>
          </a:p>
        </p:txBody>
      </p:sp>
      <p:pic>
        <p:nvPicPr>
          <p:cNvPr id="27655" name="Picture 7">
            <a:extLst>
              <a:ext uri="{FF2B5EF4-FFF2-40B4-BE49-F238E27FC236}">
                <a16:creationId xmlns:a16="http://schemas.microsoft.com/office/drawing/2014/main" id="{0AFE1FAB-7A9B-701C-A27A-47FEAC2746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628775"/>
            <a:ext cx="6913562" cy="4706938"/>
          </a:xfrm>
          <a:prstGeom prst="rect">
            <a:avLst/>
          </a:prstGeom>
          <a:noFill/>
          <a:extLst>
            <a:ext uri="{909E8E84-426E-40DD-AFC4-6F175D3DCCD1}">
              <a14:hiddenFill xmlns:a14="http://schemas.microsoft.com/office/drawing/2010/main">
                <a:solidFill>
                  <a:srgbClr val="FFFFFF"/>
                </a:solidFill>
              </a14:hiddenFill>
            </a:ext>
          </a:extLst>
        </p:spPr>
      </p:pic>
      <p:sp>
        <p:nvSpPr>
          <p:cNvPr id="27656" name="Text Box 8">
            <a:extLst>
              <a:ext uri="{FF2B5EF4-FFF2-40B4-BE49-F238E27FC236}">
                <a16:creationId xmlns:a16="http://schemas.microsoft.com/office/drawing/2014/main" id="{FBB57B4C-D5E4-643E-C082-8911348A8F8B}"/>
              </a:ext>
            </a:extLst>
          </p:cNvPr>
          <p:cNvSpPr txBox="1">
            <a:spLocks noChangeArrowheads="1"/>
          </p:cNvSpPr>
          <p:nvPr/>
        </p:nvSpPr>
        <p:spPr bwMode="auto">
          <a:xfrm>
            <a:off x="1476375" y="6400800"/>
            <a:ext cx="7272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200"/>
              <a:t>www.sccja.org/images/ csid_crackpara.jpg</a:t>
            </a:r>
            <a:br>
              <a:rPr lang="en-US" altLang="en-US" sz="1200"/>
            </a:br>
            <a:endParaRPr lang="en-US" altLang="en-US" sz="1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1164806-D86B-5059-9EEB-519EEFAFF0FE}"/>
              </a:ext>
            </a:extLst>
          </p:cNvPr>
          <p:cNvSpPr>
            <a:spLocks noGrp="1" noChangeArrowheads="1"/>
          </p:cNvSpPr>
          <p:nvPr>
            <p:ph type="title"/>
          </p:nvPr>
        </p:nvSpPr>
        <p:spPr/>
        <p:txBody>
          <a:bodyPr/>
          <a:lstStyle/>
          <a:p>
            <a:r>
              <a:rPr lang="en-US" altLang="en-US"/>
              <a:t>Cocaine Methods of Use</a:t>
            </a:r>
          </a:p>
        </p:txBody>
      </p:sp>
      <p:sp>
        <p:nvSpPr>
          <p:cNvPr id="29699" name="Rectangle 3">
            <a:extLst>
              <a:ext uri="{FF2B5EF4-FFF2-40B4-BE49-F238E27FC236}">
                <a16:creationId xmlns:a16="http://schemas.microsoft.com/office/drawing/2014/main" id="{9C6F75D0-17E1-E9B7-5909-6A2BAC372E9A}"/>
              </a:ext>
            </a:extLst>
          </p:cNvPr>
          <p:cNvSpPr>
            <a:spLocks noGrp="1" noChangeArrowheads="1"/>
          </p:cNvSpPr>
          <p:nvPr>
            <p:ph type="body" sz="half" idx="1"/>
          </p:nvPr>
        </p:nvSpPr>
        <p:spPr>
          <a:xfrm>
            <a:off x="609600" y="1600200"/>
            <a:ext cx="6194425" cy="4419600"/>
          </a:xfrm>
        </p:spPr>
        <p:txBody>
          <a:bodyPr/>
          <a:lstStyle/>
          <a:p>
            <a:r>
              <a:rPr lang="en-US" altLang="en-US" sz="2800"/>
              <a:t>causes such pleasurable effects as reduced fatigue, increased mental clarity, and a rush of energy </a:t>
            </a:r>
          </a:p>
          <a:p>
            <a:r>
              <a:rPr lang="en-US" altLang="en-US" sz="2800"/>
              <a:t>the more one takes cocaine, the less one feels its pleasurable effect </a:t>
            </a:r>
          </a:p>
          <a:p>
            <a:r>
              <a:rPr lang="en-US" altLang="en-US" sz="2800"/>
              <a:t>which causes the addict to take higher and higher doses of cocaine in an attempt to recapture the intensity of that initial high </a:t>
            </a:r>
          </a:p>
        </p:txBody>
      </p:sp>
      <p:pic>
        <p:nvPicPr>
          <p:cNvPr id="29700" name="Picture 4">
            <a:extLst>
              <a:ext uri="{FF2B5EF4-FFF2-40B4-BE49-F238E27FC236}">
                <a16:creationId xmlns:a16="http://schemas.microsoft.com/office/drawing/2014/main" id="{85850319-CA69-EB0E-4297-50C1C8A07F58}"/>
              </a:ext>
            </a:extLst>
          </p:cNvPr>
          <p:cNvPicPr>
            <a:picLocks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516688" y="1557338"/>
            <a:ext cx="1905000" cy="190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EC6E57DC-ECD0-EDF0-9D78-E1EF6A1DBBC1}"/>
              </a:ext>
            </a:extLst>
          </p:cNvPr>
          <p:cNvSpPr>
            <a:spLocks noGrp="1" noChangeArrowheads="1"/>
          </p:cNvSpPr>
          <p:nvPr>
            <p:ph type="title"/>
          </p:nvPr>
        </p:nvSpPr>
        <p:spPr/>
        <p:txBody>
          <a:bodyPr/>
          <a:lstStyle/>
          <a:p>
            <a:r>
              <a:rPr lang="en-US" altLang="en-US"/>
              <a:t>Cocaine Methods of Use</a:t>
            </a:r>
          </a:p>
        </p:txBody>
      </p:sp>
      <p:sp>
        <p:nvSpPr>
          <p:cNvPr id="30723" name="Rectangle 3">
            <a:extLst>
              <a:ext uri="{FF2B5EF4-FFF2-40B4-BE49-F238E27FC236}">
                <a16:creationId xmlns:a16="http://schemas.microsoft.com/office/drawing/2014/main" id="{2E6D757B-3F8C-AD15-CAC0-13DD06EF8665}"/>
              </a:ext>
            </a:extLst>
          </p:cNvPr>
          <p:cNvSpPr>
            <a:spLocks noGrp="1" noChangeArrowheads="1"/>
          </p:cNvSpPr>
          <p:nvPr>
            <p:ph type="body" idx="1"/>
          </p:nvPr>
        </p:nvSpPr>
        <p:spPr/>
        <p:txBody>
          <a:bodyPr/>
          <a:lstStyle/>
          <a:p>
            <a:pPr>
              <a:lnSpc>
                <a:spcPct val="90000"/>
              </a:lnSpc>
            </a:pPr>
            <a:r>
              <a:rPr lang="en-US" altLang="en-US"/>
              <a:t>average high a user gets from snorting cocaine only lasts for 15-30 minutes </a:t>
            </a:r>
          </a:p>
          <a:p>
            <a:pPr>
              <a:lnSpc>
                <a:spcPct val="90000"/>
              </a:lnSpc>
            </a:pPr>
            <a:r>
              <a:rPr lang="en-US" altLang="en-US"/>
              <a:t>smoking high, although more intense due to the rapidity in which the drug is absorbed into the bloodstream, lasts for an even shorter period of only about five to ten minutes </a:t>
            </a:r>
          </a:p>
          <a:p>
            <a:pPr>
              <a:lnSpc>
                <a:spcPct val="90000"/>
              </a:lnSpc>
            </a:pPr>
            <a:r>
              <a:rPr lang="en-US" altLang="en-US"/>
              <a:t>crashing low, in which the addict craves more of the drug and in larger doses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51ED020-0D3C-8EE7-7953-3A6CAF1A3655}"/>
              </a:ext>
            </a:extLst>
          </p:cNvPr>
          <p:cNvSpPr>
            <a:spLocks noGrp="1" noChangeArrowheads="1"/>
          </p:cNvSpPr>
          <p:nvPr>
            <p:ph type="title"/>
          </p:nvPr>
        </p:nvSpPr>
        <p:spPr/>
        <p:txBody>
          <a:bodyPr/>
          <a:lstStyle/>
          <a:p>
            <a:r>
              <a:rPr lang="en-US" altLang="en-US" sz="3800"/>
              <a:t>Cocaine’s effects on the nervous system</a:t>
            </a:r>
          </a:p>
        </p:txBody>
      </p:sp>
      <p:sp>
        <p:nvSpPr>
          <p:cNvPr id="5123" name="Rectangle 3">
            <a:extLst>
              <a:ext uri="{FF2B5EF4-FFF2-40B4-BE49-F238E27FC236}">
                <a16:creationId xmlns:a16="http://schemas.microsoft.com/office/drawing/2014/main" id="{5285042A-A82D-C0D9-AF47-039C24BF0AEB}"/>
              </a:ext>
            </a:extLst>
          </p:cNvPr>
          <p:cNvSpPr>
            <a:spLocks noGrp="1" noChangeArrowheads="1"/>
          </p:cNvSpPr>
          <p:nvPr>
            <p:ph type="body" sz="half" idx="1"/>
          </p:nvPr>
        </p:nvSpPr>
        <p:spPr/>
        <p:txBody>
          <a:bodyPr/>
          <a:lstStyle/>
          <a:p>
            <a:r>
              <a:rPr lang="en-US" altLang="en-US"/>
              <a:t>one of the most potent, addictive recreational drugs</a:t>
            </a:r>
          </a:p>
          <a:p>
            <a:r>
              <a:rPr lang="en-US" altLang="en-US"/>
              <a:t>Can cause irreversible damage to the nervous system</a:t>
            </a:r>
            <a:r>
              <a:rPr lang="en-US" altLang="en-US" sz="2800"/>
              <a:t>  </a:t>
            </a:r>
          </a:p>
        </p:txBody>
      </p:sp>
      <p:pic>
        <p:nvPicPr>
          <p:cNvPr id="5124" name="Picture 4">
            <a:extLst>
              <a:ext uri="{FF2B5EF4-FFF2-40B4-BE49-F238E27FC236}">
                <a16:creationId xmlns:a16="http://schemas.microsoft.com/office/drawing/2014/main" id="{6DDEDCCF-A384-3173-EE0C-A1372E596552}"/>
              </a:ext>
            </a:extLst>
          </p:cNvPr>
          <p:cNvPicPr>
            <a:picLocks noChangeAspect="1" noChangeArrowheads="1" noCrop="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638800" y="1714500"/>
            <a:ext cx="1905000" cy="190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8" name="Rectangle 8">
            <a:extLst>
              <a:ext uri="{FF2B5EF4-FFF2-40B4-BE49-F238E27FC236}">
                <a16:creationId xmlns:a16="http://schemas.microsoft.com/office/drawing/2014/main" id="{011C57C2-8568-0E43-57AA-44305E7D9207}"/>
              </a:ext>
            </a:extLst>
          </p:cNvPr>
          <p:cNvSpPr>
            <a:spLocks noGrp="1" noChangeArrowheads="1"/>
          </p:cNvSpPr>
          <p:nvPr>
            <p:ph sz="quarter" idx="3"/>
          </p:nvPr>
        </p:nvSpPr>
        <p:spPr/>
        <p:txBody>
          <a:bodyPr/>
          <a:lstStyle/>
          <a:p>
            <a:endParaRPr lang="en-GB"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a:extLst>
              <a:ext uri="{FF2B5EF4-FFF2-40B4-BE49-F238E27FC236}">
                <a16:creationId xmlns:a16="http://schemas.microsoft.com/office/drawing/2014/main" id="{A4AACDA9-6128-50CC-6A43-7EEDD7BE30F4}"/>
              </a:ext>
            </a:extLst>
          </p:cNvPr>
          <p:cNvSpPr>
            <a:spLocks noGrp="1" noChangeArrowheads="1"/>
          </p:cNvSpPr>
          <p:nvPr>
            <p:ph type="title"/>
          </p:nvPr>
        </p:nvSpPr>
        <p:spPr/>
        <p:txBody>
          <a:bodyPr/>
          <a:lstStyle/>
          <a:p>
            <a:r>
              <a:rPr lang="en-US" altLang="en-US"/>
              <a:t>Cocaine and the brain</a:t>
            </a:r>
          </a:p>
        </p:txBody>
      </p:sp>
      <p:sp>
        <p:nvSpPr>
          <p:cNvPr id="34821" name="Rectangle 5">
            <a:extLst>
              <a:ext uri="{FF2B5EF4-FFF2-40B4-BE49-F238E27FC236}">
                <a16:creationId xmlns:a16="http://schemas.microsoft.com/office/drawing/2014/main" id="{9F3708B1-8225-947E-23D8-8674C6E70AB9}"/>
              </a:ext>
            </a:extLst>
          </p:cNvPr>
          <p:cNvSpPr>
            <a:spLocks noGrp="1" noChangeArrowheads="1"/>
          </p:cNvSpPr>
          <p:nvPr>
            <p:ph idx="1"/>
          </p:nvPr>
        </p:nvSpPr>
        <p:spPr/>
        <p:txBody>
          <a:bodyPr/>
          <a:lstStyle/>
          <a:p>
            <a:endParaRPr lang="en-GB" altLang="en-US"/>
          </a:p>
        </p:txBody>
      </p:sp>
      <p:pic>
        <p:nvPicPr>
          <p:cNvPr id="34823" name="Picture 7">
            <a:extLst>
              <a:ext uri="{FF2B5EF4-FFF2-40B4-BE49-F238E27FC236}">
                <a16:creationId xmlns:a16="http://schemas.microsoft.com/office/drawing/2014/main" id="{F8452B4B-89D8-F39A-3103-1C44BC1FCF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341438"/>
            <a:ext cx="5133975" cy="4840287"/>
          </a:xfrm>
          <a:prstGeom prst="rect">
            <a:avLst/>
          </a:prstGeom>
          <a:noFill/>
          <a:extLst>
            <a:ext uri="{909E8E84-426E-40DD-AFC4-6F175D3DCCD1}">
              <a14:hiddenFill xmlns:a14="http://schemas.microsoft.com/office/drawing/2010/main">
                <a:solidFill>
                  <a:srgbClr val="FFFFFF"/>
                </a:solidFill>
              </a14:hiddenFill>
            </a:ext>
          </a:extLst>
        </p:spPr>
      </p:pic>
      <p:sp>
        <p:nvSpPr>
          <p:cNvPr id="34824" name="Text Box 8">
            <a:extLst>
              <a:ext uri="{FF2B5EF4-FFF2-40B4-BE49-F238E27FC236}">
                <a16:creationId xmlns:a16="http://schemas.microsoft.com/office/drawing/2014/main" id="{A9E7C42F-0265-8E12-2F5B-56FEFA6536D0}"/>
              </a:ext>
            </a:extLst>
          </p:cNvPr>
          <p:cNvSpPr txBox="1">
            <a:spLocks noChangeArrowheads="1"/>
          </p:cNvSpPr>
          <p:nvPr/>
        </p:nvSpPr>
        <p:spPr bwMode="auto">
          <a:xfrm>
            <a:off x="1908175" y="6237288"/>
            <a:ext cx="66960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200"/>
              <a:t>http://health.howstuffworks.com/crack6.htm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a:extLst>
              <a:ext uri="{FF2B5EF4-FFF2-40B4-BE49-F238E27FC236}">
                <a16:creationId xmlns:a16="http://schemas.microsoft.com/office/drawing/2014/main" id="{65C9C5E1-A076-0D58-D3D0-2BD6FFB1C0E3}"/>
              </a:ext>
            </a:extLst>
          </p:cNvPr>
          <p:cNvSpPr>
            <a:spLocks noGrp="1" noChangeArrowheads="1"/>
          </p:cNvSpPr>
          <p:nvPr>
            <p:ph type="title"/>
          </p:nvPr>
        </p:nvSpPr>
        <p:spPr/>
        <p:txBody>
          <a:bodyPr/>
          <a:lstStyle/>
          <a:p>
            <a:r>
              <a:rPr lang="en-US" altLang="en-US"/>
              <a:t>Cocaine’s Effects on the Brain</a:t>
            </a:r>
          </a:p>
        </p:txBody>
      </p:sp>
      <p:sp>
        <p:nvSpPr>
          <p:cNvPr id="16387" name="Rectangle 3">
            <a:extLst>
              <a:ext uri="{FF2B5EF4-FFF2-40B4-BE49-F238E27FC236}">
                <a16:creationId xmlns:a16="http://schemas.microsoft.com/office/drawing/2014/main" id="{95548B3F-E778-F2C3-5FDA-342F7424FA96}"/>
              </a:ext>
            </a:extLst>
          </p:cNvPr>
          <p:cNvSpPr>
            <a:spLocks noGrp="1" noChangeArrowheads="1"/>
          </p:cNvSpPr>
          <p:nvPr>
            <p:ph type="body" sz="half" idx="1"/>
          </p:nvPr>
        </p:nvSpPr>
        <p:spPr>
          <a:xfrm>
            <a:off x="609600" y="1600200"/>
            <a:ext cx="3887788" cy="4419600"/>
          </a:xfrm>
        </p:spPr>
        <p:txBody>
          <a:bodyPr/>
          <a:lstStyle/>
          <a:p>
            <a:r>
              <a:rPr lang="en-US" altLang="en-US" sz="2400"/>
              <a:t>produces its pleasurable high by interfering with the brains pleasure centers where such chemicals as dopamine are produced</a:t>
            </a:r>
          </a:p>
          <a:p>
            <a:r>
              <a:rPr lang="en-US" altLang="en-US" sz="2400"/>
              <a:t>drug traps an excess amount of dopamine in the brain, causing an elevated sense of well being </a:t>
            </a:r>
          </a:p>
        </p:txBody>
      </p:sp>
      <p:sp>
        <p:nvSpPr>
          <p:cNvPr id="16389" name="Rectangle 5">
            <a:extLst>
              <a:ext uri="{FF2B5EF4-FFF2-40B4-BE49-F238E27FC236}">
                <a16:creationId xmlns:a16="http://schemas.microsoft.com/office/drawing/2014/main" id="{99590208-93F3-04E9-C307-ADABE5FFB3F9}"/>
              </a:ext>
            </a:extLst>
          </p:cNvPr>
          <p:cNvSpPr>
            <a:spLocks noGrp="1" noChangeArrowheads="1"/>
          </p:cNvSpPr>
          <p:nvPr>
            <p:ph sz="half" idx="2"/>
          </p:nvPr>
        </p:nvSpPr>
        <p:spPr>
          <a:xfrm>
            <a:off x="4646613" y="1600200"/>
            <a:ext cx="3887787" cy="4419600"/>
          </a:xfrm>
        </p:spPr>
        <p:txBody>
          <a:bodyPr/>
          <a:lstStyle/>
          <a:p>
            <a:endParaRPr lang="en-GB" altLang="en-US" sz="2400"/>
          </a:p>
        </p:txBody>
      </p:sp>
      <p:pic>
        <p:nvPicPr>
          <p:cNvPr id="16391" name="Picture 7">
            <a:extLst>
              <a:ext uri="{FF2B5EF4-FFF2-40B4-BE49-F238E27FC236}">
                <a16:creationId xmlns:a16="http://schemas.microsoft.com/office/drawing/2014/main" id="{40A35BFF-074E-1860-8616-B1ADCADA34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557338"/>
            <a:ext cx="4040187" cy="38877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EB8559D-FAF2-3EB9-211C-76607B4BF781}"/>
              </a:ext>
            </a:extLst>
          </p:cNvPr>
          <p:cNvSpPr>
            <a:spLocks noGrp="1" noChangeArrowheads="1"/>
          </p:cNvSpPr>
          <p:nvPr>
            <p:ph type="title"/>
          </p:nvPr>
        </p:nvSpPr>
        <p:spPr/>
        <p:txBody>
          <a:bodyPr/>
          <a:lstStyle/>
          <a:p>
            <a:r>
              <a:rPr lang="en-US" altLang="en-US"/>
              <a:t>This is your brain on drugs</a:t>
            </a:r>
          </a:p>
        </p:txBody>
      </p:sp>
      <p:sp>
        <p:nvSpPr>
          <p:cNvPr id="32771" name="Rectangle 3">
            <a:extLst>
              <a:ext uri="{FF2B5EF4-FFF2-40B4-BE49-F238E27FC236}">
                <a16:creationId xmlns:a16="http://schemas.microsoft.com/office/drawing/2014/main" id="{4C6BE0B5-AF2A-1ACB-F161-AB0D5C3F9489}"/>
              </a:ext>
            </a:extLst>
          </p:cNvPr>
          <p:cNvSpPr>
            <a:spLocks noGrp="1" noChangeArrowheads="1"/>
          </p:cNvSpPr>
          <p:nvPr>
            <p:ph type="body" idx="1"/>
          </p:nvPr>
        </p:nvSpPr>
        <p:spPr/>
        <p:txBody>
          <a:bodyPr/>
          <a:lstStyle/>
          <a:p>
            <a:pPr>
              <a:lnSpc>
                <a:spcPct val="90000"/>
              </a:lnSpc>
            </a:pPr>
            <a:r>
              <a:rPr lang="en-US" altLang="en-US" sz="2800"/>
              <a:t>By inhibiting the brains release of dopamine and other neurochemicals, cocaine can cause serious and often irreversible damage to neurons within the brain </a:t>
            </a:r>
          </a:p>
          <a:p>
            <a:pPr>
              <a:lnSpc>
                <a:spcPct val="90000"/>
              </a:lnSpc>
            </a:pPr>
            <a:r>
              <a:rPr lang="en-US" altLang="en-US" sz="2800"/>
              <a:t>cocaine users had a reduced number of dopamine neurons </a:t>
            </a:r>
          </a:p>
          <a:p>
            <a:pPr>
              <a:lnSpc>
                <a:spcPct val="90000"/>
              </a:lnSpc>
            </a:pPr>
            <a:r>
              <a:rPr lang="en-US" altLang="en-US" sz="2800"/>
              <a:t>When flooded with the excess of dopamine created during a cocaine high, the brain reacts by making less dopamine, getting rid of this excess, and shutting down the dopamine neurotransmitters, sometimes permanently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CFD9D56-BF20-383B-1194-7AAC6BD17AEB}"/>
              </a:ext>
            </a:extLst>
          </p:cNvPr>
          <p:cNvSpPr>
            <a:spLocks noGrp="1" noChangeArrowheads="1"/>
          </p:cNvSpPr>
          <p:nvPr>
            <p:ph type="title"/>
          </p:nvPr>
        </p:nvSpPr>
        <p:spPr/>
        <p:txBody>
          <a:bodyPr/>
          <a:lstStyle/>
          <a:p>
            <a:r>
              <a:rPr lang="en-US" altLang="en-US"/>
              <a:t>This is your brain on drugs</a:t>
            </a:r>
          </a:p>
        </p:txBody>
      </p:sp>
      <p:sp>
        <p:nvSpPr>
          <p:cNvPr id="17411" name="Rectangle 3">
            <a:extLst>
              <a:ext uri="{FF2B5EF4-FFF2-40B4-BE49-F238E27FC236}">
                <a16:creationId xmlns:a16="http://schemas.microsoft.com/office/drawing/2014/main" id="{EDA976F1-AB26-08C6-0D7C-2E1DCCB640B6}"/>
              </a:ext>
            </a:extLst>
          </p:cNvPr>
          <p:cNvSpPr>
            <a:spLocks noGrp="1" noChangeArrowheads="1"/>
          </p:cNvSpPr>
          <p:nvPr>
            <p:ph type="body" sz="half" idx="1"/>
          </p:nvPr>
        </p:nvSpPr>
        <p:spPr>
          <a:xfrm>
            <a:off x="611188" y="1412875"/>
            <a:ext cx="7778750" cy="4419600"/>
          </a:xfrm>
        </p:spPr>
        <p:txBody>
          <a:bodyPr/>
          <a:lstStyle/>
          <a:p>
            <a:r>
              <a:rPr lang="en-US" altLang="en-US" sz="2800"/>
              <a:t>the drug cause blood vessels to restrict, increases the body temperature, heart rate, and blood pressure, and cause the pupils to dilate </a:t>
            </a:r>
          </a:p>
          <a:p>
            <a:r>
              <a:rPr lang="en-US" altLang="en-US" sz="2800"/>
              <a:t>increases ones breathing rate</a:t>
            </a:r>
          </a:p>
          <a:p>
            <a:r>
              <a:rPr lang="en-US" altLang="en-US" sz="2800"/>
              <a:t>serious long-term effects to the central nervous system, including an increased chance of heart attack, stroke, and convulsions, combined with a higher likelihood of brain seizures, respiratory failures, and, ultimately, death  </a:t>
            </a:r>
          </a:p>
        </p:txBody>
      </p:sp>
      <p:pic>
        <p:nvPicPr>
          <p:cNvPr id="17412" name="Picture 4">
            <a:extLst>
              <a:ext uri="{FF2B5EF4-FFF2-40B4-BE49-F238E27FC236}">
                <a16:creationId xmlns:a16="http://schemas.microsoft.com/office/drawing/2014/main" id="{A4E86D63-8DFC-CC65-C9F6-E75CDDE81B45}"/>
              </a:ext>
            </a:extLst>
          </p:cNvPr>
          <p:cNvPicPr>
            <a:picLocks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164388" y="4581525"/>
            <a:ext cx="1382712" cy="1439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F5ABD7B-FC16-C793-9BBF-4D233E30B797}"/>
              </a:ext>
            </a:extLst>
          </p:cNvPr>
          <p:cNvSpPr>
            <a:spLocks noGrp="1" noChangeArrowheads="1"/>
          </p:cNvSpPr>
          <p:nvPr>
            <p:ph type="title"/>
          </p:nvPr>
        </p:nvSpPr>
        <p:spPr/>
        <p:txBody>
          <a:bodyPr/>
          <a:lstStyle/>
          <a:p>
            <a:r>
              <a:rPr lang="en-US" altLang="en-US"/>
              <a:t>Overview</a:t>
            </a:r>
          </a:p>
        </p:txBody>
      </p:sp>
      <p:sp>
        <p:nvSpPr>
          <p:cNvPr id="20483" name="Rectangle 3">
            <a:extLst>
              <a:ext uri="{FF2B5EF4-FFF2-40B4-BE49-F238E27FC236}">
                <a16:creationId xmlns:a16="http://schemas.microsoft.com/office/drawing/2014/main" id="{F8CAC74F-DAFE-5764-05DB-51904A87E6B6}"/>
              </a:ext>
            </a:extLst>
          </p:cNvPr>
          <p:cNvSpPr>
            <a:spLocks noGrp="1" noChangeArrowheads="1"/>
          </p:cNvSpPr>
          <p:nvPr>
            <p:ph type="body" idx="1"/>
          </p:nvPr>
        </p:nvSpPr>
        <p:spPr/>
        <p:txBody>
          <a:bodyPr/>
          <a:lstStyle/>
          <a:p>
            <a:r>
              <a:rPr lang="en-US" altLang="en-US"/>
              <a:t>Cocaine Synthesis and Extraction</a:t>
            </a:r>
          </a:p>
          <a:p>
            <a:r>
              <a:rPr lang="en-US" altLang="en-US"/>
              <a:t>Affects of Cocaine on the human body</a:t>
            </a:r>
          </a:p>
          <a:p>
            <a:r>
              <a:rPr lang="en-US" altLang="en-US"/>
              <a:t>Cocaine in the media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230A7D48-92DB-3F69-5CFC-91D144DFD297}"/>
              </a:ext>
            </a:extLst>
          </p:cNvPr>
          <p:cNvSpPr>
            <a:spLocks noGrp="1" noChangeArrowheads="1"/>
          </p:cNvSpPr>
          <p:nvPr>
            <p:ph type="title"/>
          </p:nvPr>
        </p:nvSpPr>
        <p:spPr/>
        <p:txBody>
          <a:bodyPr/>
          <a:lstStyle/>
          <a:p>
            <a:r>
              <a:rPr lang="en-US" altLang="en-US"/>
              <a:t>Cocaine Overdose</a:t>
            </a:r>
          </a:p>
        </p:txBody>
      </p:sp>
      <p:sp>
        <p:nvSpPr>
          <p:cNvPr id="31747" name="Rectangle 3">
            <a:extLst>
              <a:ext uri="{FF2B5EF4-FFF2-40B4-BE49-F238E27FC236}">
                <a16:creationId xmlns:a16="http://schemas.microsoft.com/office/drawing/2014/main" id="{08AD6DC5-4B98-F77E-1B06-23FD577ADB97}"/>
              </a:ext>
            </a:extLst>
          </p:cNvPr>
          <p:cNvSpPr>
            <a:spLocks noGrp="1" noChangeArrowheads="1"/>
          </p:cNvSpPr>
          <p:nvPr>
            <p:ph type="body" idx="1"/>
          </p:nvPr>
        </p:nvSpPr>
        <p:spPr/>
        <p:txBody>
          <a:bodyPr/>
          <a:lstStyle/>
          <a:p>
            <a:pPr>
              <a:lnSpc>
                <a:spcPct val="90000"/>
              </a:lnSpc>
            </a:pPr>
            <a:r>
              <a:rPr lang="en-US" altLang="en-US"/>
              <a:t>serious long-term effects to the central nervous system, including an increased chance of heart attack, stroke, and convulsions, combined with a higher likelihood of brain seizures, respiratory failures, and, ultimately, death </a:t>
            </a:r>
          </a:p>
          <a:p>
            <a:pPr>
              <a:lnSpc>
                <a:spcPct val="90000"/>
              </a:lnSpc>
            </a:pPr>
            <a:r>
              <a:rPr lang="en-US" altLang="en-US"/>
              <a:t>overdose of cocaine raises blood pressure to unsafe heights resulting in permanent brain damage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Rectangle 8">
            <a:extLst>
              <a:ext uri="{FF2B5EF4-FFF2-40B4-BE49-F238E27FC236}">
                <a16:creationId xmlns:a16="http://schemas.microsoft.com/office/drawing/2014/main" id="{3D57A8E2-337E-ECD0-AC30-5972C5A852BF}"/>
              </a:ext>
            </a:extLst>
          </p:cNvPr>
          <p:cNvSpPr>
            <a:spLocks noGrp="1" noChangeArrowheads="1"/>
          </p:cNvSpPr>
          <p:nvPr>
            <p:ph type="title"/>
          </p:nvPr>
        </p:nvSpPr>
        <p:spPr/>
        <p:txBody>
          <a:bodyPr/>
          <a:lstStyle/>
          <a:p>
            <a:r>
              <a:rPr lang="en-US" altLang="en-US"/>
              <a:t>Cocaine as medicine</a:t>
            </a:r>
          </a:p>
        </p:txBody>
      </p:sp>
      <p:pic>
        <p:nvPicPr>
          <p:cNvPr id="21510" name="Picture 6">
            <a:extLst>
              <a:ext uri="{FF2B5EF4-FFF2-40B4-BE49-F238E27FC236}">
                <a16:creationId xmlns:a16="http://schemas.microsoft.com/office/drawing/2014/main" id="{E80EC46E-B7B2-4249-DC40-C41864EF6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484313"/>
            <a:ext cx="7123112" cy="4476750"/>
          </a:xfrm>
          <a:prstGeom prst="rect">
            <a:avLst/>
          </a:prstGeom>
          <a:noFill/>
          <a:extLst>
            <a:ext uri="{909E8E84-426E-40DD-AFC4-6F175D3DCCD1}">
              <a14:hiddenFill xmlns:a14="http://schemas.microsoft.com/office/drawing/2010/main">
                <a:solidFill>
                  <a:srgbClr val="FFFFFF"/>
                </a:solidFill>
              </a14:hiddenFill>
            </a:ext>
          </a:extLst>
        </p:spPr>
      </p:pic>
      <p:sp>
        <p:nvSpPr>
          <p:cNvPr id="21511" name="Text Box 7">
            <a:extLst>
              <a:ext uri="{FF2B5EF4-FFF2-40B4-BE49-F238E27FC236}">
                <a16:creationId xmlns:a16="http://schemas.microsoft.com/office/drawing/2014/main" id="{4BCA401B-2FD2-7717-4CD5-F1FCEAA52F8E}"/>
              </a:ext>
            </a:extLst>
          </p:cNvPr>
          <p:cNvSpPr txBox="1">
            <a:spLocks noChangeArrowheads="1"/>
          </p:cNvSpPr>
          <p:nvPr/>
        </p:nvSpPr>
        <p:spPr bwMode="auto">
          <a:xfrm>
            <a:off x="1331913" y="5876925"/>
            <a:ext cx="7416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200"/>
              <a:t>www.stopcocaineaddiction.com/ pictures.htm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6">
            <a:extLst>
              <a:ext uri="{FF2B5EF4-FFF2-40B4-BE49-F238E27FC236}">
                <a16:creationId xmlns:a16="http://schemas.microsoft.com/office/drawing/2014/main" id="{F9ABEB46-08C2-09EF-7E39-3E5C7D5C3DC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r="2295"/>
          <a:stretch>
            <a:fillRect/>
          </a:stretch>
        </p:blipFill>
        <p:spPr>
          <a:xfrm>
            <a:off x="4211638" y="1844675"/>
            <a:ext cx="4392612" cy="3427413"/>
          </a:xfrm>
        </p:spPr>
      </p:pic>
      <p:sp>
        <p:nvSpPr>
          <p:cNvPr id="23560" name="Rectangle 8">
            <a:extLst>
              <a:ext uri="{FF2B5EF4-FFF2-40B4-BE49-F238E27FC236}">
                <a16:creationId xmlns:a16="http://schemas.microsoft.com/office/drawing/2014/main" id="{E219CA73-1B92-3ED0-CF15-B16E6078106A}"/>
              </a:ext>
            </a:extLst>
          </p:cNvPr>
          <p:cNvSpPr>
            <a:spLocks noGrp="1" noChangeArrowheads="1"/>
          </p:cNvSpPr>
          <p:nvPr>
            <p:ph type="title"/>
          </p:nvPr>
        </p:nvSpPr>
        <p:spPr/>
        <p:txBody>
          <a:bodyPr/>
          <a:lstStyle/>
          <a:p>
            <a:r>
              <a:rPr lang="en-US" altLang="en-US"/>
              <a:t>Coca-Cola</a:t>
            </a:r>
          </a:p>
        </p:txBody>
      </p:sp>
      <p:sp>
        <p:nvSpPr>
          <p:cNvPr id="23561" name="Rectangle 9">
            <a:extLst>
              <a:ext uri="{FF2B5EF4-FFF2-40B4-BE49-F238E27FC236}">
                <a16:creationId xmlns:a16="http://schemas.microsoft.com/office/drawing/2014/main" id="{AD486B0B-6997-A83A-AE08-757EC8B184F6}"/>
              </a:ext>
            </a:extLst>
          </p:cNvPr>
          <p:cNvSpPr>
            <a:spLocks noGrp="1" noChangeArrowheads="1"/>
          </p:cNvSpPr>
          <p:nvPr>
            <p:ph type="body" sz="half" idx="1"/>
          </p:nvPr>
        </p:nvSpPr>
        <p:spPr/>
        <p:txBody>
          <a:bodyPr/>
          <a:lstStyle/>
          <a:p>
            <a:r>
              <a:rPr lang="en-US" altLang="en-US" sz="2400"/>
              <a:t>“Coca-Cola, the globally recognized soft drink manufacturer, buys 115 tonnes of coca leaf from Peru and 105 tonnes from Bolivia per year, with which it produces, without alkaloids, 500 million bottles of soda per day </a:t>
            </a:r>
          </a:p>
        </p:txBody>
      </p:sp>
      <p:sp>
        <p:nvSpPr>
          <p:cNvPr id="23559" name="Text Box 7">
            <a:extLst>
              <a:ext uri="{FF2B5EF4-FFF2-40B4-BE49-F238E27FC236}">
                <a16:creationId xmlns:a16="http://schemas.microsoft.com/office/drawing/2014/main" id="{96266E67-C955-D175-2B70-4048D58CF79F}"/>
              </a:ext>
            </a:extLst>
          </p:cNvPr>
          <p:cNvSpPr txBox="1">
            <a:spLocks noChangeArrowheads="1"/>
          </p:cNvSpPr>
          <p:nvPr/>
        </p:nvSpPr>
        <p:spPr bwMode="auto">
          <a:xfrm>
            <a:off x="4500563" y="5229225"/>
            <a:ext cx="32400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200"/>
              <a:t>www.stopcocaineaddiction.com/ pictures.htm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9" name="Rectangle 5">
            <a:extLst>
              <a:ext uri="{FF2B5EF4-FFF2-40B4-BE49-F238E27FC236}">
                <a16:creationId xmlns:a16="http://schemas.microsoft.com/office/drawing/2014/main" id="{8C419176-C28C-FCAC-51D6-22908D25C190}"/>
              </a:ext>
            </a:extLst>
          </p:cNvPr>
          <p:cNvSpPr>
            <a:spLocks noGrp="1" noChangeArrowheads="1"/>
          </p:cNvSpPr>
          <p:nvPr>
            <p:ph type="title"/>
          </p:nvPr>
        </p:nvSpPr>
        <p:spPr/>
        <p:txBody>
          <a:bodyPr/>
          <a:lstStyle/>
          <a:p>
            <a:r>
              <a:rPr lang="en-US" altLang="en-US"/>
              <a:t>Coca-Cola Commercials</a:t>
            </a:r>
          </a:p>
        </p:txBody>
      </p:sp>
      <p:pic>
        <p:nvPicPr>
          <p:cNvPr id="93188" name="cocacola.mpeg">
            <a:hlinkClick r:id="" action="ppaction://media"/>
            <a:extLst>
              <a:ext uri="{FF2B5EF4-FFF2-40B4-BE49-F238E27FC236}">
                <a16:creationId xmlns:a16="http://schemas.microsoft.com/office/drawing/2014/main" id="{002EDE74-B433-AD52-C10F-8B299A763A6E}"/>
              </a:ext>
            </a:extLst>
          </p:cNvPr>
          <p:cNvPicPr>
            <a:picLocks noRot="1" noChangeAspect="1" noChangeArrowheads="1"/>
          </p:cNvPicPr>
          <p:nvPr>
            <p:ph idx="1"/>
            <a:videoFile r:link="rId1"/>
          </p:nvPr>
        </p:nvPicPr>
        <p:blipFill>
          <a:blip r:embed="rId4">
            <a:extLst>
              <a:ext uri="{28A0092B-C50C-407E-A947-70E740481C1C}">
                <a14:useLocalDpi xmlns:a14="http://schemas.microsoft.com/office/drawing/2010/main" val="0"/>
              </a:ext>
            </a:extLst>
          </a:blip>
          <a:srcRect/>
          <a:stretch>
            <a:fillRect/>
          </a:stretch>
        </p:blipFill>
        <p:spPr>
          <a:xfrm>
            <a:off x="1619250" y="1557338"/>
            <a:ext cx="5832475" cy="43751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3191" name="Text Box 7">
            <a:extLst>
              <a:ext uri="{FF2B5EF4-FFF2-40B4-BE49-F238E27FC236}">
                <a16:creationId xmlns:a16="http://schemas.microsoft.com/office/drawing/2014/main" id="{C5137917-22E8-E83A-4076-2BFEBF9844F1}"/>
              </a:ext>
            </a:extLst>
          </p:cNvPr>
          <p:cNvSpPr txBox="1">
            <a:spLocks noChangeArrowheads="1"/>
          </p:cNvSpPr>
          <p:nvPr/>
        </p:nvSpPr>
        <p:spPr bwMode="auto">
          <a:xfrm>
            <a:off x="1619250" y="5949950"/>
            <a:ext cx="56896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t>http://www.hollywoodcg.com/projects/cocacola/cola.htm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9989" fill="hold"/>
                                        <p:tgtEl>
                                          <p:spTgt spid="9318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3188"/>
                </p:tgtEl>
              </p:cMediaNode>
            </p:video>
            <p:seq concurrent="1" nextAc="seek">
              <p:cTn id="8" restart="whenNotActive" fill="hold" evtFilter="cancelBubble" nodeType="interactiveSeq">
                <p:stCondLst>
                  <p:cond evt="onClick" delay="0">
                    <p:tgtEl>
                      <p:spTgt spid="9318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93188"/>
                                        </p:tgtEl>
                                      </p:cBhvr>
                                    </p:cmd>
                                  </p:childTnLst>
                                </p:cTn>
                              </p:par>
                            </p:childTnLst>
                          </p:cTn>
                        </p:par>
                      </p:childTnLst>
                    </p:cTn>
                  </p:par>
                </p:childTnLst>
              </p:cTn>
              <p:nextCondLst>
                <p:cond evt="onClick" delay="0">
                  <p:tgtEl>
                    <p:spTgt spid="93188"/>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8">
            <a:extLst>
              <a:ext uri="{FF2B5EF4-FFF2-40B4-BE49-F238E27FC236}">
                <a16:creationId xmlns:a16="http://schemas.microsoft.com/office/drawing/2014/main" id="{152E2B98-1AB3-87DF-2EAA-605EEFE6E764}"/>
              </a:ext>
            </a:extLst>
          </p:cNvPr>
          <p:cNvSpPr>
            <a:spLocks noGrp="1" noChangeArrowheads="1"/>
          </p:cNvSpPr>
          <p:nvPr>
            <p:ph type="title"/>
          </p:nvPr>
        </p:nvSpPr>
        <p:spPr/>
        <p:txBody>
          <a:bodyPr/>
          <a:lstStyle/>
          <a:p>
            <a:r>
              <a:rPr lang="en-US" altLang="en-US"/>
              <a:t>Cocaine as wine</a:t>
            </a:r>
          </a:p>
        </p:txBody>
      </p:sp>
      <p:pic>
        <p:nvPicPr>
          <p:cNvPr id="25606" name="Picture 6" descr="advertisement for products with cocaine">
            <a:extLst>
              <a:ext uri="{FF2B5EF4-FFF2-40B4-BE49-F238E27FC236}">
                <a16:creationId xmlns:a16="http://schemas.microsoft.com/office/drawing/2014/main" id="{F681AE5A-0B7C-228D-2178-0D98D19B594A}"/>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843213" y="1196975"/>
            <a:ext cx="3108325" cy="4973638"/>
          </a:xfrm>
        </p:spPr>
      </p:pic>
      <p:sp>
        <p:nvSpPr>
          <p:cNvPr id="25607" name="Text Box 7">
            <a:extLst>
              <a:ext uri="{FF2B5EF4-FFF2-40B4-BE49-F238E27FC236}">
                <a16:creationId xmlns:a16="http://schemas.microsoft.com/office/drawing/2014/main" id="{D3DE9F1A-6CF5-1086-E79F-2DB492A3550E}"/>
              </a:ext>
            </a:extLst>
          </p:cNvPr>
          <p:cNvSpPr txBox="1">
            <a:spLocks noChangeArrowheads="1"/>
          </p:cNvSpPr>
          <p:nvPr/>
        </p:nvSpPr>
        <p:spPr bwMode="auto">
          <a:xfrm>
            <a:off x="2771775" y="6165850"/>
            <a:ext cx="7416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200"/>
              <a:t>www.stopcocaineaddiction.com/ pictures.htm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2" name="Rectangle 6">
            <a:extLst>
              <a:ext uri="{FF2B5EF4-FFF2-40B4-BE49-F238E27FC236}">
                <a16:creationId xmlns:a16="http://schemas.microsoft.com/office/drawing/2014/main" id="{FB0279EE-8F1C-A4C9-AAEC-D5EFFC7097D0}"/>
              </a:ext>
            </a:extLst>
          </p:cNvPr>
          <p:cNvSpPr>
            <a:spLocks noGrp="1" noChangeArrowheads="1"/>
          </p:cNvSpPr>
          <p:nvPr>
            <p:ph type="title"/>
          </p:nvPr>
        </p:nvSpPr>
        <p:spPr/>
        <p:txBody>
          <a:bodyPr/>
          <a:lstStyle/>
          <a:p>
            <a:r>
              <a:rPr lang="en-US" altLang="en-US"/>
              <a:t>Cocaine in Commercials</a:t>
            </a:r>
          </a:p>
        </p:txBody>
      </p:sp>
      <p:pic>
        <p:nvPicPr>
          <p:cNvPr id="75781" name="Anti-cocaine_Ad.mpg">
            <a:hlinkClick r:id="" action="ppaction://media"/>
            <a:extLst>
              <a:ext uri="{FF2B5EF4-FFF2-40B4-BE49-F238E27FC236}">
                <a16:creationId xmlns:a16="http://schemas.microsoft.com/office/drawing/2014/main" id="{D72B61C5-452E-9AE1-F3B1-4D89003065AC}"/>
              </a:ext>
            </a:extLst>
          </p:cNvPr>
          <p:cNvPicPr>
            <a:picLocks noRot="1" noChangeAspect="1" noChangeArrowheads="1"/>
          </p:cNvPicPr>
          <p:nvPr>
            <p:ph idx="1"/>
            <a:videoFile r:link="rId1"/>
          </p:nvPr>
        </p:nvPicPr>
        <p:blipFill>
          <a:blip r:embed="rId4">
            <a:extLst>
              <a:ext uri="{28A0092B-C50C-407E-A947-70E740481C1C}">
                <a14:useLocalDpi xmlns:a14="http://schemas.microsoft.com/office/drawing/2010/main" val="0"/>
              </a:ext>
            </a:extLst>
          </a:blip>
          <a:srcRect/>
          <a:stretch>
            <a:fillRect/>
          </a:stretch>
        </p:blipFill>
        <p:spPr>
          <a:xfrm>
            <a:off x="1763713" y="1512888"/>
            <a:ext cx="5400675" cy="441801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5784" name="Text Box 8">
            <a:extLst>
              <a:ext uri="{FF2B5EF4-FFF2-40B4-BE49-F238E27FC236}">
                <a16:creationId xmlns:a16="http://schemas.microsoft.com/office/drawing/2014/main" id="{BDB8AD16-1963-7444-6207-06FB227202ED}"/>
              </a:ext>
            </a:extLst>
          </p:cNvPr>
          <p:cNvSpPr txBox="1">
            <a:spLocks noChangeArrowheads="1"/>
          </p:cNvSpPr>
          <p:nvPr/>
        </p:nvSpPr>
        <p:spPr bwMode="auto">
          <a:xfrm>
            <a:off x="1835150" y="5949950"/>
            <a:ext cx="56165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t>http://www.bluehaze.com.au/humour/2005_11_18.html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6014" fill="hold"/>
                                        <p:tgtEl>
                                          <p:spTgt spid="7578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5781"/>
                </p:tgtEl>
              </p:cMediaNode>
            </p:video>
            <p:seq concurrent="1" nextAc="seek">
              <p:cTn id="8" restart="whenNotActive" fill="hold" evtFilter="cancelBubble" nodeType="interactiveSeq">
                <p:stCondLst>
                  <p:cond evt="onClick" delay="0">
                    <p:tgtEl>
                      <p:spTgt spid="7578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75781"/>
                                        </p:tgtEl>
                                      </p:cBhvr>
                                    </p:cmd>
                                  </p:childTnLst>
                                </p:cTn>
                              </p:par>
                            </p:childTnLst>
                          </p:cTn>
                        </p:par>
                      </p:childTnLst>
                    </p:cTn>
                  </p:par>
                </p:childTnLst>
              </p:cTn>
              <p:nextCondLst>
                <p:cond evt="onClick" delay="0">
                  <p:tgtEl>
                    <p:spTgt spid="75781"/>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6" name="Rectangle 8">
            <a:extLst>
              <a:ext uri="{FF2B5EF4-FFF2-40B4-BE49-F238E27FC236}">
                <a16:creationId xmlns:a16="http://schemas.microsoft.com/office/drawing/2014/main" id="{FD8F7B87-C51E-FE3B-5FD4-E26658ACDFA4}"/>
              </a:ext>
            </a:extLst>
          </p:cNvPr>
          <p:cNvSpPr>
            <a:spLocks noGrp="1" noChangeArrowheads="1"/>
          </p:cNvSpPr>
          <p:nvPr>
            <p:ph type="title"/>
          </p:nvPr>
        </p:nvSpPr>
        <p:spPr/>
        <p:txBody>
          <a:bodyPr/>
          <a:lstStyle/>
          <a:p>
            <a:r>
              <a:rPr lang="en-US" altLang="en-US"/>
              <a:t>Cocaine on Film</a:t>
            </a:r>
          </a:p>
        </p:txBody>
      </p:sp>
      <p:pic>
        <p:nvPicPr>
          <p:cNvPr id="78855" name="Picture 7" descr="[ BLOW POSTER ]">
            <a:hlinkClick r:id="rId3" action="ppaction://program"/>
            <a:extLst>
              <a:ext uri="{FF2B5EF4-FFF2-40B4-BE49-F238E27FC236}">
                <a16:creationId xmlns:a16="http://schemas.microsoft.com/office/drawing/2014/main" id="{32792F15-A8C4-F3C2-4F3C-29C82D058F77}"/>
              </a:ext>
            </a:extLst>
          </p:cNvPr>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484438" y="1052513"/>
            <a:ext cx="3544887" cy="532923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AD233A9-2534-9029-681D-02300D48216E}"/>
              </a:ext>
            </a:extLst>
          </p:cNvPr>
          <p:cNvSpPr>
            <a:spLocks noGrp="1" noChangeArrowheads="1"/>
          </p:cNvSpPr>
          <p:nvPr>
            <p:ph type="title"/>
          </p:nvPr>
        </p:nvSpPr>
        <p:spPr/>
        <p:txBody>
          <a:bodyPr/>
          <a:lstStyle/>
          <a:p>
            <a:r>
              <a:rPr lang="en-US" altLang="en-US"/>
              <a:t>Credits</a:t>
            </a:r>
          </a:p>
        </p:txBody>
      </p:sp>
      <p:sp>
        <p:nvSpPr>
          <p:cNvPr id="33795" name="Rectangle 3">
            <a:extLst>
              <a:ext uri="{FF2B5EF4-FFF2-40B4-BE49-F238E27FC236}">
                <a16:creationId xmlns:a16="http://schemas.microsoft.com/office/drawing/2014/main" id="{3CB43162-C991-3766-893D-A8A204FE12D0}"/>
              </a:ext>
            </a:extLst>
          </p:cNvPr>
          <p:cNvSpPr>
            <a:spLocks noGrp="1" noChangeArrowheads="1"/>
          </p:cNvSpPr>
          <p:nvPr>
            <p:ph type="body" sz="half" idx="1"/>
          </p:nvPr>
        </p:nvSpPr>
        <p:spPr>
          <a:xfrm>
            <a:off x="0" y="1557338"/>
            <a:ext cx="7920038" cy="4419600"/>
          </a:xfrm>
        </p:spPr>
        <p:txBody>
          <a:bodyPr/>
          <a:lstStyle/>
          <a:p>
            <a:pPr>
              <a:buFont typeface="Wingdings" panose="05000000000000000000" pitchFamily="2" charset="2"/>
              <a:buNone/>
            </a:pPr>
            <a:r>
              <a:rPr lang="en-US" altLang="en-US" sz="1800">
                <a:solidFill>
                  <a:srgbClr val="FFFFFF"/>
                </a:solidFill>
                <a:hlinkClick r:id="rId3"/>
              </a:rPr>
              <a:t>http://serendip.brynmawr.edu/bb/neuro/neuro03/web1/edamore.html</a:t>
            </a:r>
            <a:endParaRPr lang="en-US" altLang="en-US" sz="1800">
              <a:solidFill>
                <a:srgbClr val="FFFFFF"/>
              </a:solidFill>
            </a:endParaRPr>
          </a:p>
          <a:p>
            <a:pPr>
              <a:buFont typeface="Wingdings" panose="05000000000000000000" pitchFamily="2" charset="2"/>
              <a:buNone/>
            </a:pPr>
            <a:r>
              <a:rPr lang="en-US" altLang="en-US" sz="1800">
                <a:solidFill>
                  <a:srgbClr val="FFFFFF"/>
                </a:solidFill>
                <a:hlinkClick r:id="rId4"/>
              </a:rPr>
              <a:t>http://www.a1b2c3.com/drugs/coc08.htm</a:t>
            </a:r>
            <a:endParaRPr lang="en-US" altLang="en-US" sz="1800">
              <a:solidFill>
                <a:srgbClr val="FFFFFF"/>
              </a:solidFill>
            </a:endParaRPr>
          </a:p>
          <a:p>
            <a:pPr>
              <a:buFont typeface="Wingdings" panose="05000000000000000000" pitchFamily="2" charset="2"/>
              <a:buNone/>
            </a:pPr>
            <a:r>
              <a:rPr lang="en-US" altLang="en-US" sz="1800">
                <a:solidFill>
                  <a:srgbClr val="FFFFFF"/>
                </a:solidFill>
                <a:hlinkClick r:id="rId5"/>
              </a:rPr>
              <a:t>http://www.erowid.org/archive/rhodium/chemistry/cocaine.illicit.production.html</a:t>
            </a:r>
            <a:endParaRPr lang="en-US" altLang="en-US" sz="1800">
              <a:solidFill>
                <a:srgbClr val="FFFFFF"/>
              </a:solidFill>
            </a:endParaRPr>
          </a:p>
          <a:p>
            <a:pPr>
              <a:buFont typeface="Wingdings" panose="05000000000000000000" pitchFamily="2" charset="2"/>
              <a:buNone/>
            </a:pPr>
            <a:r>
              <a:rPr lang="en-US" altLang="en-US" sz="1800">
                <a:solidFill>
                  <a:srgbClr val="FFFFFF"/>
                </a:solidFill>
                <a:hlinkClick r:id="rId6"/>
              </a:rPr>
              <a:t>http://www.horton-szar.net/clipart/</a:t>
            </a:r>
            <a:endParaRPr lang="en-US" altLang="en-US" sz="1800">
              <a:solidFill>
                <a:srgbClr val="FFFFFF"/>
              </a:solidFill>
            </a:endParaRPr>
          </a:p>
          <a:p>
            <a:endParaRPr lang="en-US" altLang="en-US" sz="1800">
              <a:solidFill>
                <a:srgbClr val="FFFFFF"/>
              </a:solidFill>
            </a:endParaRPr>
          </a:p>
        </p:txBody>
      </p:sp>
      <p:pic>
        <p:nvPicPr>
          <p:cNvPr id="33796" name="Picture 4">
            <a:extLst>
              <a:ext uri="{FF2B5EF4-FFF2-40B4-BE49-F238E27FC236}">
                <a16:creationId xmlns:a16="http://schemas.microsoft.com/office/drawing/2014/main" id="{6D3CB145-0766-CD44-06B5-E1629C593B78}"/>
              </a:ext>
            </a:extLst>
          </p:cNvPr>
          <p:cNvPicPr>
            <a:picLocks noChangeAspect="1" noChangeArrowheads="1" noCrop="1"/>
          </p:cNvPicPr>
          <p:nvPr>
            <p:ph sz="half" idx="2"/>
          </p:nvPr>
        </p:nvPicPr>
        <p:blipFill>
          <a:blip r:embed="rId7">
            <a:extLst>
              <a:ext uri="{28A0092B-C50C-407E-A947-70E740481C1C}">
                <a14:useLocalDpi xmlns:a14="http://schemas.microsoft.com/office/drawing/2010/main" val="0"/>
              </a:ext>
            </a:extLst>
          </a:blip>
          <a:srcRect/>
          <a:stretch>
            <a:fillRect/>
          </a:stretch>
        </p:blipFill>
        <p:spPr>
          <a:xfrm>
            <a:off x="6400800" y="3357563"/>
            <a:ext cx="2743200" cy="2057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8" presetClass="entr" presetSubtype="0" fill="hold" nodeType="with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p:cTn id="7" dur="15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p:cTn id="8" dur="15000" fill="hold"/>
                                        <p:tgtEl>
                                          <p:spTgt spid="33795">
                                            <p:txEl>
                                              <p:pRg st="0" end="0"/>
                                            </p:txEl>
                                          </p:spTgt>
                                        </p:tgtEl>
                                        <p:attrNameLst>
                                          <p:attrName>ppt_y</p:attrName>
                                        </p:attrNameLst>
                                      </p:cBhvr>
                                      <p:tavLst>
                                        <p:tav tm="0">
                                          <p:val>
                                            <p:strVal val="#ppt_y+1"/>
                                          </p:val>
                                        </p:tav>
                                        <p:tav tm="100000">
                                          <p:val>
                                            <p:strVal val="#ppt_y-1"/>
                                          </p:val>
                                        </p:tav>
                                      </p:tavLst>
                                    </p:anim>
                                  </p:childTnLst>
                                </p:cTn>
                              </p:par>
                              <p:par>
                                <p:cTn id="9" presetID="28" presetClass="entr" presetSubtype="0" fill="hold" nodeType="with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anim calcmode="lin" valueType="num">
                                      <p:cBhvr>
                                        <p:cTn id="11" dur="150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p:cTn id="12" dur="15000" fill="hold"/>
                                        <p:tgtEl>
                                          <p:spTgt spid="33795">
                                            <p:txEl>
                                              <p:pRg st="1" end="1"/>
                                            </p:txEl>
                                          </p:spTgt>
                                        </p:tgtEl>
                                        <p:attrNameLst>
                                          <p:attrName>ppt_y</p:attrName>
                                        </p:attrNameLst>
                                      </p:cBhvr>
                                      <p:tavLst>
                                        <p:tav tm="0">
                                          <p:val>
                                            <p:strVal val="#ppt_y+1"/>
                                          </p:val>
                                        </p:tav>
                                        <p:tav tm="100000">
                                          <p:val>
                                            <p:strVal val="#ppt_y-1"/>
                                          </p:val>
                                        </p:tav>
                                      </p:tavLst>
                                    </p:anim>
                                  </p:childTnLst>
                                </p:cTn>
                              </p:par>
                              <p:par>
                                <p:cTn id="13" presetID="28" presetClass="entr" presetSubtype="0" fill="hold" nodeType="with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anim calcmode="lin" valueType="num">
                                      <p:cBhvr>
                                        <p:cTn id="15" dur="150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p:cTn id="16" dur="15000" fill="hold"/>
                                        <p:tgtEl>
                                          <p:spTgt spid="33795">
                                            <p:txEl>
                                              <p:pRg st="2" end="2"/>
                                            </p:txEl>
                                          </p:spTgt>
                                        </p:tgtEl>
                                        <p:attrNameLst>
                                          <p:attrName>ppt_y</p:attrName>
                                        </p:attrNameLst>
                                      </p:cBhvr>
                                      <p:tavLst>
                                        <p:tav tm="0">
                                          <p:val>
                                            <p:strVal val="#ppt_y+1"/>
                                          </p:val>
                                        </p:tav>
                                        <p:tav tm="100000">
                                          <p:val>
                                            <p:strVal val="#ppt_y-1"/>
                                          </p:val>
                                        </p:tav>
                                      </p:tavLst>
                                    </p:anim>
                                  </p:childTnLst>
                                </p:cTn>
                              </p:par>
                              <p:par>
                                <p:cTn id="17" presetID="28" presetClass="entr" presetSubtype="0" fill="hold" nodeType="with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anim calcmode="lin" valueType="num">
                                      <p:cBhvr>
                                        <p:cTn id="19" dur="150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p:cTn id="20" dur="15000" fill="hold"/>
                                        <p:tgtEl>
                                          <p:spTgt spid="33795">
                                            <p:txEl>
                                              <p:pRg st="3" end="3"/>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a:extLst>
              <a:ext uri="{FF2B5EF4-FFF2-40B4-BE49-F238E27FC236}">
                <a16:creationId xmlns:a16="http://schemas.microsoft.com/office/drawing/2014/main" id="{5FF23F5C-1782-381D-7E83-D8AAE747E9A3}"/>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sz="2400">
                <a:cs typeface="Arial" panose="020B0604020202020204" pitchFamily="34" charset="0"/>
              </a:rPr>
              <a:t>This powerpoint was kindly donated to </a:t>
            </a:r>
            <a:r>
              <a:rPr lang="en-GB" altLang="en-US" sz="2400">
                <a:cs typeface="Arial" panose="020B0604020202020204" pitchFamily="34" charset="0"/>
                <a:hlinkClick r:id="rId3"/>
              </a:rPr>
              <a:t>www.worldofteaching.com</a:t>
            </a:r>
            <a:endParaRPr lang="en-GB" altLang="en-US" sz="2400">
              <a:cs typeface="Arial" panose="020B0604020202020204" pitchFamily="34" charset="0"/>
            </a:endParaRPr>
          </a:p>
          <a:p>
            <a:pPr eaLnBrk="1" hangingPunct="1"/>
            <a:endParaRPr lang="en-GB" altLang="en-US" sz="2400">
              <a:cs typeface="Arial" panose="020B0604020202020204" pitchFamily="34" charset="0"/>
            </a:endParaRPr>
          </a:p>
          <a:p>
            <a:pPr eaLnBrk="1" hangingPunct="1"/>
            <a:endParaRPr lang="en-GB" altLang="en-US" sz="2400">
              <a:cs typeface="Arial" panose="020B0604020202020204" pitchFamily="34" charset="0"/>
            </a:endParaRPr>
          </a:p>
          <a:p>
            <a:pPr eaLnBrk="1" hangingPunct="1"/>
            <a:endParaRPr lang="en-GB" altLang="en-US" sz="2400">
              <a:cs typeface="Arial" panose="020B0604020202020204" pitchFamily="34" charset="0"/>
            </a:endParaRPr>
          </a:p>
          <a:p>
            <a:pPr eaLnBrk="1" hangingPunct="1"/>
            <a:endParaRPr lang="en-GB" altLang="en-US" sz="2400">
              <a:cs typeface="Arial" panose="020B0604020202020204" pitchFamily="34" charset="0"/>
            </a:endParaRPr>
          </a:p>
          <a:p>
            <a:pPr eaLnBrk="1" hangingPunct="1"/>
            <a:r>
              <a:rPr lang="en-GB" altLang="en-US" sz="2400">
                <a:cs typeface="Arial" panose="020B0604020202020204" pitchFamily="34" charset="0"/>
                <a:hlinkClick r:id="rId3"/>
              </a:rPr>
              <a:t>http://www.worldofteaching.com</a:t>
            </a:r>
            <a:r>
              <a:rPr lang="en-GB" altLang="en-US" sz="240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sz="2400">
              <a:cs typeface="Arial" panose="020B0604020202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2B31EF7-27D4-1D6C-A083-E89D45721829}"/>
              </a:ext>
            </a:extLst>
          </p:cNvPr>
          <p:cNvSpPr>
            <a:spLocks noGrp="1" noChangeArrowheads="1"/>
          </p:cNvSpPr>
          <p:nvPr>
            <p:ph type="title"/>
          </p:nvPr>
        </p:nvSpPr>
        <p:spPr/>
        <p:txBody>
          <a:bodyPr/>
          <a:lstStyle/>
          <a:p>
            <a:r>
              <a:rPr lang="en-US" altLang="en-US"/>
              <a:t>Cocaine Extraction</a:t>
            </a:r>
          </a:p>
        </p:txBody>
      </p:sp>
      <p:sp>
        <p:nvSpPr>
          <p:cNvPr id="11267" name="Rectangle 3">
            <a:extLst>
              <a:ext uri="{FF2B5EF4-FFF2-40B4-BE49-F238E27FC236}">
                <a16:creationId xmlns:a16="http://schemas.microsoft.com/office/drawing/2014/main" id="{069476D1-3708-0D33-BEE6-60007C55B639}"/>
              </a:ext>
            </a:extLst>
          </p:cNvPr>
          <p:cNvSpPr>
            <a:spLocks noGrp="1" noChangeArrowheads="1"/>
          </p:cNvSpPr>
          <p:nvPr>
            <p:ph type="body" sz="half" idx="1"/>
          </p:nvPr>
        </p:nvSpPr>
        <p:spPr>
          <a:xfrm>
            <a:off x="609600" y="1600200"/>
            <a:ext cx="3887788" cy="4419600"/>
          </a:xfrm>
        </p:spPr>
        <p:txBody>
          <a:bodyPr/>
          <a:lstStyle/>
          <a:p>
            <a:pPr>
              <a:lnSpc>
                <a:spcPct val="90000"/>
              </a:lnSpc>
            </a:pPr>
            <a:r>
              <a:rPr lang="en-US" altLang="en-US" sz="2800"/>
              <a:t>Coca leaves are stripped from the plant and crushed, chopped, and/or pounded </a:t>
            </a:r>
          </a:p>
          <a:p>
            <a:pPr>
              <a:lnSpc>
                <a:spcPct val="90000"/>
              </a:lnSpc>
            </a:pPr>
            <a:r>
              <a:rPr lang="en-US" altLang="en-US" sz="2800"/>
              <a:t>mixed with a solution of alcohol, gasoline, kerosene, or some other solvent that will remove the cocaine from the leaves.</a:t>
            </a:r>
          </a:p>
          <a:p>
            <a:pPr>
              <a:lnSpc>
                <a:spcPct val="90000"/>
              </a:lnSpc>
            </a:pPr>
            <a:endParaRPr lang="en-US" altLang="en-US" sz="2800"/>
          </a:p>
        </p:txBody>
      </p:sp>
      <p:sp>
        <p:nvSpPr>
          <p:cNvPr id="11268" name="Rectangle 4">
            <a:extLst>
              <a:ext uri="{FF2B5EF4-FFF2-40B4-BE49-F238E27FC236}">
                <a16:creationId xmlns:a16="http://schemas.microsoft.com/office/drawing/2014/main" id="{03A95746-51F1-97D7-1563-38478D6D665F}"/>
              </a:ext>
            </a:extLst>
          </p:cNvPr>
          <p:cNvSpPr>
            <a:spLocks noGrp="1" noChangeArrowheads="1"/>
          </p:cNvSpPr>
          <p:nvPr>
            <p:ph sz="half" idx="2"/>
          </p:nvPr>
        </p:nvSpPr>
        <p:spPr>
          <a:xfrm>
            <a:off x="4646613" y="1600200"/>
            <a:ext cx="3887787" cy="4419600"/>
          </a:xfrm>
        </p:spPr>
        <p:txBody>
          <a:bodyPr/>
          <a:lstStyle/>
          <a:p>
            <a:pPr>
              <a:lnSpc>
                <a:spcPct val="90000"/>
              </a:lnSpc>
            </a:pPr>
            <a:endParaRPr lang="en-GB" altLang="en-US" sz="2800"/>
          </a:p>
        </p:txBody>
      </p:sp>
      <p:pic>
        <p:nvPicPr>
          <p:cNvPr id="11270" name="Picture 6">
            <a:extLst>
              <a:ext uri="{FF2B5EF4-FFF2-40B4-BE49-F238E27FC236}">
                <a16:creationId xmlns:a16="http://schemas.microsoft.com/office/drawing/2014/main" id="{BDA9F73D-89AC-00E0-F50C-DD56BD792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555750"/>
            <a:ext cx="4465637" cy="4465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The cocaine production process">
            <a:hlinkClick r:id="rId3"/>
            <a:extLst>
              <a:ext uri="{FF2B5EF4-FFF2-40B4-BE49-F238E27FC236}">
                <a16:creationId xmlns:a16="http://schemas.microsoft.com/office/drawing/2014/main" id="{9A2E5CD5-AE82-3D6E-42AD-21D8B4940D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46455"/>
          <a:stretch>
            <a:fillRect/>
          </a:stretch>
        </p:blipFill>
        <p:spPr bwMode="auto">
          <a:xfrm>
            <a:off x="1042988" y="1557338"/>
            <a:ext cx="6481762" cy="4487862"/>
          </a:xfrm>
          <a:prstGeom prst="rect">
            <a:avLst/>
          </a:prstGeom>
          <a:noFill/>
          <a:extLst>
            <a:ext uri="{909E8E84-426E-40DD-AFC4-6F175D3DCCD1}">
              <a14:hiddenFill xmlns:a14="http://schemas.microsoft.com/office/drawing/2010/main">
                <a:solidFill>
                  <a:srgbClr val="FFFFFF"/>
                </a:solidFill>
              </a14:hiddenFill>
            </a:ext>
          </a:extLst>
        </p:spPr>
      </p:pic>
      <p:sp>
        <p:nvSpPr>
          <p:cNvPr id="12293" name="Text Box 5">
            <a:extLst>
              <a:ext uri="{FF2B5EF4-FFF2-40B4-BE49-F238E27FC236}">
                <a16:creationId xmlns:a16="http://schemas.microsoft.com/office/drawing/2014/main" id="{38C660D8-F96A-44F7-1D31-2CF721D98BD8}"/>
              </a:ext>
            </a:extLst>
          </p:cNvPr>
          <p:cNvSpPr txBox="1">
            <a:spLocks noChangeArrowheads="1"/>
          </p:cNvSpPr>
          <p:nvPr/>
        </p:nvSpPr>
        <p:spPr bwMode="auto">
          <a:xfrm>
            <a:off x="5651500" y="5373688"/>
            <a:ext cx="28082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2. Acid-Base Neutralization</a:t>
            </a:r>
          </a:p>
        </p:txBody>
      </p:sp>
      <p:sp>
        <p:nvSpPr>
          <p:cNvPr id="12296" name="Text Box 8">
            <a:extLst>
              <a:ext uri="{FF2B5EF4-FFF2-40B4-BE49-F238E27FC236}">
                <a16:creationId xmlns:a16="http://schemas.microsoft.com/office/drawing/2014/main" id="{64A65574-FD98-7510-81D6-C9475DA522FD}"/>
              </a:ext>
            </a:extLst>
          </p:cNvPr>
          <p:cNvSpPr txBox="1">
            <a:spLocks noChangeArrowheads="1"/>
          </p:cNvSpPr>
          <p:nvPr/>
        </p:nvSpPr>
        <p:spPr bwMode="auto">
          <a:xfrm>
            <a:off x="4500563" y="2133600"/>
            <a:ext cx="29511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1. Dissolve using solvents</a:t>
            </a:r>
          </a:p>
        </p:txBody>
      </p:sp>
      <p:sp>
        <p:nvSpPr>
          <p:cNvPr id="12297" name="Rectangle 9">
            <a:extLst>
              <a:ext uri="{FF2B5EF4-FFF2-40B4-BE49-F238E27FC236}">
                <a16:creationId xmlns:a16="http://schemas.microsoft.com/office/drawing/2014/main" id="{80EEE659-EE2D-BCC5-B95F-D8819A9ABF4A}"/>
              </a:ext>
            </a:extLst>
          </p:cNvPr>
          <p:cNvSpPr>
            <a:spLocks noGrp="1" noChangeArrowheads="1"/>
          </p:cNvSpPr>
          <p:nvPr>
            <p:ph type="title"/>
          </p:nvPr>
        </p:nvSpPr>
        <p:spPr/>
        <p:txBody>
          <a:bodyPr/>
          <a:lstStyle/>
          <a:p>
            <a:r>
              <a:rPr lang="en-US" altLang="en-US"/>
              <a:t>Extraction and Purification</a:t>
            </a:r>
          </a:p>
        </p:txBody>
      </p:sp>
      <p:sp>
        <p:nvSpPr>
          <p:cNvPr id="12298" name="Text Box 10">
            <a:extLst>
              <a:ext uri="{FF2B5EF4-FFF2-40B4-BE49-F238E27FC236}">
                <a16:creationId xmlns:a16="http://schemas.microsoft.com/office/drawing/2014/main" id="{9768A5BA-5DCD-574B-4F08-D4CAE334EA9D}"/>
              </a:ext>
            </a:extLst>
          </p:cNvPr>
          <p:cNvSpPr txBox="1">
            <a:spLocks noChangeArrowheads="1"/>
          </p:cNvSpPr>
          <p:nvPr/>
        </p:nvSpPr>
        <p:spPr bwMode="auto">
          <a:xfrm>
            <a:off x="2484438" y="5300663"/>
            <a:ext cx="25209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3. Oxidation to </a:t>
            </a:r>
            <a:r>
              <a:rPr lang="en-US" altLang="en-US" b="1">
                <a:cs typeface="Arial" panose="020B0604020202020204" pitchFamily="34" charset="0"/>
              </a:rPr>
              <a:t>↑ purity colour </a:t>
            </a:r>
            <a:r>
              <a:rPr lang="el-GR" altLang="en-US" b="1">
                <a:cs typeface="Arial" panose="020B0604020202020204" pitchFamily="34" charset="0"/>
              </a:rPr>
              <a:t>Δ</a:t>
            </a:r>
            <a:r>
              <a:rPr lang="en-US" altLang="en-US" b="1">
                <a:cs typeface="Arial" panose="020B0604020202020204" pitchFamily="34" charset="0"/>
              </a:rPr>
              <a:t> indicates end rxn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6" grpId="0"/>
      <p:bldP spid="1229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6CF89ED-4EAF-D875-8B07-CA725E79BC77}"/>
              </a:ext>
            </a:extLst>
          </p:cNvPr>
          <p:cNvSpPr>
            <a:spLocks noGrp="1" noChangeArrowheads="1"/>
          </p:cNvSpPr>
          <p:nvPr>
            <p:ph type="title"/>
          </p:nvPr>
        </p:nvSpPr>
        <p:spPr/>
        <p:txBody>
          <a:bodyPr/>
          <a:lstStyle/>
          <a:p>
            <a:r>
              <a:rPr lang="en-US" altLang="en-US"/>
              <a:t>Cocaine Purification</a:t>
            </a:r>
          </a:p>
        </p:txBody>
      </p:sp>
      <p:sp>
        <p:nvSpPr>
          <p:cNvPr id="4099" name="Rectangle 3">
            <a:extLst>
              <a:ext uri="{FF2B5EF4-FFF2-40B4-BE49-F238E27FC236}">
                <a16:creationId xmlns:a16="http://schemas.microsoft.com/office/drawing/2014/main" id="{BB0B0711-1A08-52EF-4486-65C12723E8F5}"/>
              </a:ext>
            </a:extLst>
          </p:cNvPr>
          <p:cNvSpPr>
            <a:spLocks noGrp="1" noChangeArrowheads="1"/>
          </p:cNvSpPr>
          <p:nvPr>
            <p:ph type="body" sz="half" idx="1"/>
          </p:nvPr>
        </p:nvSpPr>
        <p:spPr>
          <a:xfrm>
            <a:off x="609600" y="1600200"/>
            <a:ext cx="7346950" cy="4419600"/>
          </a:xfrm>
        </p:spPr>
        <p:txBody>
          <a:bodyPr/>
          <a:lstStyle/>
          <a:p>
            <a:pPr>
              <a:lnSpc>
                <a:spcPct val="80000"/>
              </a:lnSpc>
            </a:pPr>
            <a:r>
              <a:rPr lang="en-US" altLang="en-US" sz="2600"/>
              <a:t>The resulting liquid contains unpurified cocaine alkaloids and waxy material from the leaves. The waxy material is removed by heating and cooling the mixture, which solidifies the unwanted wax.</a:t>
            </a:r>
          </a:p>
          <a:p>
            <a:pPr>
              <a:lnSpc>
                <a:spcPct val="80000"/>
              </a:lnSpc>
            </a:pPr>
            <a:r>
              <a:rPr lang="en-US" altLang="en-US" sz="2600"/>
              <a:t>cocaine alkaloids are isolated from the liquid using acid and base mixtures. The removed alkaloids are then treated with kerosene.</a:t>
            </a:r>
          </a:p>
          <a:p>
            <a:pPr>
              <a:lnSpc>
                <a:spcPct val="80000"/>
              </a:lnSpc>
            </a:pPr>
            <a:r>
              <a:rPr lang="en-US" altLang="en-US" sz="2600"/>
              <a:t>The kerosene is removed and crystals of crude cocaine are left at the bottom of the tank. The crystals are dissolved in methyl alcohol</a:t>
            </a:r>
            <a:r>
              <a:rPr lang="en-US" altLang="en-US" sz="2000"/>
              <a:t>. </a:t>
            </a:r>
          </a:p>
        </p:txBody>
      </p:sp>
      <p:pic>
        <p:nvPicPr>
          <p:cNvPr id="4100" name="Picture 4">
            <a:extLst>
              <a:ext uri="{FF2B5EF4-FFF2-40B4-BE49-F238E27FC236}">
                <a16:creationId xmlns:a16="http://schemas.microsoft.com/office/drawing/2014/main" id="{6A91870C-B0E8-B93B-63A6-6FCEDEFE0193}"/>
              </a:ext>
            </a:extLst>
          </p:cNvPr>
          <p:cNvPicPr>
            <a:picLocks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380288" y="4652963"/>
            <a:ext cx="1143000" cy="190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The cocaine production process">
            <a:hlinkClick r:id="rId3"/>
            <a:extLst>
              <a:ext uri="{FF2B5EF4-FFF2-40B4-BE49-F238E27FC236}">
                <a16:creationId xmlns:a16="http://schemas.microsoft.com/office/drawing/2014/main" id="{432DCCC3-F8B8-6843-BAEC-01AB907E90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2451"/>
          <a:stretch>
            <a:fillRect/>
          </a:stretch>
        </p:blipFill>
        <p:spPr bwMode="auto">
          <a:xfrm>
            <a:off x="900113" y="1844675"/>
            <a:ext cx="7056437" cy="4338638"/>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The cocaine production process">
            <a:hlinkClick r:id="rId3"/>
            <a:extLst>
              <a:ext uri="{FF2B5EF4-FFF2-40B4-BE49-F238E27FC236}">
                <a16:creationId xmlns:a16="http://schemas.microsoft.com/office/drawing/2014/main" id="{72A043B6-D128-1070-B542-47C1007C28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4054" r="15552" b="70795"/>
          <a:stretch>
            <a:fillRect/>
          </a:stretch>
        </p:blipFill>
        <p:spPr bwMode="auto">
          <a:xfrm>
            <a:off x="971550" y="1412875"/>
            <a:ext cx="5473700" cy="431800"/>
          </a:xfrm>
          <a:prstGeom prst="rect">
            <a:avLst/>
          </a:prstGeom>
          <a:noFill/>
          <a:extLst>
            <a:ext uri="{909E8E84-426E-40DD-AFC4-6F175D3DCCD1}">
              <a14:hiddenFill xmlns:a14="http://schemas.microsoft.com/office/drawing/2010/main">
                <a:solidFill>
                  <a:srgbClr val="FFFFFF"/>
                </a:solidFill>
              </a14:hiddenFill>
            </a:ext>
          </a:extLst>
        </p:spPr>
      </p:pic>
      <p:sp>
        <p:nvSpPr>
          <p:cNvPr id="9222" name="Text Box 6">
            <a:extLst>
              <a:ext uri="{FF2B5EF4-FFF2-40B4-BE49-F238E27FC236}">
                <a16:creationId xmlns:a16="http://schemas.microsoft.com/office/drawing/2014/main" id="{B16E5D3B-F92C-6397-21D2-0912E15E6768}"/>
              </a:ext>
            </a:extLst>
          </p:cNvPr>
          <p:cNvSpPr txBox="1">
            <a:spLocks noChangeArrowheads="1"/>
          </p:cNvSpPr>
          <p:nvPr/>
        </p:nvSpPr>
        <p:spPr bwMode="auto">
          <a:xfrm>
            <a:off x="2268538" y="1557338"/>
            <a:ext cx="2879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solidFill>
                  <a:srgbClr val="00CC00"/>
                </a:solidFill>
                <a:latin typeface="Allegro BT" pitchFamily="82" charset="0"/>
              </a:rPr>
              <a:t>Cont’d</a:t>
            </a:r>
          </a:p>
        </p:txBody>
      </p:sp>
      <p:sp>
        <p:nvSpPr>
          <p:cNvPr id="9223" name="Rectangle 7">
            <a:extLst>
              <a:ext uri="{FF2B5EF4-FFF2-40B4-BE49-F238E27FC236}">
                <a16:creationId xmlns:a16="http://schemas.microsoft.com/office/drawing/2014/main" id="{F3E5B88F-4563-A985-0DE0-F4D9C63DF633}"/>
              </a:ext>
            </a:extLst>
          </p:cNvPr>
          <p:cNvSpPr>
            <a:spLocks noGrp="1" noChangeArrowheads="1"/>
          </p:cNvSpPr>
          <p:nvPr>
            <p:ph type="title"/>
          </p:nvPr>
        </p:nvSpPr>
        <p:spPr/>
        <p:txBody>
          <a:bodyPr/>
          <a:lstStyle/>
          <a:p>
            <a:r>
              <a:rPr lang="en-US" altLang="en-US"/>
              <a:t>Purification and Conversion</a:t>
            </a:r>
          </a:p>
        </p:txBody>
      </p:sp>
      <p:sp>
        <p:nvSpPr>
          <p:cNvPr id="9224" name="Text Box 8">
            <a:extLst>
              <a:ext uri="{FF2B5EF4-FFF2-40B4-BE49-F238E27FC236}">
                <a16:creationId xmlns:a16="http://schemas.microsoft.com/office/drawing/2014/main" id="{0FA67D97-B4A5-70BC-8569-E0E9AF2FFF91}"/>
              </a:ext>
            </a:extLst>
          </p:cNvPr>
          <p:cNvSpPr txBox="1">
            <a:spLocks noChangeArrowheads="1"/>
          </p:cNvSpPr>
          <p:nvPr/>
        </p:nvSpPr>
        <p:spPr bwMode="auto">
          <a:xfrm>
            <a:off x="1692275" y="1700213"/>
            <a:ext cx="37449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4. Removes precipitate from last rxn</a:t>
            </a:r>
          </a:p>
        </p:txBody>
      </p:sp>
      <p:sp>
        <p:nvSpPr>
          <p:cNvPr id="9225" name="Text Box 9">
            <a:extLst>
              <a:ext uri="{FF2B5EF4-FFF2-40B4-BE49-F238E27FC236}">
                <a16:creationId xmlns:a16="http://schemas.microsoft.com/office/drawing/2014/main" id="{ADD6D6C5-1180-E454-4D93-6097B599C640}"/>
              </a:ext>
            </a:extLst>
          </p:cNvPr>
          <p:cNvSpPr txBox="1">
            <a:spLocks noChangeArrowheads="1"/>
          </p:cNvSpPr>
          <p:nvPr/>
        </p:nvSpPr>
        <p:spPr bwMode="auto">
          <a:xfrm>
            <a:off x="4859338" y="2997200"/>
            <a:ext cx="2952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5. acid-base neutralization</a:t>
            </a:r>
          </a:p>
        </p:txBody>
      </p:sp>
      <p:sp>
        <p:nvSpPr>
          <p:cNvPr id="9226" name="Text Box 10">
            <a:extLst>
              <a:ext uri="{FF2B5EF4-FFF2-40B4-BE49-F238E27FC236}">
                <a16:creationId xmlns:a16="http://schemas.microsoft.com/office/drawing/2014/main" id="{B1683B69-1C58-E09B-613D-686127168D55}"/>
              </a:ext>
            </a:extLst>
          </p:cNvPr>
          <p:cNvSpPr txBox="1">
            <a:spLocks noChangeArrowheads="1"/>
          </p:cNvSpPr>
          <p:nvPr/>
        </p:nvSpPr>
        <p:spPr bwMode="auto">
          <a:xfrm>
            <a:off x="5795963" y="4365625"/>
            <a:ext cx="23764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6. Dissolve in solvent</a:t>
            </a:r>
          </a:p>
        </p:txBody>
      </p:sp>
      <p:sp>
        <p:nvSpPr>
          <p:cNvPr id="9227" name="Text Box 11">
            <a:extLst>
              <a:ext uri="{FF2B5EF4-FFF2-40B4-BE49-F238E27FC236}">
                <a16:creationId xmlns:a16="http://schemas.microsoft.com/office/drawing/2014/main" id="{21453950-D0E2-3E00-C343-044F5D58E07A}"/>
              </a:ext>
            </a:extLst>
          </p:cNvPr>
          <p:cNvSpPr txBox="1">
            <a:spLocks noChangeArrowheads="1"/>
          </p:cNvSpPr>
          <p:nvPr/>
        </p:nvSpPr>
        <p:spPr bwMode="auto">
          <a:xfrm>
            <a:off x="1908175" y="4724400"/>
            <a:ext cx="23764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7. Dissolve in solvent crystallizes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9225" grpId="0"/>
      <p:bldP spid="9226" grpId="0"/>
      <p:bldP spid="92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2724BFC-3B94-5F2E-0CC6-1740CBFE24F1}"/>
              </a:ext>
            </a:extLst>
          </p:cNvPr>
          <p:cNvSpPr>
            <a:spLocks noGrp="1" noChangeArrowheads="1"/>
          </p:cNvSpPr>
          <p:nvPr>
            <p:ph type="title"/>
          </p:nvPr>
        </p:nvSpPr>
        <p:spPr/>
        <p:txBody>
          <a:bodyPr/>
          <a:lstStyle/>
          <a:p>
            <a:r>
              <a:rPr lang="en-US" altLang="en-US"/>
              <a:t>Cocaine Purification</a:t>
            </a:r>
          </a:p>
        </p:txBody>
      </p:sp>
      <p:sp>
        <p:nvSpPr>
          <p:cNvPr id="6147" name="Rectangle 3">
            <a:extLst>
              <a:ext uri="{FF2B5EF4-FFF2-40B4-BE49-F238E27FC236}">
                <a16:creationId xmlns:a16="http://schemas.microsoft.com/office/drawing/2014/main" id="{F5104C32-3C70-9361-CA3D-2B93397D0CBD}"/>
              </a:ext>
            </a:extLst>
          </p:cNvPr>
          <p:cNvSpPr>
            <a:spLocks noGrp="1" noChangeArrowheads="1"/>
          </p:cNvSpPr>
          <p:nvPr>
            <p:ph type="body" sz="half" idx="1"/>
          </p:nvPr>
        </p:nvSpPr>
        <p:spPr>
          <a:xfrm>
            <a:off x="609600" y="1600200"/>
            <a:ext cx="7418388" cy="4419600"/>
          </a:xfrm>
        </p:spPr>
        <p:txBody>
          <a:bodyPr/>
          <a:lstStyle/>
          <a:p>
            <a:r>
              <a:rPr lang="en-US" altLang="en-US" sz="2800"/>
              <a:t>They are then recrystallized and dissolved in sulfuric acid, which results in cocaine that is about 60% pure.</a:t>
            </a:r>
          </a:p>
          <a:p>
            <a:r>
              <a:rPr lang="en-US" altLang="en-US" sz="2800"/>
              <a:t>cocaine at this point is </a:t>
            </a:r>
            <a:r>
              <a:rPr lang="en-US" altLang="en-US" sz="2800" b="1"/>
              <a:t>freebase cocaine</a:t>
            </a:r>
            <a:r>
              <a:rPr lang="en-US" altLang="en-US" sz="2800"/>
              <a:t> (crack). When a person freebases cocaine, or makes crack, they are reversing what is done in the next process.</a:t>
            </a:r>
          </a:p>
        </p:txBody>
      </p:sp>
      <p:pic>
        <p:nvPicPr>
          <p:cNvPr id="6148" name="Picture 4">
            <a:extLst>
              <a:ext uri="{FF2B5EF4-FFF2-40B4-BE49-F238E27FC236}">
                <a16:creationId xmlns:a16="http://schemas.microsoft.com/office/drawing/2014/main" id="{2F5BAF7E-63D5-903A-83CF-42EEF1BA81E0}"/>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04025" y="4797425"/>
            <a:ext cx="923925" cy="1276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The cocaine production process">
            <a:hlinkClick r:id="rId3"/>
            <a:extLst>
              <a:ext uri="{FF2B5EF4-FFF2-40B4-BE49-F238E27FC236}">
                <a16:creationId xmlns:a16="http://schemas.microsoft.com/office/drawing/2014/main" id="{ADB540B3-C1CB-EB7A-1E2F-0AC2EBAE50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0"/>
            <a:ext cx="5160963" cy="6673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A2ADA3A-75B1-18CA-2F74-24BF9E2E791E}"/>
              </a:ext>
            </a:extLst>
          </p:cNvPr>
          <p:cNvSpPr>
            <a:spLocks noGrp="1" noChangeArrowheads="1"/>
          </p:cNvSpPr>
          <p:nvPr>
            <p:ph type="title"/>
          </p:nvPr>
        </p:nvSpPr>
        <p:spPr/>
        <p:txBody>
          <a:bodyPr/>
          <a:lstStyle/>
          <a:p>
            <a:r>
              <a:rPr lang="en-US" altLang="en-US"/>
              <a:t>Cocaine Conversion</a:t>
            </a:r>
          </a:p>
        </p:txBody>
      </p:sp>
      <p:sp>
        <p:nvSpPr>
          <p:cNvPr id="7171" name="Rectangle 3">
            <a:extLst>
              <a:ext uri="{FF2B5EF4-FFF2-40B4-BE49-F238E27FC236}">
                <a16:creationId xmlns:a16="http://schemas.microsoft.com/office/drawing/2014/main" id="{D5346231-3ADB-714F-FF4C-90DE0459A95D}"/>
              </a:ext>
            </a:extLst>
          </p:cNvPr>
          <p:cNvSpPr>
            <a:spLocks noGrp="1" noChangeArrowheads="1"/>
          </p:cNvSpPr>
          <p:nvPr>
            <p:ph type="body" idx="1"/>
          </p:nvPr>
        </p:nvSpPr>
        <p:spPr>
          <a:xfrm>
            <a:off x="611188" y="1341438"/>
            <a:ext cx="7924800" cy="4419600"/>
          </a:xfrm>
        </p:spPr>
        <p:txBody>
          <a:bodyPr/>
          <a:lstStyle/>
          <a:p>
            <a:pPr>
              <a:lnSpc>
                <a:spcPct val="80000"/>
              </a:lnSpc>
            </a:pPr>
            <a:r>
              <a:rPr lang="en-US" altLang="en-US" sz="2200"/>
              <a:t>freebase is converted cocaine hydrochloride (a salt). The reasons for the conversion </a:t>
            </a:r>
          </a:p>
          <a:p>
            <a:pPr>
              <a:lnSpc>
                <a:spcPct val="80000"/>
              </a:lnSpc>
            </a:pPr>
            <a:r>
              <a:rPr lang="en-US" altLang="en-US" sz="2200" b="1" i="1"/>
              <a:t>1</a:t>
            </a:r>
            <a:r>
              <a:rPr lang="en-US" altLang="en-US" sz="2200"/>
              <a:t>) left in this form for long it would lose its potency </a:t>
            </a:r>
          </a:p>
          <a:p>
            <a:pPr>
              <a:lnSpc>
                <a:spcPct val="80000"/>
              </a:lnSpc>
            </a:pPr>
            <a:r>
              <a:rPr lang="en-US" altLang="en-US" sz="2200" b="1" i="1"/>
              <a:t>2</a:t>
            </a:r>
            <a:r>
              <a:rPr lang="en-US" altLang="en-US" sz="2200"/>
              <a:t>) To purify it to about 99% cocaine purity </a:t>
            </a:r>
          </a:p>
          <a:p>
            <a:pPr>
              <a:lnSpc>
                <a:spcPct val="80000"/>
              </a:lnSpc>
            </a:pPr>
            <a:r>
              <a:rPr lang="en-US" altLang="en-US" sz="2200" b="1" i="1"/>
              <a:t>3</a:t>
            </a:r>
            <a:r>
              <a:rPr lang="en-US" altLang="en-US" sz="2200"/>
              <a:t>) To make it water soluble. Coke in this form can't be injected or snorted into the bloodstream. Any drug which is injected into the human body must be dissolvable in water, if it is not, it will remain in a non dissolved clump. Clumps cause strokes or heart attacks</a:t>
            </a:r>
          </a:p>
          <a:p>
            <a:pPr>
              <a:lnSpc>
                <a:spcPct val="80000"/>
              </a:lnSpc>
            </a:pPr>
            <a:r>
              <a:rPr lang="en-US" altLang="en-US" sz="2200"/>
              <a:t>cocaine is further treated with oxidizing agents to become water-soluble . Further washing, oxidation and separation procedures with potassium permanganate, benzole, and sodium carbonate.</a:t>
            </a:r>
          </a:p>
          <a:p>
            <a:pPr>
              <a:lnSpc>
                <a:spcPct val="80000"/>
              </a:lnSpc>
            </a:pPr>
            <a:r>
              <a:rPr lang="en-US" altLang="en-US" sz="2200"/>
              <a:t>The result is an odorless, white crystalline powder. With a bitter, numbing taste</a:t>
            </a:r>
            <a:r>
              <a:rPr lang="en-US" altLang="en-US" sz="24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TotalTime>
  <Words>1209</Words>
  <Application>Microsoft Office PowerPoint</Application>
  <PresentationFormat>On-screen Show (4:3)</PresentationFormat>
  <Paragraphs>119</Paragraphs>
  <Slides>28</Slides>
  <Notes>28</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Times New Roman</vt:lpstr>
      <vt:lpstr>Wingdings</vt:lpstr>
      <vt:lpstr>Arial Black</vt:lpstr>
      <vt:lpstr>Allegro BT</vt:lpstr>
      <vt:lpstr>WP MathA</vt:lpstr>
      <vt:lpstr>Radial</vt:lpstr>
      <vt:lpstr>Chemical Reactions in the Drug World</vt:lpstr>
      <vt:lpstr>Overview</vt:lpstr>
      <vt:lpstr>Cocaine Extraction</vt:lpstr>
      <vt:lpstr>Extraction and Purification</vt:lpstr>
      <vt:lpstr>Cocaine Purification</vt:lpstr>
      <vt:lpstr>Purification and Conversion</vt:lpstr>
      <vt:lpstr>Cocaine Purification</vt:lpstr>
      <vt:lpstr>PowerPoint Presentation</vt:lpstr>
      <vt:lpstr>Cocaine Conversion</vt:lpstr>
      <vt:lpstr>Crack Cocaine</vt:lpstr>
      <vt:lpstr>Crack and Cocaine Powder</vt:lpstr>
      <vt:lpstr>Cocaine Paraphernalia</vt:lpstr>
      <vt:lpstr>Cocaine Methods of Use</vt:lpstr>
      <vt:lpstr>Cocaine Methods of Use</vt:lpstr>
      <vt:lpstr>Cocaine’s effects on the nervous system</vt:lpstr>
      <vt:lpstr>Cocaine and the brain</vt:lpstr>
      <vt:lpstr>Cocaine’s Effects on the Brain</vt:lpstr>
      <vt:lpstr>This is your brain on drugs</vt:lpstr>
      <vt:lpstr>This is your brain on drugs</vt:lpstr>
      <vt:lpstr>Cocaine Overdose</vt:lpstr>
      <vt:lpstr>Cocaine as medicine</vt:lpstr>
      <vt:lpstr>Coca-Cola</vt:lpstr>
      <vt:lpstr>Coca-Cola Commercials</vt:lpstr>
      <vt:lpstr>Cocaine as wine</vt:lpstr>
      <vt:lpstr>Cocaine in Commercials</vt:lpstr>
      <vt:lpstr>Cocaine on Film</vt:lpstr>
      <vt:lpstr>Credits</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Cushing</dc:creator>
  <cp:lastModifiedBy>Nayan GRIFFITHS</cp:lastModifiedBy>
  <cp:revision>15</cp:revision>
  <dcterms:created xsi:type="dcterms:W3CDTF">2005-04-24T23:35:07Z</dcterms:created>
  <dcterms:modified xsi:type="dcterms:W3CDTF">2023-03-14T11:12:31Z</dcterms:modified>
</cp:coreProperties>
</file>