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7" autoAdjust="0"/>
    <p:restoredTop sz="94649" autoAdjust="0"/>
  </p:normalViewPr>
  <p:slideViewPr>
    <p:cSldViewPr>
      <p:cViewPr varScale="1">
        <p:scale>
          <a:sx n="104" d="100"/>
          <a:sy n="104" d="100"/>
        </p:scale>
        <p:origin x="37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35F0977-775E-DC90-C7FD-BE92BF47AAAD}"/>
              </a:ext>
            </a:extLst>
          </p:cNvPr>
          <p:cNvSpPr>
            <a:spLocks noGrp="1" noChangeArrowheads="1"/>
          </p:cNvSpPr>
          <p:nvPr>
            <p:ph type="ctrTitle"/>
          </p:nvPr>
        </p:nvSpPr>
        <p:spPr>
          <a:xfrm>
            <a:off x="685800" y="2209800"/>
            <a:ext cx="7772400" cy="1143000"/>
          </a:xfrm>
        </p:spPr>
        <p:txBody>
          <a:bodyPr/>
          <a:lstStyle>
            <a:lvl1pPr>
              <a:defRPr sz="5400"/>
            </a:lvl1pPr>
          </a:lstStyle>
          <a:p>
            <a:pPr lvl="0"/>
            <a:r>
              <a:rPr lang="en-US" altLang="en-US" noProof="0"/>
              <a:t>Click to edit Master title style</a:t>
            </a:r>
          </a:p>
        </p:txBody>
      </p:sp>
      <p:sp>
        <p:nvSpPr>
          <p:cNvPr id="3075" name="Rectangle 3">
            <a:extLst>
              <a:ext uri="{FF2B5EF4-FFF2-40B4-BE49-F238E27FC236}">
                <a16:creationId xmlns:a16="http://schemas.microsoft.com/office/drawing/2014/main" id="{4FAE94DF-3029-7431-1E08-FC67567EC396}"/>
              </a:ext>
            </a:extLst>
          </p:cNvPr>
          <p:cNvSpPr>
            <a:spLocks noGrp="1" noChangeArrowheads="1"/>
          </p:cNvSpPr>
          <p:nvPr>
            <p:ph type="subTitle" idx="1"/>
          </p:nvPr>
        </p:nvSpPr>
        <p:spPr>
          <a:xfrm>
            <a:off x="1371600" y="3505200"/>
            <a:ext cx="6400800" cy="1066800"/>
          </a:xfrm>
        </p:spPr>
        <p:txBody>
          <a:bodyPr/>
          <a:lstStyle>
            <a:lvl1pPr marL="0" indent="0" algn="ctr">
              <a:buFontTx/>
              <a:buNone/>
              <a:defRPr sz="3600" b="1"/>
            </a:lvl1pPr>
          </a:lstStyle>
          <a:p>
            <a:pPr lvl="0"/>
            <a:r>
              <a:rPr lang="en-US" altLang="en-US" noProof="0"/>
              <a:t>Click to edit Master subtitle style</a:t>
            </a:r>
          </a:p>
        </p:txBody>
      </p:sp>
      <p:sp>
        <p:nvSpPr>
          <p:cNvPr id="3076" name="Rectangle 4">
            <a:extLst>
              <a:ext uri="{FF2B5EF4-FFF2-40B4-BE49-F238E27FC236}">
                <a16:creationId xmlns:a16="http://schemas.microsoft.com/office/drawing/2014/main" id="{8244A493-1B07-033C-11AC-180F7869C262}"/>
              </a:ext>
            </a:extLst>
          </p:cNvPr>
          <p:cNvSpPr>
            <a:spLocks noGrp="1" noChangeArrowheads="1"/>
          </p:cNvSpPr>
          <p:nvPr>
            <p:ph type="dt" sz="half" idx="2"/>
          </p:nvPr>
        </p:nvSpPr>
        <p:spPr>
          <a:xfrm>
            <a:off x="685800" y="6096000"/>
            <a:ext cx="1905000" cy="381000"/>
          </a:xfrm>
        </p:spPr>
        <p:txBody>
          <a:bodyPr/>
          <a:lstStyle>
            <a:lvl1pPr>
              <a:defRPr/>
            </a:lvl1pPr>
          </a:lstStyle>
          <a:p>
            <a:endParaRPr lang="en-US" altLang="en-US"/>
          </a:p>
        </p:txBody>
      </p:sp>
      <p:sp>
        <p:nvSpPr>
          <p:cNvPr id="3077" name="Rectangle 5">
            <a:extLst>
              <a:ext uri="{FF2B5EF4-FFF2-40B4-BE49-F238E27FC236}">
                <a16:creationId xmlns:a16="http://schemas.microsoft.com/office/drawing/2014/main" id="{42B8EC04-0330-2E21-EA5E-C7EC9BCA3A87}"/>
              </a:ext>
            </a:extLst>
          </p:cNvPr>
          <p:cNvSpPr>
            <a:spLocks noGrp="1" noChangeArrowheads="1"/>
          </p:cNvSpPr>
          <p:nvPr>
            <p:ph type="ftr" sz="quarter" idx="3"/>
          </p:nvPr>
        </p:nvSpPr>
        <p:spPr>
          <a:xfrm>
            <a:off x="3124200" y="6096000"/>
            <a:ext cx="2895600" cy="381000"/>
          </a:xfrm>
        </p:spPr>
        <p:txBody>
          <a:bodyPr/>
          <a:lstStyle>
            <a:lvl1pPr>
              <a:defRPr/>
            </a:lvl1pPr>
          </a:lstStyle>
          <a:p>
            <a:endParaRPr lang="en-US" altLang="en-US"/>
          </a:p>
        </p:txBody>
      </p:sp>
      <p:sp>
        <p:nvSpPr>
          <p:cNvPr id="3078" name="Rectangle 6">
            <a:extLst>
              <a:ext uri="{FF2B5EF4-FFF2-40B4-BE49-F238E27FC236}">
                <a16:creationId xmlns:a16="http://schemas.microsoft.com/office/drawing/2014/main" id="{8FF7A226-7AB3-044A-7CBF-14D4E09A0BBA}"/>
              </a:ext>
            </a:extLst>
          </p:cNvPr>
          <p:cNvSpPr>
            <a:spLocks noGrp="1" noChangeArrowheads="1"/>
          </p:cNvSpPr>
          <p:nvPr>
            <p:ph type="sldNum" sz="quarter" idx="4"/>
          </p:nvPr>
        </p:nvSpPr>
        <p:spPr>
          <a:xfrm>
            <a:off x="6553200" y="6096000"/>
            <a:ext cx="1905000" cy="381000"/>
          </a:xfrm>
        </p:spPr>
        <p:txBody>
          <a:bodyPr/>
          <a:lstStyle>
            <a:lvl1pPr>
              <a:defRPr/>
            </a:lvl1pPr>
          </a:lstStyle>
          <a:p>
            <a:fld id="{6CDBB8B9-2143-4C9A-A536-AEE7366BF854}"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86CD5-5E89-1FC0-375C-4C4B5B5D1B0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9107381-86C4-D6E3-8A41-4C31AE38799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376C466-239F-3A60-205F-06EBC355E2E6}"/>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A30F9FA-465E-85B0-2FB5-FA65C592AC5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FBC3895-9535-CBE7-E0C0-5CFF06851B48}"/>
              </a:ext>
            </a:extLst>
          </p:cNvPr>
          <p:cNvSpPr>
            <a:spLocks noGrp="1"/>
          </p:cNvSpPr>
          <p:nvPr>
            <p:ph type="sldNum" sz="quarter" idx="12"/>
          </p:nvPr>
        </p:nvSpPr>
        <p:spPr/>
        <p:txBody>
          <a:bodyPr/>
          <a:lstStyle>
            <a:lvl1pPr>
              <a:defRPr/>
            </a:lvl1pPr>
          </a:lstStyle>
          <a:p>
            <a:fld id="{2E19EAAF-B7DF-47B6-90F7-9157051F7C7C}" type="slidenum">
              <a:rPr lang="en-US" altLang="en-US"/>
              <a:pPr/>
              <a:t>‹#›</a:t>
            </a:fld>
            <a:endParaRPr lang="en-US" altLang="en-US"/>
          </a:p>
        </p:txBody>
      </p:sp>
    </p:spTree>
    <p:extLst>
      <p:ext uri="{BB962C8B-B14F-4D97-AF65-F5344CB8AC3E}">
        <p14:creationId xmlns:p14="http://schemas.microsoft.com/office/powerpoint/2010/main" val="2572138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0CC44A-58CE-0EE9-E5D4-FA1BEE48FC3C}"/>
              </a:ext>
            </a:extLst>
          </p:cNvPr>
          <p:cNvSpPr>
            <a:spLocks noGrp="1"/>
          </p:cNvSpPr>
          <p:nvPr>
            <p:ph type="title" orient="vert"/>
          </p:nvPr>
        </p:nvSpPr>
        <p:spPr>
          <a:xfrm>
            <a:off x="6743700" y="838200"/>
            <a:ext cx="2171700" cy="54102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3B0FD9A-1FC6-5F4F-7DED-FBA99CB512B0}"/>
              </a:ext>
            </a:extLst>
          </p:cNvPr>
          <p:cNvSpPr>
            <a:spLocks noGrp="1"/>
          </p:cNvSpPr>
          <p:nvPr>
            <p:ph type="body" orient="vert" idx="1"/>
          </p:nvPr>
        </p:nvSpPr>
        <p:spPr>
          <a:xfrm>
            <a:off x="228600" y="838200"/>
            <a:ext cx="63627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632C72C-2B54-088D-E3C3-C4A0F537B093}"/>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402B7064-9D8F-C7CF-DA33-A3BCB97DFE7B}"/>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9A4454E-894D-5808-F641-2FF1F6B28B5E}"/>
              </a:ext>
            </a:extLst>
          </p:cNvPr>
          <p:cNvSpPr>
            <a:spLocks noGrp="1"/>
          </p:cNvSpPr>
          <p:nvPr>
            <p:ph type="sldNum" sz="quarter" idx="12"/>
          </p:nvPr>
        </p:nvSpPr>
        <p:spPr/>
        <p:txBody>
          <a:bodyPr/>
          <a:lstStyle>
            <a:lvl1pPr>
              <a:defRPr/>
            </a:lvl1pPr>
          </a:lstStyle>
          <a:p>
            <a:fld id="{A9047C1F-699A-4E69-B2A0-5AA4D9EB37A9}" type="slidenum">
              <a:rPr lang="en-US" altLang="en-US"/>
              <a:pPr/>
              <a:t>‹#›</a:t>
            </a:fld>
            <a:endParaRPr lang="en-US" altLang="en-US"/>
          </a:p>
        </p:txBody>
      </p:sp>
    </p:spTree>
    <p:extLst>
      <p:ext uri="{BB962C8B-B14F-4D97-AF65-F5344CB8AC3E}">
        <p14:creationId xmlns:p14="http://schemas.microsoft.com/office/powerpoint/2010/main" val="2511067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037EE-E970-8323-5BAE-7207FA01455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9CB8DC7-CE8C-C5CD-5F14-52AD56F4F4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B656684-CBC7-9DEF-7BAE-BDCB52DDC8E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53FAEF9-F102-006B-4192-7C196DF8B95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6FF7071-A9AF-01AD-E8F8-57A6C8BCDDE1}"/>
              </a:ext>
            </a:extLst>
          </p:cNvPr>
          <p:cNvSpPr>
            <a:spLocks noGrp="1"/>
          </p:cNvSpPr>
          <p:nvPr>
            <p:ph type="sldNum" sz="quarter" idx="12"/>
          </p:nvPr>
        </p:nvSpPr>
        <p:spPr/>
        <p:txBody>
          <a:bodyPr/>
          <a:lstStyle>
            <a:lvl1pPr>
              <a:defRPr/>
            </a:lvl1pPr>
          </a:lstStyle>
          <a:p>
            <a:fld id="{36A82943-7615-4C7E-BEB2-B873F307304B}" type="slidenum">
              <a:rPr lang="en-US" altLang="en-US"/>
              <a:pPr/>
              <a:t>‹#›</a:t>
            </a:fld>
            <a:endParaRPr lang="en-US" altLang="en-US"/>
          </a:p>
        </p:txBody>
      </p:sp>
    </p:spTree>
    <p:extLst>
      <p:ext uri="{BB962C8B-B14F-4D97-AF65-F5344CB8AC3E}">
        <p14:creationId xmlns:p14="http://schemas.microsoft.com/office/powerpoint/2010/main" val="255616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3FCC2-48D8-58A4-0736-53E2DA8E0C7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F749E77-7699-8726-A9FE-F06FEAB5539E}"/>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F496DD7C-A0AA-2581-95DE-98501DCA6F7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6D7B1486-4EC4-9422-E1FA-3410EF557FB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6C77A0E-6C7C-135A-5E3A-2971D9080CCA}"/>
              </a:ext>
            </a:extLst>
          </p:cNvPr>
          <p:cNvSpPr>
            <a:spLocks noGrp="1"/>
          </p:cNvSpPr>
          <p:nvPr>
            <p:ph type="sldNum" sz="quarter" idx="12"/>
          </p:nvPr>
        </p:nvSpPr>
        <p:spPr/>
        <p:txBody>
          <a:bodyPr/>
          <a:lstStyle>
            <a:lvl1pPr>
              <a:defRPr/>
            </a:lvl1pPr>
          </a:lstStyle>
          <a:p>
            <a:fld id="{5501B64D-5A67-4F59-A001-E8E13723BF69}" type="slidenum">
              <a:rPr lang="en-US" altLang="en-US"/>
              <a:pPr/>
              <a:t>‹#›</a:t>
            </a:fld>
            <a:endParaRPr lang="en-US" altLang="en-US"/>
          </a:p>
        </p:txBody>
      </p:sp>
    </p:spTree>
    <p:extLst>
      <p:ext uri="{BB962C8B-B14F-4D97-AF65-F5344CB8AC3E}">
        <p14:creationId xmlns:p14="http://schemas.microsoft.com/office/powerpoint/2010/main" val="887780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DCD76-C05C-759D-FA6F-42954304EA2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38818D7-3C84-523C-8CEA-0607A84C5315}"/>
              </a:ext>
            </a:extLst>
          </p:cNvPr>
          <p:cNvSpPr>
            <a:spLocks noGrp="1"/>
          </p:cNvSpPr>
          <p:nvPr>
            <p:ph sz="half" idx="1"/>
          </p:nvPr>
        </p:nvSpPr>
        <p:spPr>
          <a:xfrm>
            <a:off x="228600" y="1676400"/>
            <a:ext cx="4267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F7DC74A-6E86-C0EE-AA6D-C1DFB712CDAF}"/>
              </a:ext>
            </a:extLst>
          </p:cNvPr>
          <p:cNvSpPr>
            <a:spLocks noGrp="1"/>
          </p:cNvSpPr>
          <p:nvPr>
            <p:ph sz="half" idx="2"/>
          </p:nvPr>
        </p:nvSpPr>
        <p:spPr>
          <a:xfrm>
            <a:off x="4648200" y="1676400"/>
            <a:ext cx="4267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4B87D5A-0FD2-CF24-D26B-80F21DA4BC34}"/>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20A2A1C2-FC72-859E-F4FD-9313741074BF}"/>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5287016-CA88-C0E3-1D37-542578F1C55D}"/>
              </a:ext>
            </a:extLst>
          </p:cNvPr>
          <p:cNvSpPr>
            <a:spLocks noGrp="1"/>
          </p:cNvSpPr>
          <p:nvPr>
            <p:ph type="sldNum" sz="quarter" idx="12"/>
          </p:nvPr>
        </p:nvSpPr>
        <p:spPr/>
        <p:txBody>
          <a:bodyPr/>
          <a:lstStyle>
            <a:lvl1pPr>
              <a:defRPr/>
            </a:lvl1pPr>
          </a:lstStyle>
          <a:p>
            <a:fld id="{25D40A3D-74E3-4719-9A0F-446142200C4A}" type="slidenum">
              <a:rPr lang="en-US" altLang="en-US"/>
              <a:pPr/>
              <a:t>‹#›</a:t>
            </a:fld>
            <a:endParaRPr lang="en-US" altLang="en-US"/>
          </a:p>
        </p:txBody>
      </p:sp>
    </p:spTree>
    <p:extLst>
      <p:ext uri="{BB962C8B-B14F-4D97-AF65-F5344CB8AC3E}">
        <p14:creationId xmlns:p14="http://schemas.microsoft.com/office/powerpoint/2010/main" val="2189470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37392-F5D7-B060-7668-302F60688E2C}"/>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DC79DFC-3FC1-698F-E385-CE5ABF46255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8B4D794-DA4D-C579-D943-989160C8A86D}"/>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B35BA68-AB73-7B60-30FE-F7C64643547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A0C0FA1-30C4-2788-7153-D0C1DCBED55D}"/>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F47B3DD-598D-0F86-DC3D-646131090F6D}"/>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8F6AF8A7-9063-212D-47F8-A650CDFFBD04}"/>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353FA251-8E08-39A6-94DD-AA6CA7A440ED}"/>
              </a:ext>
            </a:extLst>
          </p:cNvPr>
          <p:cNvSpPr>
            <a:spLocks noGrp="1"/>
          </p:cNvSpPr>
          <p:nvPr>
            <p:ph type="sldNum" sz="quarter" idx="12"/>
          </p:nvPr>
        </p:nvSpPr>
        <p:spPr/>
        <p:txBody>
          <a:bodyPr/>
          <a:lstStyle>
            <a:lvl1pPr>
              <a:defRPr/>
            </a:lvl1pPr>
          </a:lstStyle>
          <a:p>
            <a:fld id="{064A1E04-589A-41AD-BD4B-568DA2668F89}" type="slidenum">
              <a:rPr lang="en-US" altLang="en-US"/>
              <a:pPr/>
              <a:t>‹#›</a:t>
            </a:fld>
            <a:endParaRPr lang="en-US" altLang="en-US"/>
          </a:p>
        </p:txBody>
      </p:sp>
    </p:spTree>
    <p:extLst>
      <p:ext uri="{BB962C8B-B14F-4D97-AF65-F5344CB8AC3E}">
        <p14:creationId xmlns:p14="http://schemas.microsoft.com/office/powerpoint/2010/main" val="3387389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B44F1-E69B-B5DC-4A20-97BF7E6F465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C442AB3-26BF-A80E-D479-461490695748}"/>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FDF9DB2E-4965-CFBE-AF22-C5D12B934558}"/>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4E8189A6-C7FC-1B35-67A5-1D8EFF25D5B1}"/>
              </a:ext>
            </a:extLst>
          </p:cNvPr>
          <p:cNvSpPr>
            <a:spLocks noGrp="1"/>
          </p:cNvSpPr>
          <p:nvPr>
            <p:ph type="sldNum" sz="quarter" idx="12"/>
          </p:nvPr>
        </p:nvSpPr>
        <p:spPr/>
        <p:txBody>
          <a:bodyPr/>
          <a:lstStyle>
            <a:lvl1pPr>
              <a:defRPr/>
            </a:lvl1pPr>
          </a:lstStyle>
          <a:p>
            <a:fld id="{905A213E-9160-4E74-9E9D-6D9739319E7C}" type="slidenum">
              <a:rPr lang="en-US" altLang="en-US"/>
              <a:pPr/>
              <a:t>‹#›</a:t>
            </a:fld>
            <a:endParaRPr lang="en-US" altLang="en-US"/>
          </a:p>
        </p:txBody>
      </p:sp>
    </p:spTree>
    <p:extLst>
      <p:ext uri="{BB962C8B-B14F-4D97-AF65-F5344CB8AC3E}">
        <p14:creationId xmlns:p14="http://schemas.microsoft.com/office/powerpoint/2010/main" val="2365484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D2AB3F-FFAA-8BE9-2A40-AB51D05A8391}"/>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A07A190E-6738-7255-89C8-DA426CF9E1CB}"/>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00393B56-52F2-310E-4F57-12D3CC0774DA}"/>
              </a:ext>
            </a:extLst>
          </p:cNvPr>
          <p:cNvSpPr>
            <a:spLocks noGrp="1"/>
          </p:cNvSpPr>
          <p:nvPr>
            <p:ph type="sldNum" sz="quarter" idx="12"/>
          </p:nvPr>
        </p:nvSpPr>
        <p:spPr/>
        <p:txBody>
          <a:bodyPr/>
          <a:lstStyle>
            <a:lvl1pPr>
              <a:defRPr/>
            </a:lvl1pPr>
          </a:lstStyle>
          <a:p>
            <a:fld id="{A12364A7-8DBE-4A74-AF89-8243074DF305}" type="slidenum">
              <a:rPr lang="en-US" altLang="en-US"/>
              <a:pPr/>
              <a:t>‹#›</a:t>
            </a:fld>
            <a:endParaRPr lang="en-US" altLang="en-US"/>
          </a:p>
        </p:txBody>
      </p:sp>
    </p:spTree>
    <p:extLst>
      <p:ext uri="{BB962C8B-B14F-4D97-AF65-F5344CB8AC3E}">
        <p14:creationId xmlns:p14="http://schemas.microsoft.com/office/powerpoint/2010/main" val="2348056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90EB8-0E6A-9DBE-FDC7-314E3C54E9E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0177438-D773-4927-626B-BB8D61782C8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BB8B682-FAA5-A784-9275-DEEDCCE36BD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375754-EDDA-530E-EEBF-94FD44019CC3}"/>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1518B7D9-47C7-E9A7-5C83-C83DBC0A7AFE}"/>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9B0C19E5-C3C2-7BC7-A53A-DEC90CF1F839}"/>
              </a:ext>
            </a:extLst>
          </p:cNvPr>
          <p:cNvSpPr>
            <a:spLocks noGrp="1"/>
          </p:cNvSpPr>
          <p:nvPr>
            <p:ph type="sldNum" sz="quarter" idx="12"/>
          </p:nvPr>
        </p:nvSpPr>
        <p:spPr/>
        <p:txBody>
          <a:bodyPr/>
          <a:lstStyle>
            <a:lvl1pPr>
              <a:defRPr/>
            </a:lvl1pPr>
          </a:lstStyle>
          <a:p>
            <a:fld id="{BEBB0905-4AAB-41A1-AC02-A62638E04C05}" type="slidenum">
              <a:rPr lang="en-US" altLang="en-US"/>
              <a:pPr/>
              <a:t>‹#›</a:t>
            </a:fld>
            <a:endParaRPr lang="en-US" altLang="en-US"/>
          </a:p>
        </p:txBody>
      </p:sp>
    </p:spTree>
    <p:extLst>
      <p:ext uri="{BB962C8B-B14F-4D97-AF65-F5344CB8AC3E}">
        <p14:creationId xmlns:p14="http://schemas.microsoft.com/office/powerpoint/2010/main" val="3556371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B13F7-9A97-70F5-F536-21FB5CBBDD3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B412595-1189-83BE-5C41-07571E8E480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EC95C30-9BE1-F83C-E2D0-C1054BCF4E3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23CCC4-8286-0460-B88E-10DD23E2E3D3}"/>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42FC74BB-8EC2-2303-6583-2375FD5DC9AE}"/>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50B51FEE-5F06-D3E5-C08B-CF680D728683}"/>
              </a:ext>
            </a:extLst>
          </p:cNvPr>
          <p:cNvSpPr>
            <a:spLocks noGrp="1"/>
          </p:cNvSpPr>
          <p:nvPr>
            <p:ph type="sldNum" sz="quarter" idx="12"/>
          </p:nvPr>
        </p:nvSpPr>
        <p:spPr/>
        <p:txBody>
          <a:bodyPr/>
          <a:lstStyle>
            <a:lvl1pPr>
              <a:defRPr/>
            </a:lvl1pPr>
          </a:lstStyle>
          <a:p>
            <a:fld id="{24E4A4D4-9892-4417-B026-7CBFA88E3BA1}" type="slidenum">
              <a:rPr lang="en-US" altLang="en-US"/>
              <a:pPr/>
              <a:t>‹#›</a:t>
            </a:fld>
            <a:endParaRPr lang="en-US" altLang="en-US"/>
          </a:p>
        </p:txBody>
      </p:sp>
    </p:spTree>
    <p:extLst>
      <p:ext uri="{BB962C8B-B14F-4D97-AF65-F5344CB8AC3E}">
        <p14:creationId xmlns:p14="http://schemas.microsoft.com/office/powerpoint/2010/main" val="3110458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7D4BC78-95E0-1AEF-39A0-1CC845046BB1}"/>
              </a:ext>
            </a:extLst>
          </p:cNvPr>
          <p:cNvSpPr>
            <a:spLocks noGrp="1" noChangeArrowheads="1"/>
          </p:cNvSpPr>
          <p:nvPr>
            <p:ph type="title"/>
          </p:nvPr>
        </p:nvSpPr>
        <p:spPr bwMode="auto">
          <a:xfrm>
            <a:off x="228600" y="838200"/>
            <a:ext cx="86868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E9F778FB-6397-6B6E-B2A3-FED4BFA551AE}"/>
              </a:ext>
            </a:extLst>
          </p:cNvPr>
          <p:cNvSpPr>
            <a:spLocks noGrp="1" noChangeArrowheads="1"/>
          </p:cNvSpPr>
          <p:nvPr>
            <p:ph type="body" idx="1"/>
          </p:nvPr>
        </p:nvSpPr>
        <p:spPr bwMode="auto">
          <a:xfrm>
            <a:off x="228600" y="1676400"/>
            <a:ext cx="86868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4E560D27-3689-D0D8-B412-CE557A251D31}"/>
              </a:ext>
            </a:extLst>
          </p:cNvPr>
          <p:cNvSpPr>
            <a:spLocks noGrp="1" noChangeArrowheads="1"/>
          </p:cNvSpPr>
          <p:nvPr>
            <p:ph type="dt" sz="half" idx="2"/>
          </p:nvPr>
        </p:nvSpPr>
        <p:spPr bwMode="auto">
          <a:xfrm>
            <a:off x="304800" y="63246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vl1pPr>
          </a:lstStyle>
          <a:p>
            <a:endParaRPr lang="en-US" altLang="en-US"/>
          </a:p>
        </p:txBody>
      </p:sp>
      <p:sp>
        <p:nvSpPr>
          <p:cNvPr id="1029" name="Rectangle 5">
            <a:extLst>
              <a:ext uri="{FF2B5EF4-FFF2-40B4-BE49-F238E27FC236}">
                <a16:creationId xmlns:a16="http://schemas.microsoft.com/office/drawing/2014/main" id="{3E8FEC42-8CF6-D6BB-5FE2-E36004FC67D7}"/>
              </a:ext>
            </a:extLst>
          </p:cNvPr>
          <p:cNvSpPr>
            <a:spLocks noGrp="1" noChangeArrowheads="1"/>
          </p:cNvSpPr>
          <p:nvPr>
            <p:ph type="ftr" sz="quarter" idx="3"/>
          </p:nvPr>
        </p:nvSpPr>
        <p:spPr bwMode="auto">
          <a:xfrm>
            <a:off x="3200400" y="6324600"/>
            <a:ext cx="28956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ltLang="en-US"/>
          </a:p>
        </p:txBody>
      </p:sp>
      <p:sp>
        <p:nvSpPr>
          <p:cNvPr id="1030" name="Rectangle 6">
            <a:extLst>
              <a:ext uri="{FF2B5EF4-FFF2-40B4-BE49-F238E27FC236}">
                <a16:creationId xmlns:a16="http://schemas.microsoft.com/office/drawing/2014/main" id="{4A8804B6-842B-2591-56D4-9A888C4DE996}"/>
              </a:ext>
            </a:extLst>
          </p:cNvPr>
          <p:cNvSpPr>
            <a:spLocks noGrp="1" noChangeArrowheads="1"/>
          </p:cNvSpPr>
          <p:nvPr>
            <p:ph type="sldNum" sz="quarter" idx="4"/>
          </p:nvPr>
        </p:nvSpPr>
        <p:spPr bwMode="auto">
          <a:xfrm>
            <a:off x="7010400" y="63246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fld id="{0F893C70-22B6-4A2C-9209-4E43237DD64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000" kern="1200">
          <a:solidFill>
            <a:schemeClr val="tx2"/>
          </a:solidFill>
          <a:latin typeface="+mj-lt"/>
          <a:ea typeface="+mj-ea"/>
          <a:cs typeface="+mj-cs"/>
        </a:defRPr>
      </a:lvl1pPr>
      <a:lvl2pPr algn="ctr" rtl="0" fontAlgn="base">
        <a:spcBef>
          <a:spcPct val="0"/>
        </a:spcBef>
        <a:spcAft>
          <a:spcPct val="0"/>
        </a:spcAft>
        <a:defRPr sz="4000">
          <a:solidFill>
            <a:schemeClr val="tx2"/>
          </a:solidFill>
          <a:latin typeface="Arial Black" panose="020B0A04020102020204" pitchFamily="34" charset="0"/>
        </a:defRPr>
      </a:lvl2pPr>
      <a:lvl3pPr algn="ctr" rtl="0" fontAlgn="base">
        <a:spcBef>
          <a:spcPct val="0"/>
        </a:spcBef>
        <a:spcAft>
          <a:spcPct val="0"/>
        </a:spcAft>
        <a:defRPr sz="4000">
          <a:solidFill>
            <a:schemeClr val="tx2"/>
          </a:solidFill>
          <a:latin typeface="Arial Black" panose="020B0A04020102020204" pitchFamily="34" charset="0"/>
        </a:defRPr>
      </a:lvl3pPr>
      <a:lvl4pPr algn="ctr" rtl="0" fontAlgn="base">
        <a:spcBef>
          <a:spcPct val="0"/>
        </a:spcBef>
        <a:spcAft>
          <a:spcPct val="0"/>
        </a:spcAft>
        <a:defRPr sz="4000">
          <a:solidFill>
            <a:schemeClr val="tx2"/>
          </a:solidFill>
          <a:latin typeface="Arial Black" panose="020B0A04020102020204" pitchFamily="34" charset="0"/>
        </a:defRPr>
      </a:lvl4pPr>
      <a:lvl5pPr algn="ctr" rtl="0" fontAlgn="base">
        <a:spcBef>
          <a:spcPct val="0"/>
        </a:spcBef>
        <a:spcAft>
          <a:spcPct val="0"/>
        </a:spcAft>
        <a:defRPr sz="4000">
          <a:solidFill>
            <a:schemeClr val="tx2"/>
          </a:solidFill>
          <a:latin typeface="Arial Black" panose="020B0A04020102020204" pitchFamily="34" charset="0"/>
        </a:defRPr>
      </a:lvl5pPr>
      <a:lvl6pPr marL="457200" algn="ctr" rtl="0" fontAlgn="base">
        <a:spcBef>
          <a:spcPct val="0"/>
        </a:spcBef>
        <a:spcAft>
          <a:spcPct val="0"/>
        </a:spcAft>
        <a:defRPr sz="4000">
          <a:solidFill>
            <a:schemeClr val="tx2"/>
          </a:solidFill>
          <a:latin typeface="Arial Black" panose="020B0A04020102020204" pitchFamily="34" charset="0"/>
        </a:defRPr>
      </a:lvl6pPr>
      <a:lvl7pPr marL="914400" algn="ctr" rtl="0" fontAlgn="base">
        <a:spcBef>
          <a:spcPct val="0"/>
        </a:spcBef>
        <a:spcAft>
          <a:spcPct val="0"/>
        </a:spcAft>
        <a:defRPr sz="4000">
          <a:solidFill>
            <a:schemeClr val="tx2"/>
          </a:solidFill>
          <a:latin typeface="Arial Black" panose="020B0A04020102020204" pitchFamily="34" charset="0"/>
        </a:defRPr>
      </a:lvl7pPr>
      <a:lvl8pPr marL="1371600" algn="ctr" rtl="0" fontAlgn="base">
        <a:spcBef>
          <a:spcPct val="0"/>
        </a:spcBef>
        <a:spcAft>
          <a:spcPct val="0"/>
        </a:spcAft>
        <a:defRPr sz="4000">
          <a:solidFill>
            <a:schemeClr val="tx2"/>
          </a:solidFill>
          <a:latin typeface="Arial Black" panose="020B0A04020102020204" pitchFamily="34" charset="0"/>
        </a:defRPr>
      </a:lvl8pPr>
      <a:lvl9pPr marL="1828800" algn="ctr" rtl="0" fontAlgn="base">
        <a:spcBef>
          <a:spcPct val="0"/>
        </a:spcBef>
        <a:spcAft>
          <a:spcPct val="0"/>
        </a:spcAft>
        <a:defRPr sz="4000">
          <a:solidFill>
            <a:schemeClr val="tx2"/>
          </a:solidFill>
          <a:latin typeface="Arial Black" panose="020B0A040201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worldofteaching.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a:extLst>
              <a:ext uri="{FF2B5EF4-FFF2-40B4-BE49-F238E27FC236}">
                <a16:creationId xmlns:a16="http://schemas.microsoft.com/office/drawing/2014/main" id="{21248038-A923-B12D-95ED-F46AE4524E8B}"/>
              </a:ext>
            </a:extLst>
          </p:cNvPr>
          <p:cNvSpPr>
            <a:spLocks noGrp="1" noChangeArrowheads="1"/>
          </p:cNvSpPr>
          <p:nvPr>
            <p:ph type="title"/>
          </p:nvPr>
        </p:nvSpPr>
        <p:spPr/>
        <p:txBody>
          <a:bodyPr/>
          <a:lstStyle/>
          <a:p>
            <a:r>
              <a:rPr lang="en-US" altLang="en-US"/>
              <a:t>Defining the Atom</a:t>
            </a:r>
          </a:p>
        </p:txBody>
      </p:sp>
      <p:sp>
        <p:nvSpPr>
          <p:cNvPr id="27653" name="Rectangle 5">
            <a:extLst>
              <a:ext uri="{FF2B5EF4-FFF2-40B4-BE49-F238E27FC236}">
                <a16:creationId xmlns:a16="http://schemas.microsoft.com/office/drawing/2014/main" id="{0F552DC8-50D9-135C-8A70-05B3D64896E3}"/>
              </a:ext>
            </a:extLst>
          </p:cNvPr>
          <p:cNvSpPr>
            <a:spLocks noGrp="1" noChangeArrowheads="1"/>
          </p:cNvSpPr>
          <p:nvPr>
            <p:ph type="body" idx="1"/>
          </p:nvPr>
        </p:nvSpPr>
        <p:spPr/>
        <p:txBody>
          <a:bodyPr/>
          <a:lstStyle/>
          <a:p>
            <a:r>
              <a:rPr lang="en-US" altLang="en-US"/>
              <a:t>All matter is composed of atoms</a:t>
            </a:r>
          </a:p>
          <a:p>
            <a:r>
              <a:rPr lang="en-US" altLang="en-US"/>
              <a:t>Atoms are the smallest particle of an element that retains its identity in a chemical reaction.</a:t>
            </a:r>
          </a:p>
          <a:p>
            <a:r>
              <a:rPr lang="en-US" altLang="en-US"/>
              <a:t>Atom comes from the Greek word atomos meaning indivisible.</a:t>
            </a:r>
          </a:p>
        </p:txBody>
      </p:sp>
      <p:sp>
        <p:nvSpPr>
          <p:cNvPr id="27654" name="Text Box 6">
            <a:extLst>
              <a:ext uri="{FF2B5EF4-FFF2-40B4-BE49-F238E27FC236}">
                <a16:creationId xmlns:a16="http://schemas.microsoft.com/office/drawing/2014/main" id="{97590728-41FE-AB08-EE51-3BE60B8AE163}"/>
              </a:ext>
            </a:extLst>
          </p:cNvPr>
          <p:cNvSpPr txBox="1">
            <a:spLocks noChangeArrowheads="1"/>
          </p:cNvSpPr>
          <p:nvPr/>
        </p:nvSpPr>
        <p:spPr bwMode="auto">
          <a:xfrm>
            <a:off x="0" y="6324600"/>
            <a:ext cx="3222625" cy="4572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a:solidFill>
                  <a:schemeClr val="bg1"/>
                </a:solidFill>
                <a:latin typeface="Times New Roman" panose="02020603050405020304" pitchFamily="18" charset="0"/>
                <a:cs typeface="Arial" panose="020B0604020202020204" pitchFamily="34" charset="0"/>
              </a:rPr>
              <a:t>Powerpoint hosted on </a:t>
            </a:r>
            <a:r>
              <a:rPr lang="en-US" altLang="en-US" sz="1200">
                <a:solidFill>
                  <a:schemeClr val="bg1"/>
                </a:solidFill>
                <a:latin typeface="Times New Roman" panose="02020603050405020304" pitchFamily="18" charset="0"/>
                <a:cs typeface="Arial" panose="020B0604020202020204" pitchFamily="34" charset="0"/>
                <a:hlinkClick r:id="rId2"/>
              </a:rPr>
              <a:t>www.worldofteaching.com</a:t>
            </a:r>
            <a:endParaRPr lang="en-US" altLang="en-US" sz="1200">
              <a:solidFill>
                <a:schemeClr val="bg1"/>
              </a:solidFill>
              <a:latin typeface="Times New Roman" panose="02020603050405020304" pitchFamily="18" charset="0"/>
              <a:cs typeface="Arial" panose="020B0604020202020204" pitchFamily="34" charset="0"/>
            </a:endParaRPr>
          </a:p>
          <a:p>
            <a:pPr eaLnBrk="1" hangingPunct="1"/>
            <a:r>
              <a:rPr lang="en-US" altLang="en-US" sz="1200">
                <a:solidFill>
                  <a:schemeClr val="bg1"/>
                </a:solidFill>
                <a:latin typeface="Times New Roman" panose="02020603050405020304" pitchFamily="18" charset="0"/>
                <a:cs typeface="Arial" panose="020B0604020202020204" pitchFamily="34" charset="0"/>
              </a:rPr>
              <a:t>Please visit for 100’s more free powerpoints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A5B8C194-20FC-2463-15F3-5EB03B70FE34}"/>
              </a:ext>
            </a:extLst>
          </p:cNvPr>
          <p:cNvSpPr>
            <a:spLocks noGrp="1" noChangeArrowheads="1"/>
          </p:cNvSpPr>
          <p:nvPr>
            <p:ph type="title"/>
          </p:nvPr>
        </p:nvSpPr>
        <p:spPr/>
        <p:txBody>
          <a:bodyPr/>
          <a:lstStyle/>
          <a:p>
            <a:r>
              <a:rPr lang="en-US" altLang="en-US"/>
              <a:t>Neutrons</a:t>
            </a:r>
          </a:p>
        </p:txBody>
      </p:sp>
      <p:sp>
        <p:nvSpPr>
          <p:cNvPr id="37891" name="Rectangle 3">
            <a:extLst>
              <a:ext uri="{FF2B5EF4-FFF2-40B4-BE49-F238E27FC236}">
                <a16:creationId xmlns:a16="http://schemas.microsoft.com/office/drawing/2014/main" id="{BB9B0AE9-296D-F3A9-DED3-FEDE7B4A0C55}"/>
              </a:ext>
            </a:extLst>
          </p:cNvPr>
          <p:cNvSpPr>
            <a:spLocks noGrp="1" noChangeArrowheads="1"/>
          </p:cNvSpPr>
          <p:nvPr>
            <p:ph type="body" idx="1"/>
          </p:nvPr>
        </p:nvSpPr>
        <p:spPr/>
        <p:txBody>
          <a:bodyPr/>
          <a:lstStyle/>
          <a:p>
            <a:r>
              <a:rPr lang="en-US" altLang="en-US"/>
              <a:t>In 1932 English physicist James Chadwick (1891-1974) confirmed the existence of another subatomic particle.</a:t>
            </a:r>
          </a:p>
          <a:p>
            <a:r>
              <a:rPr lang="en-US" altLang="en-US"/>
              <a:t>Neutrons are subatomic particles with no charge but a mass nearly equal to the proton.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C6BB3A39-9A96-4D18-8263-700A2A6B9B11}"/>
              </a:ext>
            </a:extLst>
          </p:cNvPr>
          <p:cNvSpPr>
            <a:spLocks noGrp="1" noChangeArrowheads="1"/>
          </p:cNvSpPr>
          <p:nvPr>
            <p:ph type="title"/>
          </p:nvPr>
        </p:nvSpPr>
        <p:spPr/>
        <p:txBody>
          <a:bodyPr/>
          <a:lstStyle/>
          <a:p>
            <a:r>
              <a:rPr lang="en-US" altLang="en-US"/>
              <a:t>Rutherford’s Gold-Foil Experiment</a:t>
            </a:r>
          </a:p>
        </p:txBody>
      </p:sp>
      <p:sp>
        <p:nvSpPr>
          <p:cNvPr id="38915" name="Rectangle 3">
            <a:extLst>
              <a:ext uri="{FF2B5EF4-FFF2-40B4-BE49-F238E27FC236}">
                <a16:creationId xmlns:a16="http://schemas.microsoft.com/office/drawing/2014/main" id="{E64698DD-6B41-5D56-5F7E-C3BC4522D7C4}"/>
              </a:ext>
            </a:extLst>
          </p:cNvPr>
          <p:cNvSpPr>
            <a:spLocks noGrp="1" noChangeArrowheads="1"/>
          </p:cNvSpPr>
          <p:nvPr>
            <p:ph type="body" idx="1"/>
          </p:nvPr>
        </p:nvSpPr>
        <p:spPr/>
        <p:txBody>
          <a:bodyPr/>
          <a:lstStyle/>
          <a:p>
            <a:pPr>
              <a:lnSpc>
                <a:spcPct val="90000"/>
              </a:lnSpc>
            </a:pPr>
            <a:r>
              <a:rPr lang="en-US" altLang="en-US"/>
              <a:t>This experiment change the prevailing thought of the structure of the atom.</a:t>
            </a:r>
          </a:p>
          <a:p>
            <a:pPr>
              <a:lnSpc>
                <a:spcPct val="90000"/>
              </a:lnSpc>
            </a:pPr>
            <a:r>
              <a:rPr lang="en-US" altLang="en-US"/>
              <a:t>Because of this experiment Rutherford concluded that most the of alpha particles pass through b/c the atom is mostly empty space, and the reason that some of the particles were deflected were due to the concentration of the positive charge in the atom which is now known as the nucleus.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58CF91E3-AA79-EDA2-E824-6A6C8805FDF8}"/>
              </a:ext>
            </a:extLst>
          </p:cNvPr>
          <p:cNvSpPr>
            <a:spLocks noGrp="1" noChangeArrowheads="1"/>
          </p:cNvSpPr>
          <p:nvPr>
            <p:ph type="title"/>
          </p:nvPr>
        </p:nvSpPr>
        <p:spPr/>
        <p:txBody>
          <a:bodyPr/>
          <a:lstStyle/>
          <a:p>
            <a:r>
              <a:rPr lang="en-US" altLang="en-US"/>
              <a:t>Structure of the atom</a:t>
            </a:r>
          </a:p>
        </p:txBody>
      </p:sp>
      <p:sp>
        <p:nvSpPr>
          <p:cNvPr id="39939" name="Rectangle 3">
            <a:extLst>
              <a:ext uri="{FF2B5EF4-FFF2-40B4-BE49-F238E27FC236}">
                <a16:creationId xmlns:a16="http://schemas.microsoft.com/office/drawing/2014/main" id="{49D4016A-3439-604B-1B3B-7E18C405DC96}"/>
              </a:ext>
            </a:extLst>
          </p:cNvPr>
          <p:cNvSpPr>
            <a:spLocks noGrp="1" noChangeArrowheads="1"/>
          </p:cNvSpPr>
          <p:nvPr>
            <p:ph type="body" idx="1"/>
          </p:nvPr>
        </p:nvSpPr>
        <p:spPr/>
        <p:txBody>
          <a:bodyPr/>
          <a:lstStyle/>
          <a:p>
            <a:pPr>
              <a:lnSpc>
                <a:spcPct val="90000"/>
              </a:lnSpc>
            </a:pPr>
            <a:r>
              <a:rPr lang="en-US" altLang="en-US"/>
              <a:t>The nucleus of the atom is the tiny central core of an atom and is composed of protons and neutrons.</a:t>
            </a:r>
          </a:p>
          <a:p>
            <a:pPr>
              <a:lnSpc>
                <a:spcPct val="90000"/>
              </a:lnSpc>
            </a:pPr>
            <a:r>
              <a:rPr lang="en-US" altLang="en-US"/>
              <a:t>Rutherford’s model is the nuclear atom: In the nuclear atom, the proton and neutron are located in the nucleus. The electrons are distributed around the nucleus. </a:t>
            </a:r>
          </a:p>
          <a:p>
            <a:pPr>
              <a:lnSpc>
                <a:spcPct val="90000"/>
              </a:lnSpc>
            </a:pPr>
            <a:r>
              <a:rPr lang="en-US" altLang="en-US"/>
              <a:t>This will later be revised, let’s sneak peak @ page 128.</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09589F54-CCA9-3B40-F2C1-83C00E6760C6}"/>
              </a:ext>
            </a:extLst>
          </p:cNvPr>
          <p:cNvSpPr>
            <a:spLocks noGrp="1" noChangeArrowheads="1"/>
          </p:cNvSpPr>
          <p:nvPr>
            <p:ph type="title"/>
          </p:nvPr>
        </p:nvSpPr>
        <p:spPr/>
        <p:txBody>
          <a:bodyPr/>
          <a:lstStyle/>
          <a:p>
            <a:r>
              <a:rPr lang="en-US" altLang="en-US"/>
              <a:t>Distinguishing Among Atoms</a:t>
            </a:r>
          </a:p>
        </p:txBody>
      </p:sp>
      <p:sp>
        <p:nvSpPr>
          <p:cNvPr id="40963" name="Rectangle 3">
            <a:extLst>
              <a:ext uri="{FF2B5EF4-FFF2-40B4-BE49-F238E27FC236}">
                <a16:creationId xmlns:a16="http://schemas.microsoft.com/office/drawing/2014/main" id="{F6571FE4-D389-B925-7B2C-5059A368B70F}"/>
              </a:ext>
            </a:extLst>
          </p:cNvPr>
          <p:cNvSpPr>
            <a:spLocks noGrp="1" noChangeArrowheads="1"/>
          </p:cNvSpPr>
          <p:nvPr>
            <p:ph type="body" idx="1"/>
          </p:nvPr>
        </p:nvSpPr>
        <p:spPr/>
        <p:txBody>
          <a:bodyPr/>
          <a:lstStyle/>
          <a:p>
            <a:r>
              <a:rPr lang="en-US" altLang="en-US"/>
              <a:t>We learned yesterday that atoms are composed of protons, neutrons, and electrons.</a:t>
            </a:r>
          </a:p>
          <a:p>
            <a:r>
              <a:rPr lang="en-US" altLang="en-US"/>
              <a:t>Protons and Neutrons are in the nucleus and electrons surround the nucleus.</a:t>
            </a:r>
          </a:p>
          <a:p>
            <a:r>
              <a:rPr lang="en-US" altLang="en-US"/>
              <a:t>So how do elements differ if they all contain atoms?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DE01A788-DEE4-49BD-8887-3C3178FC026E}"/>
              </a:ext>
            </a:extLst>
          </p:cNvPr>
          <p:cNvSpPr>
            <a:spLocks noGrp="1" noChangeArrowheads="1"/>
          </p:cNvSpPr>
          <p:nvPr>
            <p:ph type="title"/>
          </p:nvPr>
        </p:nvSpPr>
        <p:spPr/>
        <p:txBody>
          <a:bodyPr/>
          <a:lstStyle/>
          <a:p>
            <a:r>
              <a:rPr lang="en-US" altLang="en-US"/>
              <a:t>Atomic Number</a:t>
            </a:r>
          </a:p>
        </p:txBody>
      </p:sp>
      <p:sp>
        <p:nvSpPr>
          <p:cNvPr id="41987" name="Rectangle 3">
            <a:extLst>
              <a:ext uri="{FF2B5EF4-FFF2-40B4-BE49-F238E27FC236}">
                <a16:creationId xmlns:a16="http://schemas.microsoft.com/office/drawing/2014/main" id="{19256DFB-5E3E-9F11-56BF-3F007F03467D}"/>
              </a:ext>
            </a:extLst>
          </p:cNvPr>
          <p:cNvSpPr>
            <a:spLocks noGrp="1" noChangeArrowheads="1"/>
          </p:cNvSpPr>
          <p:nvPr>
            <p:ph type="body" idx="1"/>
          </p:nvPr>
        </p:nvSpPr>
        <p:spPr/>
        <p:txBody>
          <a:bodyPr/>
          <a:lstStyle/>
          <a:p>
            <a:r>
              <a:rPr lang="en-US" altLang="en-US"/>
              <a:t>Elements are different because they contain different numbers of protons.</a:t>
            </a:r>
          </a:p>
          <a:p>
            <a:r>
              <a:rPr lang="en-US" altLang="en-US"/>
              <a:t>The atomic number of an element is the number of protons in the nucleus of an atom in that element.</a:t>
            </a:r>
          </a:p>
          <a:p>
            <a:pPr lvl="1"/>
            <a:r>
              <a:rPr lang="en-US" altLang="en-US"/>
              <a:t>Ex: The atomic number of Hydrogen (H) is 1, so all hydrogen atoms have 1 proton.</a:t>
            </a:r>
          </a:p>
          <a:p>
            <a:pPr lvl="1"/>
            <a:r>
              <a:rPr lang="en-US" altLang="en-US"/>
              <a:t>Ex: All Oxygen atoms (O) have 8 protons, so the atomic number of Oxygen is 8.</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DDAFF10A-F4CE-2E0A-7EEC-5463FCFC1A28}"/>
              </a:ext>
            </a:extLst>
          </p:cNvPr>
          <p:cNvSpPr>
            <a:spLocks noGrp="1" noChangeArrowheads="1"/>
          </p:cNvSpPr>
          <p:nvPr>
            <p:ph type="title"/>
          </p:nvPr>
        </p:nvSpPr>
        <p:spPr/>
        <p:txBody>
          <a:bodyPr/>
          <a:lstStyle/>
          <a:p>
            <a:r>
              <a:rPr lang="en-US" altLang="en-US"/>
              <a:t>Atomic Number</a:t>
            </a:r>
          </a:p>
        </p:txBody>
      </p:sp>
      <p:sp>
        <p:nvSpPr>
          <p:cNvPr id="43011" name="Rectangle 3">
            <a:extLst>
              <a:ext uri="{FF2B5EF4-FFF2-40B4-BE49-F238E27FC236}">
                <a16:creationId xmlns:a16="http://schemas.microsoft.com/office/drawing/2014/main" id="{7CF857BD-1272-F527-E55F-A394C99045F1}"/>
              </a:ext>
            </a:extLst>
          </p:cNvPr>
          <p:cNvSpPr>
            <a:spLocks noGrp="1" noChangeArrowheads="1"/>
          </p:cNvSpPr>
          <p:nvPr>
            <p:ph type="body" idx="1"/>
          </p:nvPr>
        </p:nvSpPr>
        <p:spPr/>
        <p:txBody>
          <a:bodyPr/>
          <a:lstStyle/>
          <a:p>
            <a:r>
              <a:rPr lang="en-US" altLang="en-US"/>
              <a:t>Remember all atoms are electrically neutral.</a:t>
            </a:r>
          </a:p>
          <a:p>
            <a:r>
              <a:rPr lang="en-US" altLang="en-US"/>
              <a:t>Therefore; the number of Protons equal the number of Electrons.</a:t>
            </a:r>
          </a:p>
          <a:p>
            <a:r>
              <a:rPr lang="en-US" altLang="en-US"/>
              <a:t>Meaning the number of negatively charged particles must equal the number of postively charged particles.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A95D7DED-589C-375C-1059-182246ADD723}"/>
              </a:ext>
            </a:extLst>
          </p:cNvPr>
          <p:cNvSpPr>
            <a:spLocks noGrp="1" noChangeArrowheads="1"/>
          </p:cNvSpPr>
          <p:nvPr>
            <p:ph type="title"/>
          </p:nvPr>
        </p:nvSpPr>
        <p:spPr/>
        <p:txBody>
          <a:bodyPr/>
          <a:lstStyle/>
          <a:p>
            <a:r>
              <a:rPr lang="en-US" altLang="en-US"/>
              <a:t>Mass Number</a:t>
            </a:r>
          </a:p>
        </p:txBody>
      </p:sp>
      <p:sp>
        <p:nvSpPr>
          <p:cNvPr id="44035" name="Rectangle 3">
            <a:extLst>
              <a:ext uri="{FF2B5EF4-FFF2-40B4-BE49-F238E27FC236}">
                <a16:creationId xmlns:a16="http://schemas.microsoft.com/office/drawing/2014/main" id="{C112FB1A-D137-068A-2AC2-3B17AA727F1B}"/>
              </a:ext>
            </a:extLst>
          </p:cNvPr>
          <p:cNvSpPr>
            <a:spLocks noGrp="1" noChangeArrowheads="1"/>
          </p:cNvSpPr>
          <p:nvPr>
            <p:ph type="body" idx="1"/>
          </p:nvPr>
        </p:nvSpPr>
        <p:spPr/>
        <p:txBody>
          <a:bodyPr/>
          <a:lstStyle/>
          <a:p>
            <a:r>
              <a:rPr lang="en-US" altLang="en-US"/>
              <a:t>Most of the mass of an atom is concentrated in its nucleus.</a:t>
            </a:r>
          </a:p>
          <a:p>
            <a:r>
              <a:rPr lang="en-US" altLang="en-US"/>
              <a:t>The mass number of an atom is the total number of protons and neutrons in an atom.</a:t>
            </a:r>
          </a:p>
          <a:p>
            <a:pPr lvl="1"/>
            <a:r>
              <a:rPr lang="en-US" altLang="en-US"/>
              <a:t>Ex: Helium (He) has 2 protons and 2 neutrons: its mass number is 4.</a:t>
            </a:r>
          </a:p>
          <a:p>
            <a:pPr lvl="1"/>
            <a:r>
              <a:rPr lang="en-US" altLang="en-US"/>
              <a:t>Ex: Carbon (C) has 6 protons and 6 neutrons: its mass number is12.</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C0D1EDCE-5DB7-DFDC-AD9D-B4858AB32303}"/>
              </a:ext>
            </a:extLst>
          </p:cNvPr>
          <p:cNvSpPr>
            <a:spLocks noGrp="1" noChangeArrowheads="1"/>
          </p:cNvSpPr>
          <p:nvPr>
            <p:ph type="title"/>
          </p:nvPr>
        </p:nvSpPr>
        <p:spPr/>
        <p:txBody>
          <a:bodyPr/>
          <a:lstStyle/>
          <a:p>
            <a:r>
              <a:rPr lang="en-US" altLang="en-US"/>
              <a:t>Mass Number</a:t>
            </a:r>
          </a:p>
        </p:txBody>
      </p:sp>
      <p:sp>
        <p:nvSpPr>
          <p:cNvPr id="45059" name="Rectangle 3">
            <a:extLst>
              <a:ext uri="{FF2B5EF4-FFF2-40B4-BE49-F238E27FC236}">
                <a16:creationId xmlns:a16="http://schemas.microsoft.com/office/drawing/2014/main" id="{4B489BB2-6237-EF06-F8B9-981759B92A27}"/>
              </a:ext>
            </a:extLst>
          </p:cNvPr>
          <p:cNvSpPr>
            <a:spLocks noGrp="1" noChangeArrowheads="1"/>
          </p:cNvSpPr>
          <p:nvPr>
            <p:ph type="body" idx="1"/>
          </p:nvPr>
        </p:nvSpPr>
        <p:spPr/>
        <p:txBody>
          <a:bodyPr/>
          <a:lstStyle/>
          <a:p>
            <a:r>
              <a:rPr lang="en-US" altLang="en-US"/>
              <a:t>If you know the atomic number and mass number of an atom, you can determine its composition.</a:t>
            </a:r>
          </a:p>
          <a:p>
            <a:r>
              <a:rPr lang="en-US" altLang="en-US"/>
              <a:t>The number of neutrons in an atom is the difference between the mass number and atomic number.</a:t>
            </a:r>
          </a:p>
          <a:p>
            <a:r>
              <a:rPr lang="en-US" altLang="en-US"/>
              <a:t># of neutrons = Mass # - Atomic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F439BAAE-D79D-F555-F813-674A7D1E145D}"/>
              </a:ext>
            </a:extLst>
          </p:cNvPr>
          <p:cNvSpPr>
            <a:spLocks noGrp="1" noChangeArrowheads="1"/>
          </p:cNvSpPr>
          <p:nvPr>
            <p:ph type="title"/>
          </p:nvPr>
        </p:nvSpPr>
        <p:spPr/>
        <p:txBody>
          <a:bodyPr/>
          <a:lstStyle/>
          <a:p>
            <a:r>
              <a:rPr lang="en-US" altLang="en-US"/>
              <a:t>Mass Number</a:t>
            </a:r>
          </a:p>
        </p:txBody>
      </p:sp>
      <p:sp>
        <p:nvSpPr>
          <p:cNvPr id="46083" name="Rectangle 3">
            <a:extLst>
              <a:ext uri="{FF2B5EF4-FFF2-40B4-BE49-F238E27FC236}">
                <a16:creationId xmlns:a16="http://schemas.microsoft.com/office/drawing/2014/main" id="{ABC29722-6DC6-CD24-D53E-EAD3BA8546F7}"/>
              </a:ext>
            </a:extLst>
          </p:cNvPr>
          <p:cNvSpPr>
            <a:spLocks noGrp="1" noChangeArrowheads="1"/>
          </p:cNvSpPr>
          <p:nvPr>
            <p:ph type="body" idx="1"/>
          </p:nvPr>
        </p:nvSpPr>
        <p:spPr/>
        <p:txBody>
          <a:bodyPr/>
          <a:lstStyle/>
          <a:p>
            <a:r>
              <a:rPr lang="en-US" altLang="en-US"/>
              <a:t>The composition of an atom can be written in Shorthand notation using atomic number and mass number.</a:t>
            </a:r>
          </a:p>
          <a:p>
            <a:pPr lvl="1"/>
            <a:r>
              <a:rPr lang="en-US" altLang="en-US"/>
              <a:t>Ex: Look at Figure 4.8</a:t>
            </a:r>
          </a:p>
          <a:p>
            <a:pPr lvl="1"/>
            <a:r>
              <a:rPr lang="en-US" altLang="en-US"/>
              <a:t>The atomic number is the subscript and the mass number is the superscript. </a:t>
            </a:r>
          </a:p>
          <a:p>
            <a:pPr lvl="1"/>
            <a:r>
              <a:rPr lang="en-US" altLang="en-US"/>
              <a:t>How many electrons does a gold atom have?</a:t>
            </a:r>
          </a:p>
          <a:p>
            <a:pPr lvl="1"/>
            <a:r>
              <a:rPr lang="en-US" altLang="en-US"/>
              <a:t>How many neutrons does a gold atom have?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1D7B965A-000C-88EA-6C6A-70B4E7367E3B}"/>
              </a:ext>
            </a:extLst>
          </p:cNvPr>
          <p:cNvSpPr>
            <a:spLocks noGrp="1" noChangeArrowheads="1"/>
          </p:cNvSpPr>
          <p:nvPr>
            <p:ph type="title"/>
          </p:nvPr>
        </p:nvSpPr>
        <p:spPr/>
        <p:txBody>
          <a:bodyPr/>
          <a:lstStyle/>
          <a:p>
            <a:r>
              <a:rPr lang="en-US" altLang="en-US"/>
              <a:t>Democritus</a:t>
            </a:r>
          </a:p>
        </p:txBody>
      </p:sp>
      <p:sp>
        <p:nvSpPr>
          <p:cNvPr id="29699" name="Rectangle 3">
            <a:extLst>
              <a:ext uri="{FF2B5EF4-FFF2-40B4-BE49-F238E27FC236}">
                <a16:creationId xmlns:a16="http://schemas.microsoft.com/office/drawing/2014/main" id="{C2DA2E9F-5899-C0D4-C056-639AE1C74005}"/>
              </a:ext>
            </a:extLst>
          </p:cNvPr>
          <p:cNvSpPr>
            <a:spLocks noGrp="1" noChangeArrowheads="1"/>
          </p:cNvSpPr>
          <p:nvPr>
            <p:ph type="body" idx="1"/>
          </p:nvPr>
        </p:nvSpPr>
        <p:spPr/>
        <p:txBody>
          <a:bodyPr/>
          <a:lstStyle/>
          <a:p>
            <a:r>
              <a:rPr lang="en-US" altLang="en-US"/>
              <a:t>Democritus (460 BC – 370 BC) was among the 1</a:t>
            </a:r>
            <a:r>
              <a:rPr lang="en-US" altLang="en-US" baseline="30000"/>
              <a:t>st</a:t>
            </a:r>
            <a:r>
              <a:rPr lang="en-US" altLang="en-US"/>
              <a:t> to suggest the existence of atoms.</a:t>
            </a:r>
          </a:p>
          <a:p>
            <a:r>
              <a:rPr lang="en-US" altLang="en-US"/>
              <a:t>Democritus believed that atoms were indivisible and indestructible.</a:t>
            </a:r>
          </a:p>
          <a:p>
            <a:r>
              <a:rPr lang="en-US" altLang="en-US"/>
              <a:t>His approached was not based on scientific method and was not accepted until later scientific theory.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CAE1CEAA-8E68-3A42-A684-DAB4DE9DDAB8}"/>
              </a:ext>
            </a:extLst>
          </p:cNvPr>
          <p:cNvSpPr>
            <a:spLocks noGrp="1" noChangeArrowheads="1"/>
          </p:cNvSpPr>
          <p:nvPr>
            <p:ph type="title"/>
          </p:nvPr>
        </p:nvSpPr>
        <p:spPr/>
        <p:txBody>
          <a:bodyPr/>
          <a:lstStyle/>
          <a:p>
            <a:r>
              <a:rPr lang="en-US" altLang="en-US"/>
              <a:t>Dalton’s Atomic Theory</a:t>
            </a:r>
          </a:p>
        </p:txBody>
      </p:sp>
      <p:sp>
        <p:nvSpPr>
          <p:cNvPr id="30723" name="Rectangle 3">
            <a:extLst>
              <a:ext uri="{FF2B5EF4-FFF2-40B4-BE49-F238E27FC236}">
                <a16:creationId xmlns:a16="http://schemas.microsoft.com/office/drawing/2014/main" id="{8D4F47E3-B494-CB59-06E5-71583BA7237C}"/>
              </a:ext>
            </a:extLst>
          </p:cNvPr>
          <p:cNvSpPr>
            <a:spLocks noGrp="1" noChangeArrowheads="1"/>
          </p:cNvSpPr>
          <p:nvPr>
            <p:ph type="body" idx="1"/>
          </p:nvPr>
        </p:nvSpPr>
        <p:spPr/>
        <p:txBody>
          <a:bodyPr/>
          <a:lstStyle/>
          <a:p>
            <a:r>
              <a:rPr lang="en-US" altLang="en-US"/>
              <a:t>The modern atomic thought began with John Dalton (1766-1844)</a:t>
            </a:r>
          </a:p>
          <a:p>
            <a:r>
              <a:rPr lang="en-US" altLang="en-US"/>
              <a:t>Dalton used experimental method to transform Democritus’s idea of atoms into a scientific theory.</a:t>
            </a:r>
          </a:p>
          <a:p>
            <a:r>
              <a:rPr lang="en-US" altLang="en-US"/>
              <a:t>Dalton studied the ratios in which elements combine and the result was Dalton’s atomic theory.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A0896365-16D2-152B-4832-8C3181B5E924}"/>
              </a:ext>
            </a:extLst>
          </p:cNvPr>
          <p:cNvSpPr>
            <a:spLocks noGrp="1" noChangeArrowheads="1"/>
          </p:cNvSpPr>
          <p:nvPr>
            <p:ph type="title"/>
          </p:nvPr>
        </p:nvSpPr>
        <p:spPr/>
        <p:txBody>
          <a:bodyPr/>
          <a:lstStyle/>
          <a:p>
            <a:r>
              <a:rPr lang="en-US" altLang="en-US"/>
              <a:t>Dalton’s Atomic Theory</a:t>
            </a:r>
          </a:p>
        </p:txBody>
      </p:sp>
      <p:sp>
        <p:nvSpPr>
          <p:cNvPr id="31747" name="Rectangle 3">
            <a:extLst>
              <a:ext uri="{FF2B5EF4-FFF2-40B4-BE49-F238E27FC236}">
                <a16:creationId xmlns:a16="http://schemas.microsoft.com/office/drawing/2014/main" id="{F45F1965-652A-3D88-13B8-EC6DC0834275}"/>
              </a:ext>
            </a:extLst>
          </p:cNvPr>
          <p:cNvSpPr>
            <a:spLocks noGrp="1" noChangeArrowheads="1"/>
          </p:cNvSpPr>
          <p:nvPr>
            <p:ph type="body" idx="1"/>
          </p:nvPr>
        </p:nvSpPr>
        <p:spPr/>
        <p:txBody>
          <a:bodyPr/>
          <a:lstStyle/>
          <a:p>
            <a:r>
              <a:rPr lang="en-US" altLang="en-US" sz="2800"/>
              <a:t>The ideas of Dalton’s Theory are:</a:t>
            </a:r>
          </a:p>
          <a:p>
            <a:pPr lvl="1"/>
            <a:r>
              <a:rPr lang="en-US" altLang="en-US" sz="2400"/>
              <a:t>All elements are composed of tiny particles called atoms.</a:t>
            </a:r>
          </a:p>
          <a:p>
            <a:pPr lvl="1"/>
            <a:r>
              <a:rPr lang="en-US" altLang="en-US" sz="2400"/>
              <a:t>Atoms of the same element are identical. Atoms of different elements are different.</a:t>
            </a:r>
          </a:p>
          <a:p>
            <a:pPr lvl="1"/>
            <a:r>
              <a:rPr lang="en-US" altLang="en-US" sz="2400"/>
              <a:t>Atoms of different elements can physically mix together or chemically combine in simple whole number ratios to form compounds.</a:t>
            </a:r>
          </a:p>
          <a:p>
            <a:pPr lvl="1"/>
            <a:r>
              <a:rPr lang="en-US" altLang="en-US" sz="2400"/>
              <a:t>Chemical reactions occur when atoms are separated, joined, or rearranged. Atoms of one element are never changed.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45E108C6-C818-BF13-3AFE-6B48CF2EAD68}"/>
              </a:ext>
            </a:extLst>
          </p:cNvPr>
          <p:cNvSpPr>
            <a:spLocks noGrp="1" noChangeArrowheads="1"/>
          </p:cNvSpPr>
          <p:nvPr>
            <p:ph type="title"/>
          </p:nvPr>
        </p:nvSpPr>
        <p:spPr/>
        <p:txBody>
          <a:bodyPr/>
          <a:lstStyle/>
          <a:p>
            <a:r>
              <a:rPr lang="en-US" altLang="en-US"/>
              <a:t>Sizing Up Atoms</a:t>
            </a:r>
          </a:p>
        </p:txBody>
      </p:sp>
      <p:sp>
        <p:nvSpPr>
          <p:cNvPr id="32771" name="Rectangle 3">
            <a:extLst>
              <a:ext uri="{FF2B5EF4-FFF2-40B4-BE49-F238E27FC236}">
                <a16:creationId xmlns:a16="http://schemas.microsoft.com/office/drawing/2014/main" id="{BB757C9F-2148-0313-F63F-B1BA8C3E5F22}"/>
              </a:ext>
            </a:extLst>
          </p:cNvPr>
          <p:cNvSpPr>
            <a:spLocks noGrp="1" noChangeArrowheads="1"/>
          </p:cNvSpPr>
          <p:nvPr>
            <p:ph type="body" idx="1"/>
          </p:nvPr>
        </p:nvSpPr>
        <p:spPr/>
        <p:txBody>
          <a:bodyPr/>
          <a:lstStyle/>
          <a:p>
            <a:r>
              <a:rPr lang="en-US" altLang="en-US"/>
              <a:t>ATOMS ARE TINY!!!!!!</a:t>
            </a:r>
          </a:p>
          <a:p>
            <a:r>
              <a:rPr lang="en-US" altLang="en-US"/>
              <a:t>A pure copper coin the size of a penny contains 2.4 x 10</a:t>
            </a:r>
            <a:r>
              <a:rPr lang="en-US" altLang="en-US" baseline="30000"/>
              <a:t>22 </a:t>
            </a:r>
            <a:r>
              <a:rPr lang="en-US" altLang="en-US"/>
              <a:t>  copper atoms. There are only about 6 x 10</a:t>
            </a:r>
            <a:r>
              <a:rPr lang="en-US" altLang="en-US" baseline="30000"/>
              <a:t>9</a:t>
            </a:r>
            <a:r>
              <a:rPr lang="en-US" altLang="en-US"/>
              <a:t> people on Earth!!!</a:t>
            </a:r>
          </a:p>
          <a:p>
            <a:r>
              <a:rPr lang="en-US" altLang="en-US"/>
              <a:t>Individual atoms are observable with instruments such as scanning tunneling microscopes.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B4103B84-1C7B-0CDB-365E-708D4FDA12E8}"/>
              </a:ext>
            </a:extLst>
          </p:cNvPr>
          <p:cNvSpPr>
            <a:spLocks noGrp="1" noChangeArrowheads="1"/>
          </p:cNvSpPr>
          <p:nvPr>
            <p:ph type="title"/>
          </p:nvPr>
        </p:nvSpPr>
        <p:spPr/>
        <p:txBody>
          <a:bodyPr/>
          <a:lstStyle/>
          <a:p>
            <a:r>
              <a:rPr lang="en-US" altLang="en-US"/>
              <a:t>Subatomic Particles</a:t>
            </a:r>
          </a:p>
        </p:txBody>
      </p:sp>
      <p:sp>
        <p:nvSpPr>
          <p:cNvPr id="33795" name="Rectangle 3">
            <a:extLst>
              <a:ext uri="{FF2B5EF4-FFF2-40B4-BE49-F238E27FC236}">
                <a16:creationId xmlns:a16="http://schemas.microsoft.com/office/drawing/2014/main" id="{C4F11048-B10F-B147-78A7-F06F569765A4}"/>
              </a:ext>
            </a:extLst>
          </p:cNvPr>
          <p:cNvSpPr>
            <a:spLocks noGrp="1" noChangeArrowheads="1"/>
          </p:cNvSpPr>
          <p:nvPr>
            <p:ph type="body" idx="1"/>
          </p:nvPr>
        </p:nvSpPr>
        <p:spPr/>
        <p:txBody>
          <a:bodyPr/>
          <a:lstStyle/>
          <a:p>
            <a:r>
              <a:rPr lang="en-US" altLang="en-US"/>
              <a:t>Atoms are now know to be broken down into smaller, more fundamental particles called subatomic particles.</a:t>
            </a:r>
          </a:p>
          <a:p>
            <a:r>
              <a:rPr lang="en-US" altLang="en-US"/>
              <a:t>There are 3 kinds of subatomic Particles.</a:t>
            </a:r>
          </a:p>
          <a:p>
            <a:pPr lvl="1"/>
            <a:r>
              <a:rPr lang="en-US" altLang="en-US"/>
              <a:t>Electrons</a:t>
            </a:r>
          </a:p>
          <a:p>
            <a:pPr lvl="1"/>
            <a:r>
              <a:rPr lang="en-US" altLang="en-US"/>
              <a:t>Protons</a:t>
            </a:r>
          </a:p>
          <a:p>
            <a:pPr lvl="1"/>
            <a:r>
              <a:rPr lang="en-US" altLang="en-US"/>
              <a:t>Neutrons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B244CA2A-63A3-E0A1-61C4-A12EE2140118}"/>
              </a:ext>
            </a:extLst>
          </p:cNvPr>
          <p:cNvSpPr>
            <a:spLocks noGrp="1" noChangeArrowheads="1"/>
          </p:cNvSpPr>
          <p:nvPr>
            <p:ph type="title"/>
          </p:nvPr>
        </p:nvSpPr>
        <p:spPr/>
        <p:txBody>
          <a:bodyPr/>
          <a:lstStyle/>
          <a:p>
            <a:r>
              <a:rPr lang="en-US" altLang="en-US"/>
              <a:t>Electrons</a:t>
            </a:r>
          </a:p>
        </p:txBody>
      </p:sp>
      <p:sp>
        <p:nvSpPr>
          <p:cNvPr id="34819" name="Rectangle 3">
            <a:extLst>
              <a:ext uri="{FF2B5EF4-FFF2-40B4-BE49-F238E27FC236}">
                <a16:creationId xmlns:a16="http://schemas.microsoft.com/office/drawing/2014/main" id="{E60DD0F6-6C5D-23AE-4FFC-3B1E6A2CC73B}"/>
              </a:ext>
            </a:extLst>
          </p:cNvPr>
          <p:cNvSpPr>
            <a:spLocks noGrp="1" noChangeArrowheads="1"/>
          </p:cNvSpPr>
          <p:nvPr>
            <p:ph type="body" idx="1"/>
          </p:nvPr>
        </p:nvSpPr>
        <p:spPr/>
        <p:txBody>
          <a:bodyPr/>
          <a:lstStyle/>
          <a:p>
            <a:r>
              <a:rPr lang="en-US" altLang="en-US"/>
              <a:t>Discovered in 1897 by J.J. Thomson (1856-1940) an English physicist.</a:t>
            </a:r>
          </a:p>
          <a:p>
            <a:r>
              <a:rPr lang="en-US" altLang="en-US"/>
              <a:t>They are negatively charged subatomic particles.</a:t>
            </a:r>
          </a:p>
          <a:p>
            <a:r>
              <a:rPr lang="en-US" altLang="en-US"/>
              <a:t>Thomson performed experiments using a sealed glass tube with gases in it. He passed an electric current through the tube and the result was a cathode ray.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90B2DF93-2E97-FE65-2882-E4ADF35297C4}"/>
              </a:ext>
            </a:extLst>
          </p:cNvPr>
          <p:cNvSpPr>
            <a:spLocks noGrp="1" noChangeArrowheads="1"/>
          </p:cNvSpPr>
          <p:nvPr>
            <p:ph type="title"/>
          </p:nvPr>
        </p:nvSpPr>
        <p:spPr/>
        <p:txBody>
          <a:bodyPr/>
          <a:lstStyle/>
          <a:p>
            <a:r>
              <a:rPr lang="en-US" altLang="en-US"/>
              <a:t>Electrons Continued</a:t>
            </a:r>
          </a:p>
        </p:txBody>
      </p:sp>
      <p:sp>
        <p:nvSpPr>
          <p:cNvPr id="35843" name="Rectangle 3">
            <a:extLst>
              <a:ext uri="{FF2B5EF4-FFF2-40B4-BE49-F238E27FC236}">
                <a16:creationId xmlns:a16="http://schemas.microsoft.com/office/drawing/2014/main" id="{9168954E-408D-B7CA-2BCA-1FFDBF50F32D}"/>
              </a:ext>
            </a:extLst>
          </p:cNvPr>
          <p:cNvSpPr>
            <a:spLocks noGrp="1" noChangeArrowheads="1"/>
          </p:cNvSpPr>
          <p:nvPr>
            <p:ph type="body" idx="1"/>
          </p:nvPr>
        </p:nvSpPr>
        <p:spPr/>
        <p:txBody>
          <a:bodyPr/>
          <a:lstStyle/>
          <a:p>
            <a:r>
              <a:rPr lang="en-US" altLang="en-US"/>
              <a:t>U.S. physicist Robert A. Millikan (1868-1953) carried out experiments to find the quantity of charge carried out by an electron.</a:t>
            </a:r>
          </a:p>
          <a:p>
            <a:r>
              <a:rPr lang="en-US" altLang="en-US"/>
              <a:t>He calculated the mass of the electron; that is very similar to the excepted mass given today.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B249EA57-40C4-EEEB-69D2-08DD694B1E08}"/>
              </a:ext>
            </a:extLst>
          </p:cNvPr>
          <p:cNvSpPr>
            <a:spLocks noGrp="1" noChangeArrowheads="1"/>
          </p:cNvSpPr>
          <p:nvPr>
            <p:ph type="title"/>
          </p:nvPr>
        </p:nvSpPr>
        <p:spPr/>
        <p:txBody>
          <a:bodyPr/>
          <a:lstStyle/>
          <a:p>
            <a:r>
              <a:rPr lang="en-US" altLang="en-US"/>
              <a:t>Protons</a:t>
            </a:r>
          </a:p>
        </p:txBody>
      </p:sp>
      <p:sp>
        <p:nvSpPr>
          <p:cNvPr id="36867" name="Rectangle 3">
            <a:extLst>
              <a:ext uri="{FF2B5EF4-FFF2-40B4-BE49-F238E27FC236}">
                <a16:creationId xmlns:a16="http://schemas.microsoft.com/office/drawing/2014/main" id="{AE66EC84-C428-7126-BCA9-108B53DAE0D8}"/>
              </a:ext>
            </a:extLst>
          </p:cNvPr>
          <p:cNvSpPr>
            <a:spLocks noGrp="1" noChangeArrowheads="1"/>
          </p:cNvSpPr>
          <p:nvPr>
            <p:ph type="body" idx="1"/>
          </p:nvPr>
        </p:nvSpPr>
        <p:spPr/>
        <p:txBody>
          <a:bodyPr/>
          <a:lstStyle/>
          <a:p>
            <a:pPr>
              <a:lnSpc>
                <a:spcPct val="90000"/>
              </a:lnSpc>
            </a:pPr>
            <a:r>
              <a:rPr lang="en-US" altLang="en-US"/>
              <a:t>Eugen Goldstein (1850-1930) observed in 1886 that in a cathode-ray tube there were rays going in the opposite direction. He concluded they were positively charged particles.</a:t>
            </a:r>
          </a:p>
          <a:p>
            <a:pPr>
              <a:lnSpc>
                <a:spcPct val="90000"/>
              </a:lnSpc>
            </a:pPr>
            <a:r>
              <a:rPr lang="en-US" altLang="en-US"/>
              <a:t>Protons are positively charged subatomic particles.</a:t>
            </a:r>
          </a:p>
          <a:p>
            <a:pPr>
              <a:lnSpc>
                <a:spcPct val="90000"/>
              </a:lnSpc>
            </a:pPr>
            <a:r>
              <a:rPr lang="en-US" altLang="en-US"/>
              <a:t>Each proton has a mass about 1840 times that of an electron.</a:t>
            </a:r>
          </a:p>
        </p:txBody>
      </p:sp>
    </p:spTree>
  </p:cSld>
  <p:clrMapOvr>
    <a:masterClrMapping/>
  </p:clrMapOvr>
</p:sld>
</file>

<file path=ppt/theme/theme1.xml><?xml version="1.0" encoding="utf-8"?>
<a:theme xmlns:a="http://schemas.openxmlformats.org/drawingml/2006/main" name="Blue atom design template">
  <a:themeElements>
    <a:clrScheme name="Blue atom design template 12">
      <a:dk1>
        <a:srgbClr val="969696"/>
      </a:dk1>
      <a:lt1>
        <a:srgbClr val="FFFFFF"/>
      </a:lt1>
      <a:dk2>
        <a:srgbClr val="99EFF1"/>
      </a:dk2>
      <a:lt2>
        <a:srgbClr val="808080"/>
      </a:lt2>
      <a:accent1>
        <a:srgbClr val="BBE0E3"/>
      </a:accent1>
      <a:accent2>
        <a:srgbClr val="333399"/>
      </a:accent2>
      <a:accent3>
        <a:srgbClr val="FFFFFF"/>
      </a:accent3>
      <a:accent4>
        <a:srgbClr val="7F7F7F"/>
      </a:accent4>
      <a:accent5>
        <a:srgbClr val="DAEDEF"/>
      </a:accent5>
      <a:accent6>
        <a:srgbClr val="2D2D8A"/>
      </a:accent6>
      <a:hlink>
        <a:srgbClr val="009999"/>
      </a:hlink>
      <a:folHlink>
        <a:srgbClr val="669900"/>
      </a:folHlink>
    </a:clrScheme>
    <a:fontScheme name="Blue atom design templat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Blue atom design template 1">
        <a:dk1>
          <a:srgbClr val="336699"/>
        </a:dk1>
        <a:lt1>
          <a:srgbClr val="FFFFFF"/>
        </a:lt1>
        <a:dk2>
          <a:srgbClr val="87BBDF"/>
        </a:dk2>
        <a:lt2>
          <a:srgbClr val="E3EBF1"/>
        </a:lt2>
        <a:accent1>
          <a:srgbClr val="0099CC"/>
        </a:accent1>
        <a:accent2>
          <a:srgbClr val="468A4B"/>
        </a:accent2>
        <a:accent3>
          <a:srgbClr val="C3DAEC"/>
        </a:accent3>
        <a:accent4>
          <a:srgbClr val="DADADA"/>
        </a:accent4>
        <a:accent5>
          <a:srgbClr val="AACAE2"/>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atom design template 2">
        <a:dk1>
          <a:srgbClr val="777777"/>
        </a:dk1>
        <a:lt1>
          <a:srgbClr val="FFFFFF"/>
        </a:lt1>
        <a:dk2>
          <a:srgbClr val="B7B9AF"/>
        </a:dk2>
        <a:lt2>
          <a:srgbClr val="D1D1CB"/>
        </a:lt2>
        <a:accent1>
          <a:srgbClr val="909082"/>
        </a:accent1>
        <a:accent2>
          <a:srgbClr val="809EA8"/>
        </a:accent2>
        <a:accent3>
          <a:srgbClr val="D8D9D4"/>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atom design template 3">
        <a:dk1>
          <a:srgbClr val="3E3E5C"/>
        </a:dk1>
        <a:lt1>
          <a:srgbClr val="FFFFFF"/>
        </a:lt1>
        <a:dk2>
          <a:srgbClr val="5C87A4"/>
        </a:dk2>
        <a:lt2>
          <a:srgbClr val="FFFFFF"/>
        </a:lt2>
        <a:accent1>
          <a:srgbClr val="4C8877"/>
        </a:accent1>
        <a:accent2>
          <a:srgbClr val="6666FF"/>
        </a:accent2>
        <a:accent3>
          <a:srgbClr val="B5C3CF"/>
        </a:accent3>
        <a:accent4>
          <a:srgbClr val="DADADA"/>
        </a:accent4>
        <a:accent5>
          <a:srgbClr val="B2C3BD"/>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atom design template 4">
        <a:dk1>
          <a:srgbClr val="003366"/>
        </a:dk1>
        <a:lt1>
          <a:srgbClr val="FFFFFF"/>
        </a:lt1>
        <a:dk2>
          <a:srgbClr val="1C72E4"/>
        </a:dk2>
        <a:lt2>
          <a:srgbClr val="CCFFFF"/>
        </a:lt2>
        <a:accent1>
          <a:srgbClr val="3366CC"/>
        </a:accent1>
        <a:accent2>
          <a:srgbClr val="00B000"/>
        </a:accent2>
        <a:accent3>
          <a:srgbClr val="ABBCEF"/>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atom design template 5">
        <a:dk1>
          <a:srgbClr val="003366"/>
        </a:dk1>
        <a:lt1>
          <a:srgbClr val="FFFFFF"/>
        </a:lt1>
        <a:dk2>
          <a:srgbClr val="99D3FF"/>
        </a:dk2>
        <a:lt2>
          <a:srgbClr val="CCFFFF"/>
        </a:lt2>
        <a:accent1>
          <a:srgbClr val="3366CC"/>
        </a:accent1>
        <a:accent2>
          <a:srgbClr val="00B000"/>
        </a:accent2>
        <a:accent3>
          <a:srgbClr val="CAE6FF"/>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atom design template 6">
        <a:dk1>
          <a:srgbClr val="3F7EBD"/>
        </a:dk1>
        <a:lt1>
          <a:srgbClr val="D9F8FF"/>
        </a:lt1>
        <a:dk2>
          <a:srgbClr val="336699"/>
        </a:dk2>
        <a:lt2>
          <a:srgbClr val="777777"/>
        </a:lt2>
        <a:accent1>
          <a:srgbClr val="CCECFF"/>
        </a:accent1>
        <a:accent2>
          <a:srgbClr val="579CDB"/>
        </a:accent2>
        <a:accent3>
          <a:srgbClr val="E9FBFF"/>
        </a:accent3>
        <a:accent4>
          <a:srgbClr val="346BA1"/>
        </a:accent4>
        <a:accent5>
          <a:srgbClr val="E2F4FF"/>
        </a:accent5>
        <a:accent6>
          <a:srgbClr val="4E8DC6"/>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atom design template 7">
        <a:dk1>
          <a:srgbClr val="5C1F00"/>
        </a:dk1>
        <a:lt1>
          <a:srgbClr val="FFFFFF"/>
        </a:lt1>
        <a:dk2>
          <a:srgbClr val="A84724"/>
        </a:dk2>
        <a:lt2>
          <a:srgbClr val="DFD293"/>
        </a:lt2>
        <a:accent1>
          <a:srgbClr val="DF7475"/>
        </a:accent1>
        <a:accent2>
          <a:srgbClr val="5C8FC2"/>
        </a:accent2>
        <a:accent3>
          <a:srgbClr val="D1B1AC"/>
        </a:accent3>
        <a:accent4>
          <a:srgbClr val="DADADA"/>
        </a:accent4>
        <a:accent5>
          <a:srgbClr val="ECBCBD"/>
        </a:accent5>
        <a:accent6>
          <a:srgbClr val="5381B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atom design template 8">
        <a:dk1>
          <a:srgbClr val="3E3E5C"/>
        </a:dk1>
        <a:lt1>
          <a:srgbClr val="C2FEE1"/>
        </a:lt1>
        <a:dk2>
          <a:srgbClr val="0066CC"/>
        </a:dk2>
        <a:lt2>
          <a:srgbClr val="CCECFF"/>
        </a:lt2>
        <a:accent1>
          <a:srgbClr val="3C9698"/>
        </a:accent1>
        <a:accent2>
          <a:srgbClr val="6666FF"/>
        </a:accent2>
        <a:accent3>
          <a:srgbClr val="AAB8E2"/>
        </a:accent3>
        <a:accent4>
          <a:srgbClr val="A5D9C0"/>
        </a:accent4>
        <a:accent5>
          <a:srgbClr val="AFC9CA"/>
        </a:accent5>
        <a:accent6>
          <a:srgbClr val="5C5CE7"/>
        </a:accent6>
        <a:hlink>
          <a:srgbClr val="99CCFF"/>
        </a:hlink>
        <a:folHlink>
          <a:srgbClr val="CCFFFF"/>
        </a:folHlink>
      </a:clrScheme>
      <a:clrMap bg1="dk2" tx1="lt1" bg2="dk1" tx2="lt2" accent1="accent1" accent2="accent2" accent3="accent3" accent4="accent4" accent5="accent5" accent6="accent6" hlink="hlink" folHlink="folHlink"/>
    </a:extraClrScheme>
    <a:extraClrScheme>
      <a:clrScheme name="Blue atom design template 9">
        <a:dk1>
          <a:srgbClr val="969696"/>
        </a:dk1>
        <a:lt1>
          <a:srgbClr val="FFFFFF"/>
        </a:lt1>
        <a:dk2>
          <a:srgbClr val="0099CC"/>
        </a:dk2>
        <a:lt2>
          <a:srgbClr val="969696"/>
        </a:lt2>
        <a:accent1>
          <a:srgbClr val="D2F8B8"/>
        </a:accent1>
        <a:accent2>
          <a:srgbClr val="CCCC00"/>
        </a:accent2>
        <a:accent3>
          <a:srgbClr val="FFFFFF"/>
        </a:accent3>
        <a:accent4>
          <a:srgbClr val="7F7F7F"/>
        </a:accent4>
        <a:accent5>
          <a:srgbClr val="E5FBD8"/>
        </a:accent5>
        <a:accent6>
          <a:srgbClr val="B9B900"/>
        </a:accent6>
        <a:hlink>
          <a:srgbClr val="00CC99"/>
        </a:hlink>
        <a:folHlink>
          <a:srgbClr val="3399FF"/>
        </a:folHlink>
      </a:clrScheme>
      <a:clrMap bg1="lt1" tx1="dk1" bg2="lt2" tx2="dk2" accent1="accent1" accent2="accent2" accent3="accent3" accent4="accent4" accent5="accent5" accent6="accent6" hlink="hlink" folHlink="folHlink"/>
    </a:extraClrScheme>
    <a:extraClrScheme>
      <a:clrScheme name="Blue atom design template 10">
        <a:dk1>
          <a:srgbClr val="CCFFCC"/>
        </a:dk1>
        <a:lt1>
          <a:srgbClr val="FFFFFF"/>
        </a:lt1>
        <a:dk2>
          <a:srgbClr val="9BD9FF"/>
        </a:dk2>
        <a:lt2>
          <a:srgbClr val="808080"/>
        </a:lt2>
        <a:accent1>
          <a:srgbClr val="6DB6FF"/>
        </a:accent1>
        <a:accent2>
          <a:srgbClr val="CCFFCC"/>
        </a:accent2>
        <a:accent3>
          <a:srgbClr val="FFFFFF"/>
        </a:accent3>
        <a:accent4>
          <a:srgbClr val="AEDAAE"/>
        </a:accent4>
        <a:accent5>
          <a:srgbClr val="BAD7FF"/>
        </a:accent5>
        <a:accent6>
          <a:srgbClr val="B9E7B9"/>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atom design template 11">
        <a:dk1>
          <a:srgbClr val="EAEAEA"/>
        </a:dk1>
        <a:lt1>
          <a:srgbClr val="FFFFFF"/>
        </a:lt1>
        <a:dk2>
          <a:srgbClr val="EAEAEA"/>
        </a:dk2>
        <a:lt2>
          <a:srgbClr val="333333"/>
        </a:lt2>
        <a:accent1>
          <a:srgbClr val="B2B2B2"/>
        </a:accent1>
        <a:accent2>
          <a:srgbClr val="808080"/>
        </a:accent2>
        <a:accent3>
          <a:srgbClr val="FFFFFF"/>
        </a:accent3>
        <a:accent4>
          <a:srgbClr val="C8C8C8"/>
        </a:accent4>
        <a:accent5>
          <a:srgbClr val="D5D5D5"/>
        </a:accent5>
        <a:accent6>
          <a:srgbClr val="737373"/>
        </a:accent6>
        <a:hlink>
          <a:srgbClr val="4D4D4D"/>
        </a:hlink>
        <a:folHlink>
          <a:srgbClr val="FFFFFF"/>
        </a:folHlink>
      </a:clrScheme>
      <a:clrMap bg1="lt1" tx1="dk1" bg2="lt2" tx2="dk2" accent1="accent1" accent2="accent2" accent3="accent3" accent4="accent4" accent5="accent5" accent6="accent6" hlink="hlink" folHlink="folHlink"/>
    </a:extraClrScheme>
    <a:extraClrScheme>
      <a:clrScheme name="Blue atom design template 12">
        <a:dk1>
          <a:srgbClr val="969696"/>
        </a:dk1>
        <a:lt1>
          <a:srgbClr val="FFFFFF"/>
        </a:lt1>
        <a:dk2>
          <a:srgbClr val="99EFF1"/>
        </a:dk2>
        <a:lt2>
          <a:srgbClr val="808080"/>
        </a:lt2>
        <a:accent1>
          <a:srgbClr val="BBE0E3"/>
        </a:accent1>
        <a:accent2>
          <a:srgbClr val="333399"/>
        </a:accent2>
        <a:accent3>
          <a:srgbClr val="FFFFFF"/>
        </a:accent3>
        <a:accent4>
          <a:srgbClr val="7F7F7F"/>
        </a:accent4>
        <a:accent5>
          <a:srgbClr val="DAEDEF"/>
        </a:accent5>
        <a:accent6>
          <a:srgbClr val="2D2D8A"/>
        </a:accent6>
        <a:hlink>
          <a:srgbClr val="009999"/>
        </a:hlink>
        <a:folHlink>
          <a:srgbClr val="66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Blue atom design template</Template>
  <TotalTime>22</TotalTime>
  <Words>950</Words>
  <Application>Microsoft Office PowerPoint</Application>
  <PresentationFormat>On-screen Show (4:3)</PresentationFormat>
  <Paragraphs>79</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Arial Black</vt:lpstr>
      <vt:lpstr>Times New Roman</vt:lpstr>
      <vt:lpstr>Blue atom design template</vt:lpstr>
      <vt:lpstr>Defining the Atom</vt:lpstr>
      <vt:lpstr>Democritus</vt:lpstr>
      <vt:lpstr>Dalton’s Atomic Theory</vt:lpstr>
      <vt:lpstr>Dalton’s Atomic Theory</vt:lpstr>
      <vt:lpstr>Sizing Up Atoms</vt:lpstr>
      <vt:lpstr>Subatomic Particles</vt:lpstr>
      <vt:lpstr>Electrons</vt:lpstr>
      <vt:lpstr>Electrons Continued</vt:lpstr>
      <vt:lpstr>Protons</vt:lpstr>
      <vt:lpstr>Neutrons</vt:lpstr>
      <vt:lpstr>Rutherford’s Gold-Foil Experiment</vt:lpstr>
      <vt:lpstr>Structure of the atom</vt:lpstr>
      <vt:lpstr>Distinguishing Among Atoms</vt:lpstr>
      <vt:lpstr>Atomic Number</vt:lpstr>
      <vt:lpstr>Atomic Number</vt:lpstr>
      <vt:lpstr>Mass Number</vt:lpstr>
      <vt:lpstr>Mass Number</vt:lpstr>
      <vt:lpstr>Mass Number</vt:lpstr>
    </vt:vector>
  </TitlesOfParts>
  <Manager/>
  <Company>Chesterfield County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Defining the Atom</dc:title>
  <dc:subject/>
  <dc:creator>Chesterfield County Public Schools</dc:creator>
  <cp:keywords/>
  <dc:description/>
  <cp:lastModifiedBy>Nayan GRIFFITHS</cp:lastModifiedBy>
  <cp:revision>4</cp:revision>
  <cp:lastPrinted>1601-01-01T00:00:00Z</cp:lastPrinted>
  <dcterms:created xsi:type="dcterms:W3CDTF">2007-10-23T11:40:42Z</dcterms:created>
  <dcterms:modified xsi:type="dcterms:W3CDTF">2023-03-13T10:50:42Z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TC010721171033</vt:lpwstr>
  </property>
</Properties>
</file>