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1" r:id="rId5"/>
    <p:sldId id="264" r:id="rId6"/>
    <p:sldId id="265" r:id="rId7"/>
    <p:sldId id="262" r:id="rId8"/>
    <p:sldId id="263" r:id="rId9"/>
    <p:sldId id="284" r:id="rId10"/>
    <p:sldId id="283" r:id="rId11"/>
    <p:sldId id="267" r:id="rId12"/>
    <p:sldId id="269" r:id="rId13"/>
    <p:sldId id="270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82" r:id="rId22"/>
    <p:sldId id="279" r:id="rId23"/>
    <p:sldId id="280" r:id="rId24"/>
    <p:sldId id="281" r:id="rId25"/>
    <p:sldId id="27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7B7"/>
    <a:srgbClr val="F4F4D6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4" autoAdjust="0"/>
    <p:restoredTop sz="94660"/>
  </p:normalViewPr>
  <p:slideViewPr>
    <p:cSldViewPr>
      <p:cViewPr varScale="1">
        <p:scale>
          <a:sx n="104" d="100"/>
          <a:sy n="104" d="100"/>
        </p:scale>
        <p:origin x="3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CB4D5-E4FD-652E-471B-AB73A7B39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1B0A6-6E50-8451-F15E-A372888F98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B9A7E-C482-B0AD-C5AC-8C3A0A1F6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0A986-9637-B354-F2FB-30202792A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29637-D30F-032B-F837-A559D9EFB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D447A-9039-441C-9BF4-DA1FD592DB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62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8DD83-DB85-DB92-E929-1D6CBBF79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520D8-B41D-5856-9EB6-AE4F151A8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FCC1B-CB13-A30A-FB55-1FA5A8AB9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307D7-64E0-8638-A7E6-DA1502082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ADD7E-0313-E56A-89D9-C6602FCEB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7641B-7C6A-44AA-A7AC-0796C2D653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67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AACC52-96DD-207B-50E4-A255D9F251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90FB2-E32A-E3E4-3EBF-CD5960FF38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929A6-919D-553C-FE00-DFA518F02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68621-CE2F-89FF-470F-5BB627D6E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D3DEA-FC97-AEF0-C248-6FC79879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674E6-DB8A-481B-B105-8DE89FC8FF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929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13281-283F-7AC9-2501-7CB16923F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FB927A69-BD60-4BF1-16CF-05A605BDBC6A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54458-59DD-B126-A8E7-85D4BBB8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CE10A-9FAE-84A2-EED6-A42B4B7E0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5672C-ABFE-E42F-D89B-8A0B3E9EE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2152FF-7F2F-47A8-A7A6-FA9BBA1F51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27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29D62-087D-91E3-082E-7C61BA6BE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2682E-BC0E-725B-8BF5-DEE6C2D15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F3CA1-03F6-1D2C-F1DA-9514F8455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B628C-86FD-15B4-CA0E-F573B8DA9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6E3C8-4A8F-9B26-DFE2-D928CB056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6EA5C-6CF4-417B-8656-0B367EE055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60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1999A-335E-431E-093C-9EBAB6B15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DA175-F43A-CEB9-8DC3-0391563CE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A4DBE-3ED0-D8D3-F047-EF291C1CD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44A4F-2361-7CDB-484E-CCB0D6D0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03A1C-DA81-842C-6499-CA9B48702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1228E-9F53-4C1C-A481-4E4746CFA2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831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FDACB-6BA4-A9EA-360B-35F72543A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27E6E-B2D2-974B-D6E3-AC10B73889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52F58-F917-76C0-3E17-6DEE5705E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416FF-05D8-86EB-0702-16C3B4588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C5C9CB-47BC-728E-25AB-4257C54E5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F7D13C-5FAF-CFED-2875-24EE0D51E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0A4BE-8097-4B6A-98D2-B3EC3FDE27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72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D35E-53AF-75FF-7167-D1AE2A06B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26518-7EDF-DDC4-BE90-5CE3C4C3D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AA89C-C8B3-A544-9709-1F968D264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425617-56B0-3E69-DB06-9C980A158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F122EC-BD17-BBBB-7C7A-5341072325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9A3CDC-B853-4249-B111-FC4EE90F8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0E690F-05B2-142B-1AB9-0627222A1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F2EDCA-6354-7D48-8E19-2802ECC2C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B5E52-6152-4FC0-A1B1-75046E377C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44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C8F43-329B-0A1E-FFA0-5950AD4F0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5ECA53-4239-3D6C-3F73-698BE1A4A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DFA004-6D83-58E9-8D7B-69F85DADB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ADC891-1101-6367-60BC-1496BB2E7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E3B2B-9D9F-4DD4-A651-AF74F639FC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46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30C63A-A479-C0F8-2A0C-F33FB89AF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E4DD22-3BE1-3E1B-5ADA-1768ADB15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F7122F-D582-FE11-6138-0FA9118A7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F4CA0-F395-4724-AD0C-F80C79D884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56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2DC94-4C86-109E-A60E-3DAEB8A46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DD7E2-E687-15FB-B696-5B3182655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ECE01-9CBF-5CC1-6852-DE70ED0EC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04B465-A853-6BAA-3DB1-B3DD4CBDE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E7EF1-5591-3F56-11CD-E84930756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33EB0-93A2-3622-5C11-5B8D79EF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FF682-34DF-432A-AE39-EEFFDD1FD4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93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1979A-5EBF-4B70-F527-FA826FB57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8DAC8D-ED70-20AB-FF61-627FF8C2A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0B3910-5D1A-5065-E338-288886F68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A32A72-0684-5052-4C09-177E1FB72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36BA2-6818-DD0F-A821-6DC85D1D6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42D19-2826-EA06-5EB4-58B52331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DB013-D6C9-40F7-AB72-540D556A3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61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30C998B-5DA2-E1E6-8081-58389D963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FA470DD-75FC-54D5-AA2E-A5950B8C0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2289BEC-473F-5B1C-7822-9EC53B1028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AE7593B-322E-EA2F-EC70-2D431F6400E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18969F-3AD8-84F3-C9B1-A37770ACE3F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3D122D-1357-46AC-A32C-BF54D9F3394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13A9A2B-7EE7-E759-1DEA-68A9ADA4A4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/>
              <a:t>Determining wave frequency from a graph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233758E-F476-6E56-4E17-B98406BBB6E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171932D2-4D9E-BF8E-B5BB-AF8BB62AA4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period for 1 wave is 4 seconds   T=4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BBD493B-7604-A015-A2FB-74A3C64697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graphicFrame>
        <p:nvGraphicFramePr>
          <p:cNvPr id="43012" name="Group 4">
            <a:extLst>
              <a:ext uri="{FF2B5EF4-FFF2-40B4-BE49-F238E27FC236}">
                <a16:creationId xmlns:a16="http://schemas.microsoft.com/office/drawing/2014/main" id="{213F6C21-29AE-382D-4B90-F4BA75310BAC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1397000"/>
          <a:ext cx="8839200" cy="5175250"/>
        </p:xfrm>
        <a:graphic>
          <a:graphicData uri="http://schemas.openxmlformats.org/drawingml/2006/table">
            <a:tbl>
              <a:tblPr/>
              <a:tblGrid>
                <a:gridCol w="679450">
                  <a:extLst>
                    <a:ext uri="{9D8B030D-6E8A-4147-A177-3AD203B41FA5}">
                      <a16:colId xmlns:a16="http://schemas.microsoft.com/office/drawing/2014/main" val="2020029101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val="1264340662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1236825"/>
                    </a:ext>
                  </a:extLst>
                </a:gridCol>
                <a:gridCol w="681037">
                  <a:extLst>
                    <a:ext uri="{9D8B030D-6E8A-4147-A177-3AD203B41FA5}">
                      <a16:colId xmlns:a16="http://schemas.microsoft.com/office/drawing/2014/main" val="2014840373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966761097"/>
                    </a:ext>
                  </a:extLst>
                </a:gridCol>
                <a:gridCol w="677863">
                  <a:extLst>
                    <a:ext uri="{9D8B030D-6E8A-4147-A177-3AD203B41FA5}">
                      <a16:colId xmlns:a16="http://schemas.microsoft.com/office/drawing/2014/main" val="1357186364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673204849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609482548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1957013431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val="2867507243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145563371"/>
                    </a:ext>
                  </a:extLst>
                </a:gridCol>
                <a:gridCol w="681037">
                  <a:extLst>
                    <a:ext uri="{9D8B030D-6E8A-4147-A177-3AD203B41FA5}">
                      <a16:colId xmlns:a16="http://schemas.microsoft.com/office/drawing/2014/main" val="690710042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3710184993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4565687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756334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589144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7707859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985048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8738194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6643822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234266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4501323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2850551"/>
                  </a:ext>
                </a:extLst>
              </a:tr>
            </a:tbl>
          </a:graphicData>
        </a:graphic>
      </p:graphicFrame>
      <p:sp>
        <p:nvSpPr>
          <p:cNvPr id="43168" name="Line 160">
            <a:extLst>
              <a:ext uri="{FF2B5EF4-FFF2-40B4-BE49-F238E27FC236}">
                <a16:creationId xmlns:a16="http://schemas.microsoft.com/office/drawing/2014/main" id="{B853A256-84DE-34FC-E502-C2C8750F90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3962400"/>
            <a:ext cx="89154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169" name="Freeform 161">
            <a:extLst>
              <a:ext uri="{FF2B5EF4-FFF2-40B4-BE49-F238E27FC236}">
                <a16:creationId xmlns:a16="http://schemas.microsoft.com/office/drawing/2014/main" id="{4967E4ED-E031-E16E-D53C-2656F5C62726}"/>
              </a:ext>
            </a:extLst>
          </p:cNvPr>
          <p:cNvSpPr>
            <a:spLocks/>
          </p:cNvSpPr>
          <p:nvPr/>
        </p:nvSpPr>
        <p:spPr bwMode="auto">
          <a:xfrm>
            <a:off x="304800" y="1358900"/>
            <a:ext cx="8153400" cy="5207000"/>
          </a:xfrm>
          <a:custGeom>
            <a:avLst/>
            <a:gdLst>
              <a:gd name="T0" fmla="*/ 0 w 5136"/>
              <a:gd name="T1" fmla="*/ 1640 h 3280"/>
              <a:gd name="T2" fmla="*/ 432 w 5136"/>
              <a:gd name="T3" fmla="*/ 8 h 3280"/>
              <a:gd name="T4" fmla="*/ 864 w 5136"/>
              <a:gd name="T5" fmla="*/ 1640 h 3280"/>
              <a:gd name="T6" fmla="*/ 1296 w 5136"/>
              <a:gd name="T7" fmla="*/ 3272 h 3280"/>
              <a:gd name="T8" fmla="*/ 1728 w 5136"/>
              <a:gd name="T9" fmla="*/ 1640 h 3280"/>
              <a:gd name="T10" fmla="*/ 2112 w 5136"/>
              <a:gd name="T11" fmla="*/ 8 h 3280"/>
              <a:gd name="T12" fmla="*/ 2544 w 5136"/>
              <a:gd name="T13" fmla="*/ 1640 h 3280"/>
              <a:gd name="T14" fmla="*/ 2976 w 5136"/>
              <a:gd name="T15" fmla="*/ 3272 h 3280"/>
              <a:gd name="T16" fmla="*/ 3408 w 5136"/>
              <a:gd name="T17" fmla="*/ 1592 h 3280"/>
              <a:gd name="T18" fmla="*/ 3840 w 5136"/>
              <a:gd name="T19" fmla="*/ 8 h 3280"/>
              <a:gd name="T20" fmla="*/ 4272 w 5136"/>
              <a:gd name="T21" fmla="*/ 1640 h 3280"/>
              <a:gd name="T22" fmla="*/ 4704 w 5136"/>
              <a:gd name="T23" fmla="*/ 3272 h 3280"/>
              <a:gd name="T24" fmla="*/ 5136 w 5136"/>
              <a:gd name="T25" fmla="*/ 1640 h 3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136" h="3280">
                <a:moveTo>
                  <a:pt x="0" y="1640"/>
                </a:moveTo>
                <a:cubicBezTo>
                  <a:pt x="144" y="824"/>
                  <a:pt x="288" y="8"/>
                  <a:pt x="432" y="8"/>
                </a:cubicBezTo>
                <a:cubicBezTo>
                  <a:pt x="576" y="8"/>
                  <a:pt x="720" y="1096"/>
                  <a:pt x="864" y="1640"/>
                </a:cubicBezTo>
                <a:cubicBezTo>
                  <a:pt x="1008" y="2184"/>
                  <a:pt x="1152" y="3272"/>
                  <a:pt x="1296" y="3272"/>
                </a:cubicBezTo>
                <a:cubicBezTo>
                  <a:pt x="1440" y="3272"/>
                  <a:pt x="1592" y="2184"/>
                  <a:pt x="1728" y="1640"/>
                </a:cubicBezTo>
                <a:cubicBezTo>
                  <a:pt x="1864" y="1096"/>
                  <a:pt x="1976" y="8"/>
                  <a:pt x="2112" y="8"/>
                </a:cubicBezTo>
                <a:cubicBezTo>
                  <a:pt x="2248" y="8"/>
                  <a:pt x="2400" y="1096"/>
                  <a:pt x="2544" y="1640"/>
                </a:cubicBezTo>
                <a:cubicBezTo>
                  <a:pt x="2688" y="2184"/>
                  <a:pt x="2832" y="3280"/>
                  <a:pt x="2976" y="3272"/>
                </a:cubicBezTo>
                <a:cubicBezTo>
                  <a:pt x="3120" y="3264"/>
                  <a:pt x="3264" y="2136"/>
                  <a:pt x="3408" y="1592"/>
                </a:cubicBezTo>
                <a:cubicBezTo>
                  <a:pt x="3552" y="1048"/>
                  <a:pt x="3696" y="0"/>
                  <a:pt x="3840" y="8"/>
                </a:cubicBezTo>
                <a:cubicBezTo>
                  <a:pt x="3984" y="16"/>
                  <a:pt x="4128" y="1096"/>
                  <a:pt x="4272" y="1640"/>
                </a:cubicBezTo>
                <a:cubicBezTo>
                  <a:pt x="4416" y="2184"/>
                  <a:pt x="4560" y="3272"/>
                  <a:pt x="4704" y="3272"/>
                </a:cubicBezTo>
                <a:cubicBezTo>
                  <a:pt x="4848" y="3272"/>
                  <a:pt x="5064" y="1912"/>
                  <a:pt x="5136" y="1640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170" name="Rectangle 162">
            <a:extLst>
              <a:ext uri="{FF2B5EF4-FFF2-40B4-BE49-F238E27FC236}">
                <a16:creationId xmlns:a16="http://schemas.microsoft.com/office/drawing/2014/main" id="{8290687C-ECBB-B61C-DFA6-11251856E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0386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 </a:t>
            </a:r>
          </a:p>
        </p:txBody>
      </p:sp>
      <p:sp>
        <p:nvSpPr>
          <p:cNvPr id="43171" name="Rectangle 163">
            <a:extLst>
              <a:ext uri="{FF2B5EF4-FFF2-40B4-BE49-F238E27FC236}">
                <a16:creationId xmlns:a16="http://schemas.microsoft.com/office/drawing/2014/main" id="{D259E70E-E91D-BF4D-DCB5-9E2700636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0386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</a:p>
        </p:txBody>
      </p:sp>
      <p:sp>
        <p:nvSpPr>
          <p:cNvPr id="43172" name="Rectangle 164">
            <a:extLst>
              <a:ext uri="{FF2B5EF4-FFF2-40B4-BE49-F238E27FC236}">
                <a16:creationId xmlns:a16="http://schemas.microsoft.com/office/drawing/2014/main" id="{FF2102FA-4042-3B1A-30B0-C0667C398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43173" name="Rectangle 165">
            <a:extLst>
              <a:ext uri="{FF2B5EF4-FFF2-40B4-BE49-F238E27FC236}">
                <a16:creationId xmlns:a16="http://schemas.microsoft.com/office/drawing/2014/main" id="{61C2878A-4364-00AB-C733-A8CE43092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9624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</a:t>
            </a:r>
          </a:p>
        </p:txBody>
      </p:sp>
      <p:sp>
        <p:nvSpPr>
          <p:cNvPr id="43174" name="Rectangle 166">
            <a:extLst>
              <a:ext uri="{FF2B5EF4-FFF2-40B4-BE49-F238E27FC236}">
                <a16:creationId xmlns:a16="http://schemas.microsoft.com/office/drawing/2014/main" id="{DAFB615C-424E-F5F9-0A52-DB5FAD9F0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962400"/>
            <a:ext cx="15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</a:t>
            </a:r>
          </a:p>
        </p:txBody>
      </p:sp>
      <p:sp>
        <p:nvSpPr>
          <p:cNvPr id="43175" name="Rectangle 167">
            <a:extLst>
              <a:ext uri="{FF2B5EF4-FFF2-40B4-BE49-F238E27FC236}">
                <a16:creationId xmlns:a16="http://schemas.microsoft.com/office/drawing/2014/main" id="{59B9C127-C71C-CFAF-1026-F525F6B4C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962400"/>
            <a:ext cx="15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43176" name="Rectangle 168">
            <a:extLst>
              <a:ext uri="{FF2B5EF4-FFF2-40B4-BE49-F238E27FC236}">
                <a16:creationId xmlns:a16="http://schemas.microsoft.com/office/drawing/2014/main" id="{EF794B77-B90B-A39E-79C2-D3F4F6ABD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43177" name="Rectangle 169">
            <a:extLst>
              <a:ext uri="{FF2B5EF4-FFF2-40B4-BE49-F238E27FC236}">
                <a16:creationId xmlns:a16="http://schemas.microsoft.com/office/drawing/2014/main" id="{8F14F550-1533-179D-968B-751E843E9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962400"/>
            <a:ext cx="15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43178" name="Rectangle 170">
            <a:extLst>
              <a:ext uri="{FF2B5EF4-FFF2-40B4-BE49-F238E27FC236}">
                <a16:creationId xmlns:a16="http://schemas.microsoft.com/office/drawing/2014/main" id="{3B2CA2FB-C0BD-96D9-ECD6-95C848E48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962400"/>
            <a:ext cx="15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9</a:t>
            </a:r>
          </a:p>
        </p:txBody>
      </p:sp>
      <p:sp>
        <p:nvSpPr>
          <p:cNvPr id="43179" name="Rectangle 171">
            <a:extLst>
              <a:ext uri="{FF2B5EF4-FFF2-40B4-BE49-F238E27FC236}">
                <a16:creationId xmlns:a16="http://schemas.microsoft.com/office/drawing/2014/main" id="{AB3E5361-4D29-BCF8-1CD6-9FB21DA13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43180" name="Rectangle 172">
            <a:extLst>
              <a:ext uri="{FF2B5EF4-FFF2-40B4-BE49-F238E27FC236}">
                <a16:creationId xmlns:a16="http://schemas.microsoft.com/office/drawing/2014/main" id="{53897B92-AAC9-0FB2-A5BC-0B0FE8E29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43181" name="Rectangle 173">
            <a:extLst>
              <a:ext uri="{FF2B5EF4-FFF2-40B4-BE49-F238E27FC236}">
                <a16:creationId xmlns:a16="http://schemas.microsoft.com/office/drawing/2014/main" id="{1CDFA5F2-AFAA-438C-BD8C-82F756D61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43182" name="Rectangle 174">
            <a:extLst>
              <a:ext uri="{FF2B5EF4-FFF2-40B4-BE49-F238E27FC236}">
                <a16:creationId xmlns:a16="http://schemas.microsoft.com/office/drawing/2014/main" id="{58FC9CF5-4A36-DDE4-9396-B8F1E6737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62484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Time in seconds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30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2" name="Rectangle 98">
            <a:extLst>
              <a:ext uri="{FF2B5EF4-FFF2-40B4-BE49-F238E27FC236}">
                <a16:creationId xmlns:a16="http://schemas.microsoft.com/office/drawing/2014/main" id="{93F66B96-B3F6-1D50-CC4C-FAC1E58B2B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the frequency?</a:t>
            </a:r>
          </a:p>
        </p:txBody>
      </p:sp>
      <p:graphicFrame>
        <p:nvGraphicFramePr>
          <p:cNvPr id="21601" name="Group 97">
            <a:extLst>
              <a:ext uri="{FF2B5EF4-FFF2-40B4-BE49-F238E27FC236}">
                <a16:creationId xmlns:a16="http://schemas.microsoft.com/office/drawing/2014/main" id="{78BD7F8E-40BF-E0B7-FC2E-6137CD87A0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1488288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92404102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69148709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62579527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86633311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17557763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97697461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10802189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08086667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09022433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4239990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408179035"/>
                    </a:ext>
                  </a:extLst>
                </a:gridCol>
              </a:tblGrid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267834"/>
                  </a:ext>
                </a:extLst>
              </a:tr>
              <a:tr h="752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283206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589035"/>
                  </a:ext>
                </a:extLst>
              </a:tr>
              <a:tr h="754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909790"/>
                  </a:ext>
                </a:extLst>
              </a:tr>
              <a:tr h="752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459138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813467"/>
                  </a:ext>
                </a:extLst>
              </a:tr>
            </a:tbl>
          </a:graphicData>
        </a:graphic>
      </p:graphicFrame>
      <p:sp>
        <p:nvSpPr>
          <p:cNvPr id="21604" name="Line 100">
            <a:extLst>
              <a:ext uri="{FF2B5EF4-FFF2-40B4-BE49-F238E27FC236}">
                <a16:creationId xmlns:a16="http://schemas.microsoft.com/office/drawing/2014/main" id="{5B05DC19-67FC-04DF-5038-F74E7044B2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8862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605" name="Freeform 101">
            <a:extLst>
              <a:ext uri="{FF2B5EF4-FFF2-40B4-BE49-F238E27FC236}">
                <a16:creationId xmlns:a16="http://schemas.microsoft.com/office/drawing/2014/main" id="{15C51979-57F2-C22A-2255-E8D1224E7088}"/>
              </a:ext>
            </a:extLst>
          </p:cNvPr>
          <p:cNvSpPr>
            <a:spLocks/>
          </p:cNvSpPr>
          <p:nvPr/>
        </p:nvSpPr>
        <p:spPr bwMode="auto">
          <a:xfrm>
            <a:off x="381000" y="2362200"/>
            <a:ext cx="6934200" cy="2971800"/>
          </a:xfrm>
          <a:custGeom>
            <a:avLst/>
            <a:gdLst>
              <a:gd name="T0" fmla="*/ 0 w 4368"/>
              <a:gd name="T1" fmla="*/ 960 h 1872"/>
              <a:gd name="T2" fmla="*/ 480 w 4368"/>
              <a:gd name="T3" fmla="*/ 0 h 1872"/>
              <a:gd name="T4" fmla="*/ 912 w 4368"/>
              <a:gd name="T5" fmla="*/ 960 h 1872"/>
              <a:gd name="T6" fmla="*/ 1344 w 4368"/>
              <a:gd name="T7" fmla="*/ 1872 h 1872"/>
              <a:gd name="T8" fmla="*/ 1776 w 4368"/>
              <a:gd name="T9" fmla="*/ 960 h 1872"/>
              <a:gd name="T10" fmla="*/ 2208 w 4368"/>
              <a:gd name="T11" fmla="*/ 0 h 1872"/>
              <a:gd name="T12" fmla="*/ 2640 w 4368"/>
              <a:gd name="T13" fmla="*/ 960 h 1872"/>
              <a:gd name="T14" fmla="*/ 3072 w 4368"/>
              <a:gd name="T15" fmla="*/ 1872 h 1872"/>
              <a:gd name="T16" fmla="*/ 3504 w 4368"/>
              <a:gd name="T17" fmla="*/ 960 h 1872"/>
              <a:gd name="T18" fmla="*/ 3936 w 4368"/>
              <a:gd name="T19" fmla="*/ 0 h 1872"/>
              <a:gd name="T20" fmla="*/ 4368 w 4368"/>
              <a:gd name="T21" fmla="*/ 960 h 1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68" h="1872">
                <a:moveTo>
                  <a:pt x="0" y="960"/>
                </a:moveTo>
                <a:cubicBezTo>
                  <a:pt x="164" y="480"/>
                  <a:pt x="328" y="0"/>
                  <a:pt x="480" y="0"/>
                </a:cubicBezTo>
                <a:cubicBezTo>
                  <a:pt x="632" y="0"/>
                  <a:pt x="768" y="648"/>
                  <a:pt x="912" y="960"/>
                </a:cubicBezTo>
                <a:cubicBezTo>
                  <a:pt x="1056" y="1272"/>
                  <a:pt x="1200" y="1872"/>
                  <a:pt x="1344" y="1872"/>
                </a:cubicBezTo>
                <a:cubicBezTo>
                  <a:pt x="1488" y="1872"/>
                  <a:pt x="1632" y="1272"/>
                  <a:pt x="1776" y="960"/>
                </a:cubicBezTo>
                <a:cubicBezTo>
                  <a:pt x="1920" y="648"/>
                  <a:pt x="2064" y="0"/>
                  <a:pt x="2208" y="0"/>
                </a:cubicBezTo>
                <a:cubicBezTo>
                  <a:pt x="2352" y="0"/>
                  <a:pt x="2496" y="648"/>
                  <a:pt x="2640" y="960"/>
                </a:cubicBezTo>
                <a:cubicBezTo>
                  <a:pt x="2784" y="1272"/>
                  <a:pt x="2928" y="1872"/>
                  <a:pt x="3072" y="1872"/>
                </a:cubicBezTo>
                <a:cubicBezTo>
                  <a:pt x="3216" y="1872"/>
                  <a:pt x="3360" y="1272"/>
                  <a:pt x="3504" y="960"/>
                </a:cubicBezTo>
                <a:cubicBezTo>
                  <a:pt x="3648" y="648"/>
                  <a:pt x="3792" y="0"/>
                  <a:pt x="3936" y="0"/>
                </a:cubicBezTo>
                <a:cubicBezTo>
                  <a:pt x="4080" y="0"/>
                  <a:pt x="4296" y="800"/>
                  <a:pt x="4368" y="9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606" name="Rectangle 102">
            <a:extLst>
              <a:ext uri="{FF2B5EF4-FFF2-40B4-BE49-F238E27FC236}">
                <a16:creationId xmlns:a16="http://schemas.microsoft.com/office/drawing/2014/main" id="{63E84A8E-3495-85C5-D9A3-864A0C552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862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</a:p>
        </p:txBody>
      </p:sp>
      <p:sp>
        <p:nvSpPr>
          <p:cNvPr id="21607" name="Rectangle 103">
            <a:extLst>
              <a:ext uri="{FF2B5EF4-FFF2-40B4-BE49-F238E27FC236}">
                <a16:creationId xmlns:a16="http://schemas.microsoft.com/office/drawing/2014/main" id="{DD600182-893C-B704-B316-527BDADE6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862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21608" name="Rectangle 104">
            <a:extLst>
              <a:ext uri="{FF2B5EF4-FFF2-40B4-BE49-F238E27FC236}">
                <a16:creationId xmlns:a16="http://schemas.microsoft.com/office/drawing/2014/main" id="{6EE78F31-DFD2-0C97-49EF-4171C9145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886200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</a:t>
            </a:r>
          </a:p>
        </p:txBody>
      </p:sp>
      <p:sp>
        <p:nvSpPr>
          <p:cNvPr id="21609" name="Rectangle 105">
            <a:extLst>
              <a:ext uri="{FF2B5EF4-FFF2-40B4-BE49-F238E27FC236}">
                <a16:creationId xmlns:a16="http://schemas.microsoft.com/office/drawing/2014/main" id="{5D76A0B3-4253-C72C-F763-5D699DD7E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862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21610" name="Rectangle 106">
            <a:extLst>
              <a:ext uri="{FF2B5EF4-FFF2-40B4-BE49-F238E27FC236}">
                <a16:creationId xmlns:a16="http://schemas.microsoft.com/office/drawing/2014/main" id="{75E2238B-6DF9-536F-1304-E8860885B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8100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21611" name="Rectangle 107">
            <a:extLst>
              <a:ext uri="{FF2B5EF4-FFF2-40B4-BE49-F238E27FC236}">
                <a16:creationId xmlns:a16="http://schemas.microsoft.com/office/drawing/2014/main" id="{11F4C4E1-AE26-D7E6-FA28-97A565263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8100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1612" name="Rectangle 108">
            <a:extLst>
              <a:ext uri="{FF2B5EF4-FFF2-40B4-BE49-F238E27FC236}">
                <a16:creationId xmlns:a16="http://schemas.microsoft.com/office/drawing/2014/main" id="{E817C8A8-752E-DE0A-5C78-F6801FA4C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86200"/>
            <a:ext cx="152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21613" name="Rectangle 109">
            <a:extLst>
              <a:ext uri="{FF2B5EF4-FFF2-40B4-BE49-F238E27FC236}">
                <a16:creationId xmlns:a16="http://schemas.microsoft.com/office/drawing/2014/main" id="{C5039BC3-8A65-339A-5B42-91105B568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8100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14</a:t>
            </a:r>
          </a:p>
        </p:txBody>
      </p:sp>
      <p:sp>
        <p:nvSpPr>
          <p:cNvPr id="21614" name="Rectangle 110">
            <a:extLst>
              <a:ext uri="{FF2B5EF4-FFF2-40B4-BE49-F238E27FC236}">
                <a16:creationId xmlns:a16="http://schemas.microsoft.com/office/drawing/2014/main" id="{C15080D7-4D5C-C03C-7A85-D2B0A9E1D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8862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16</a:t>
            </a:r>
          </a:p>
        </p:txBody>
      </p:sp>
      <p:sp>
        <p:nvSpPr>
          <p:cNvPr id="21615" name="Rectangle 111">
            <a:extLst>
              <a:ext uri="{FF2B5EF4-FFF2-40B4-BE49-F238E27FC236}">
                <a16:creationId xmlns:a16="http://schemas.microsoft.com/office/drawing/2014/main" id="{3C09F820-1A3C-895C-741D-B4133545D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8862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18</a:t>
            </a:r>
          </a:p>
        </p:txBody>
      </p:sp>
      <p:sp>
        <p:nvSpPr>
          <p:cNvPr id="21616" name="Rectangle 112">
            <a:extLst>
              <a:ext uri="{FF2B5EF4-FFF2-40B4-BE49-F238E27FC236}">
                <a16:creationId xmlns:a16="http://schemas.microsoft.com/office/drawing/2014/main" id="{64366EBE-788A-0132-3179-7B65F3544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810000"/>
            <a:ext cx="15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1617" name="Rectangle 113">
            <a:extLst>
              <a:ext uri="{FF2B5EF4-FFF2-40B4-BE49-F238E27FC236}">
                <a16:creationId xmlns:a16="http://schemas.microsoft.com/office/drawing/2014/main" id="{C52EACBF-C779-E4D7-0501-B9C1944C3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096000"/>
            <a:ext cx="472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Time  in seconds</a:t>
            </a:r>
          </a:p>
        </p:txBody>
      </p:sp>
      <p:sp>
        <p:nvSpPr>
          <p:cNvPr id="21618" name="Rectangle 114">
            <a:extLst>
              <a:ext uri="{FF2B5EF4-FFF2-40B4-BE49-F238E27FC236}">
                <a16:creationId xmlns:a16="http://schemas.microsoft.com/office/drawing/2014/main" id="{469157E3-765D-6AD3-35F0-96D005CEB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8100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22</a:t>
            </a:r>
          </a:p>
        </p:txBody>
      </p:sp>
      <p:sp>
        <p:nvSpPr>
          <p:cNvPr id="21619" name="Rectangle 115">
            <a:extLst>
              <a:ext uri="{FF2B5EF4-FFF2-40B4-BE49-F238E27FC236}">
                <a16:creationId xmlns:a16="http://schemas.microsoft.com/office/drawing/2014/main" id="{541C22E3-F53F-C51C-B396-37709C737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810000"/>
            <a:ext cx="15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24</a:t>
            </a:r>
          </a:p>
        </p:txBody>
      </p:sp>
      <p:sp>
        <p:nvSpPr>
          <p:cNvPr id="21620" name="Freeform 116">
            <a:extLst>
              <a:ext uri="{FF2B5EF4-FFF2-40B4-BE49-F238E27FC236}">
                <a16:creationId xmlns:a16="http://schemas.microsoft.com/office/drawing/2014/main" id="{5F8926EC-89AE-26E7-175D-802416C3D6D8}"/>
              </a:ext>
            </a:extLst>
          </p:cNvPr>
          <p:cNvSpPr>
            <a:spLocks/>
          </p:cNvSpPr>
          <p:nvPr/>
        </p:nvSpPr>
        <p:spPr bwMode="auto">
          <a:xfrm>
            <a:off x="7315200" y="3810000"/>
            <a:ext cx="1295400" cy="1524000"/>
          </a:xfrm>
          <a:custGeom>
            <a:avLst/>
            <a:gdLst>
              <a:gd name="T0" fmla="*/ 0 w 816"/>
              <a:gd name="T1" fmla="*/ 0 h 960"/>
              <a:gd name="T2" fmla="*/ 432 w 816"/>
              <a:gd name="T3" fmla="*/ 960 h 960"/>
              <a:gd name="T4" fmla="*/ 816 w 816"/>
              <a:gd name="T5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960">
                <a:moveTo>
                  <a:pt x="0" y="0"/>
                </a:moveTo>
                <a:cubicBezTo>
                  <a:pt x="148" y="480"/>
                  <a:pt x="296" y="960"/>
                  <a:pt x="432" y="960"/>
                </a:cubicBezTo>
                <a:cubicBezTo>
                  <a:pt x="568" y="960"/>
                  <a:pt x="692" y="480"/>
                  <a:pt x="8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230EF98-96E2-2D47-6C81-EB80057502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?</a:t>
            </a:r>
          </a:p>
        </p:txBody>
      </p:sp>
      <p:graphicFrame>
        <p:nvGraphicFramePr>
          <p:cNvPr id="24700" name="Group 124">
            <a:extLst>
              <a:ext uri="{FF2B5EF4-FFF2-40B4-BE49-F238E27FC236}">
                <a16:creationId xmlns:a16="http://schemas.microsoft.com/office/drawing/2014/main" id="{3DE2979E-F1B9-6E6C-6760-FFCD9DD6E2D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686800" cy="4489450"/>
        </p:xfrm>
        <a:graphic>
          <a:graphicData uri="http://schemas.openxmlformats.org/drawingml/2006/table">
            <a:tbl>
              <a:tblPr/>
              <a:tblGrid>
                <a:gridCol w="723900">
                  <a:extLst>
                    <a:ext uri="{9D8B030D-6E8A-4147-A177-3AD203B41FA5}">
                      <a16:colId xmlns:a16="http://schemas.microsoft.com/office/drawing/2014/main" val="1825138509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18319931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3852030247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4238990903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755726566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753696477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420864929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52750536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165981934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64074824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738601417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56684116"/>
                    </a:ext>
                  </a:extLst>
                </a:gridCol>
              </a:tblGrid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537673"/>
                  </a:ext>
                </a:extLst>
              </a:tr>
              <a:tr h="768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8947867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3916613"/>
                  </a:ext>
                </a:extLst>
              </a:tr>
              <a:tr h="754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9756593"/>
                  </a:ext>
                </a:extLst>
              </a:tr>
              <a:tr h="700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788051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6904027"/>
                  </a:ext>
                </a:extLst>
              </a:tr>
            </a:tbl>
          </a:graphicData>
        </a:graphic>
      </p:graphicFrame>
      <p:sp>
        <p:nvSpPr>
          <p:cNvPr id="24672" name="Line 96">
            <a:extLst>
              <a:ext uri="{FF2B5EF4-FFF2-40B4-BE49-F238E27FC236}">
                <a16:creationId xmlns:a16="http://schemas.microsoft.com/office/drawing/2014/main" id="{529414F4-0FCC-7794-8AE6-02234904E6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8862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73" name="Freeform 97">
            <a:extLst>
              <a:ext uri="{FF2B5EF4-FFF2-40B4-BE49-F238E27FC236}">
                <a16:creationId xmlns:a16="http://schemas.microsoft.com/office/drawing/2014/main" id="{09A93A73-F596-A6AA-E5D2-EA0F54741EE6}"/>
              </a:ext>
            </a:extLst>
          </p:cNvPr>
          <p:cNvSpPr>
            <a:spLocks/>
          </p:cNvSpPr>
          <p:nvPr/>
        </p:nvSpPr>
        <p:spPr bwMode="auto">
          <a:xfrm>
            <a:off x="381000" y="2362200"/>
            <a:ext cx="6934200" cy="2971800"/>
          </a:xfrm>
          <a:custGeom>
            <a:avLst/>
            <a:gdLst>
              <a:gd name="T0" fmla="*/ 0 w 4368"/>
              <a:gd name="T1" fmla="*/ 960 h 1872"/>
              <a:gd name="T2" fmla="*/ 480 w 4368"/>
              <a:gd name="T3" fmla="*/ 0 h 1872"/>
              <a:gd name="T4" fmla="*/ 912 w 4368"/>
              <a:gd name="T5" fmla="*/ 960 h 1872"/>
              <a:gd name="T6" fmla="*/ 1344 w 4368"/>
              <a:gd name="T7" fmla="*/ 1872 h 1872"/>
              <a:gd name="T8" fmla="*/ 1776 w 4368"/>
              <a:gd name="T9" fmla="*/ 960 h 1872"/>
              <a:gd name="T10" fmla="*/ 2208 w 4368"/>
              <a:gd name="T11" fmla="*/ 0 h 1872"/>
              <a:gd name="T12" fmla="*/ 2640 w 4368"/>
              <a:gd name="T13" fmla="*/ 960 h 1872"/>
              <a:gd name="T14" fmla="*/ 3072 w 4368"/>
              <a:gd name="T15" fmla="*/ 1872 h 1872"/>
              <a:gd name="T16" fmla="*/ 3504 w 4368"/>
              <a:gd name="T17" fmla="*/ 960 h 1872"/>
              <a:gd name="T18" fmla="*/ 3936 w 4368"/>
              <a:gd name="T19" fmla="*/ 0 h 1872"/>
              <a:gd name="T20" fmla="*/ 4368 w 4368"/>
              <a:gd name="T21" fmla="*/ 960 h 1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68" h="1872">
                <a:moveTo>
                  <a:pt x="0" y="960"/>
                </a:moveTo>
                <a:cubicBezTo>
                  <a:pt x="164" y="480"/>
                  <a:pt x="328" y="0"/>
                  <a:pt x="480" y="0"/>
                </a:cubicBezTo>
                <a:cubicBezTo>
                  <a:pt x="632" y="0"/>
                  <a:pt x="768" y="648"/>
                  <a:pt x="912" y="960"/>
                </a:cubicBezTo>
                <a:cubicBezTo>
                  <a:pt x="1056" y="1272"/>
                  <a:pt x="1200" y="1872"/>
                  <a:pt x="1344" y="1872"/>
                </a:cubicBezTo>
                <a:cubicBezTo>
                  <a:pt x="1488" y="1872"/>
                  <a:pt x="1632" y="1272"/>
                  <a:pt x="1776" y="960"/>
                </a:cubicBezTo>
                <a:cubicBezTo>
                  <a:pt x="1920" y="648"/>
                  <a:pt x="2064" y="0"/>
                  <a:pt x="2208" y="0"/>
                </a:cubicBezTo>
                <a:cubicBezTo>
                  <a:pt x="2352" y="0"/>
                  <a:pt x="2496" y="648"/>
                  <a:pt x="2640" y="960"/>
                </a:cubicBezTo>
                <a:cubicBezTo>
                  <a:pt x="2784" y="1272"/>
                  <a:pt x="2928" y="1872"/>
                  <a:pt x="3072" y="1872"/>
                </a:cubicBezTo>
                <a:cubicBezTo>
                  <a:pt x="3216" y="1872"/>
                  <a:pt x="3360" y="1272"/>
                  <a:pt x="3504" y="960"/>
                </a:cubicBezTo>
                <a:cubicBezTo>
                  <a:pt x="3648" y="648"/>
                  <a:pt x="3792" y="0"/>
                  <a:pt x="3936" y="0"/>
                </a:cubicBezTo>
                <a:cubicBezTo>
                  <a:pt x="4080" y="0"/>
                  <a:pt x="4296" y="800"/>
                  <a:pt x="4368" y="9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74" name="Rectangle 98">
            <a:extLst>
              <a:ext uri="{FF2B5EF4-FFF2-40B4-BE49-F238E27FC236}">
                <a16:creationId xmlns:a16="http://schemas.microsoft.com/office/drawing/2014/main" id="{1C70477C-C6FD-3BFC-7AD1-C050E4A44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862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</a:p>
        </p:txBody>
      </p:sp>
      <p:sp>
        <p:nvSpPr>
          <p:cNvPr id="24675" name="Rectangle 99">
            <a:extLst>
              <a:ext uri="{FF2B5EF4-FFF2-40B4-BE49-F238E27FC236}">
                <a16:creationId xmlns:a16="http://schemas.microsoft.com/office/drawing/2014/main" id="{C55E2009-48EB-25F6-8B25-EFCB8EA0B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862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24676" name="Rectangle 100">
            <a:extLst>
              <a:ext uri="{FF2B5EF4-FFF2-40B4-BE49-F238E27FC236}">
                <a16:creationId xmlns:a16="http://schemas.microsoft.com/office/drawing/2014/main" id="{5FA9707E-8C38-0158-7080-A0DE86587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886200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</a:t>
            </a:r>
          </a:p>
        </p:txBody>
      </p:sp>
      <p:sp>
        <p:nvSpPr>
          <p:cNvPr id="24677" name="Rectangle 101">
            <a:extLst>
              <a:ext uri="{FF2B5EF4-FFF2-40B4-BE49-F238E27FC236}">
                <a16:creationId xmlns:a16="http://schemas.microsoft.com/office/drawing/2014/main" id="{2A747823-17A9-AF70-6A20-1B61D6E10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862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24678" name="Rectangle 102">
            <a:extLst>
              <a:ext uri="{FF2B5EF4-FFF2-40B4-BE49-F238E27FC236}">
                <a16:creationId xmlns:a16="http://schemas.microsoft.com/office/drawing/2014/main" id="{EC9E544A-6A7F-51CD-C0B3-F2E4BB3C4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8100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24679" name="Rectangle 103">
            <a:extLst>
              <a:ext uri="{FF2B5EF4-FFF2-40B4-BE49-F238E27FC236}">
                <a16:creationId xmlns:a16="http://schemas.microsoft.com/office/drawing/2014/main" id="{A9662883-E75B-F2B2-7418-B38C1528F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8100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4680" name="Rectangle 104">
            <a:extLst>
              <a:ext uri="{FF2B5EF4-FFF2-40B4-BE49-F238E27FC236}">
                <a16:creationId xmlns:a16="http://schemas.microsoft.com/office/drawing/2014/main" id="{0D3ED41B-A756-5B85-5548-C10005BC8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86200"/>
            <a:ext cx="152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24681" name="Rectangle 105">
            <a:extLst>
              <a:ext uri="{FF2B5EF4-FFF2-40B4-BE49-F238E27FC236}">
                <a16:creationId xmlns:a16="http://schemas.microsoft.com/office/drawing/2014/main" id="{1DDC004F-3894-7426-0C84-D0B3321ED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8100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14</a:t>
            </a:r>
          </a:p>
        </p:txBody>
      </p:sp>
      <p:sp>
        <p:nvSpPr>
          <p:cNvPr id="24682" name="Rectangle 106">
            <a:extLst>
              <a:ext uri="{FF2B5EF4-FFF2-40B4-BE49-F238E27FC236}">
                <a16:creationId xmlns:a16="http://schemas.microsoft.com/office/drawing/2014/main" id="{6876FB5A-AD8D-AE08-8C3B-EBDDB4BAF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8862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16</a:t>
            </a:r>
          </a:p>
        </p:txBody>
      </p:sp>
      <p:sp>
        <p:nvSpPr>
          <p:cNvPr id="24683" name="Rectangle 107">
            <a:extLst>
              <a:ext uri="{FF2B5EF4-FFF2-40B4-BE49-F238E27FC236}">
                <a16:creationId xmlns:a16="http://schemas.microsoft.com/office/drawing/2014/main" id="{0D5C3F75-C77F-4123-FF2E-C7EAB1C27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8862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18</a:t>
            </a:r>
          </a:p>
        </p:txBody>
      </p:sp>
      <p:sp>
        <p:nvSpPr>
          <p:cNvPr id="24684" name="Rectangle 108">
            <a:extLst>
              <a:ext uri="{FF2B5EF4-FFF2-40B4-BE49-F238E27FC236}">
                <a16:creationId xmlns:a16="http://schemas.microsoft.com/office/drawing/2014/main" id="{CDE07037-5574-BDAF-6F2C-AAAE6B372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810000"/>
            <a:ext cx="15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4685" name="Rectangle 109">
            <a:extLst>
              <a:ext uri="{FF2B5EF4-FFF2-40B4-BE49-F238E27FC236}">
                <a16:creationId xmlns:a16="http://schemas.microsoft.com/office/drawing/2014/main" id="{8742BAC2-3598-5074-366C-09011EAB5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096000"/>
            <a:ext cx="472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Time  in seconds</a:t>
            </a:r>
          </a:p>
        </p:txBody>
      </p:sp>
      <p:sp>
        <p:nvSpPr>
          <p:cNvPr id="24686" name="Rectangle 110">
            <a:extLst>
              <a:ext uri="{FF2B5EF4-FFF2-40B4-BE49-F238E27FC236}">
                <a16:creationId xmlns:a16="http://schemas.microsoft.com/office/drawing/2014/main" id="{457DF74B-98B9-EABD-52A6-9F1376355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8100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22</a:t>
            </a:r>
          </a:p>
        </p:txBody>
      </p:sp>
      <p:sp>
        <p:nvSpPr>
          <p:cNvPr id="24687" name="Rectangle 111">
            <a:extLst>
              <a:ext uri="{FF2B5EF4-FFF2-40B4-BE49-F238E27FC236}">
                <a16:creationId xmlns:a16="http://schemas.microsoft.com/office/drawing/2014/main" id="{F42545AE-E7EB-F0D2-245D-3C186C6FC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3810000"/>
            <a:ext cx="15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24</a:t>
            </a:r>
          </a:p>
        </p:txBody>
      </p:sp>
      <p:sp>
        <p:nvSpPr>
          <p:cNvPr id="24688" name="Freeform 112">
            <a:extLst>
              <a:ext uri="{FF2B5EF4-FFF2-40B4-BE49-F238E27FC236}">
                <a16:creationId xmlns:a16="http://schemas.microsoft.com/office/drawing/2014/main" id="{CA8640D9-4AF8-FBF7-C992-61B4362A82BD}"/>
              </a:ext>
            </a:extLst>
          </p:cNvPr>
          <p:cNvSpPr>
            <a:spLocks/>
          </p:cNvSpPr>
          <p:nvPr/>
        </p:nvSpPr>
        <p:spPr bwMode="auto">
          <a:xfrm>
            <a:off x="304800" y="2273300"/>
            <a:ext cx="2819400" cy="3149600"/>
          </a:xfrm>
          <a:custGeom>
            <a:avLst/>
            <a:gdLst>
              <a:gd name="T0" fmla="*/ 0 w 1776"/>
              <a:gd name="T1" fmla="*/ 968 h 1984"/>
              <a:gd name="T2" fmla="*/ 480 w 1776"/>
              <a:gd name="T3" fmla="*/ 8 h 1984"/>
              <a:gd name="T4" fmla="*/ 960 w 1776"/>
              <a:gd name="T5" fmla="*/ 1016 h 1984"/>
              <a:gd name="T6" fmla="*/ 1344 w 1776"/>
              <a:gd name="T7" fmla="*/ 1976 h 1984"/>
              <a:gd name="T8" fmla="*/ 1776 w 1776"/>
              <a:gd name="T9" fmla="*/ 968 h 1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76" h="1984">
                <a:moveTo>
                  <a:pt x="0" y="968"/>
                </a:moveTo>
                <a:cubicBezTo>
                  <a:pt x="160" y="484"/>
                  <a:pt x="320" y="0"/>
                  <a:pt x="480" y="8"/>
                </a:cubicBezTo>
                <a:cubicBezTo>
                  <a:pt x="640" y="16"/>
                  <a:pt x="816" y="688"/>
                  <a:pt x="960" y="1016"/>
                </a:cubicBezTo>
                <a:cubicBezTo>
                  <a:pt x="1104" y="1344"/>
                  <a:pt x="1208" y="1984"/>
                  <a:pt x="1344" y="1976"/>
                </a:cubicBezTo>
                <a:cubicBezTo>
                  <a:pt x="1480" y="1968"/>
                  <a:pt x="1628" y="1468"/>
                  <a:pt x="1776" y="968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89" name="Freeform 113">
            <a:extLst>
              <a:ext uri="{FF2B5EF4-FFF2-40B4-BE49-F238E27FC236}">
                <a16:creationId xmlns:a16="http://schemas.microsoft.com/office/drawing/2014/main" id="{C12803EA-FDCF-7BD4-CD31-C9A8F05FEA2D}"/>
              </a:ext>
            </a:extLst>
          </p:cNvPr>
          <p:cNvSpPr>
            <a:spLocks/>
          </p:cNvSpPr>
          <p:nvPr/>
        </p:nvSpPr>
        <p:spPr bwMode="auto">
          <a:xfrm>
            <a:off x="3200400" y="2273300"/>
            <a:ext cx="2743200" cy="3149600"/>
          </a:xfrm>
          <a:custGeom>
            <a:avLst/>
            <a:gdLst>
              <a:gd name="T0" fmla="*/ 0 w 1728"/>
              <a:gd name="T1" fmla="*/ 968 h 1984"/>
              <a:gd name="T2" fmla="*/ 384 w 1728"/>
              <a:gd name="T3" fmla="*/ 8 h 1984"/>
              <a:gd name="T4" fmla="*/ 864 w 1728"/>
              <a:gd name="T5" fmla="*/ 1016 h 1984"/>
              <a:gd name="T6" fmla="*/ 1248 w 1728"/>
              <a:gd name="T7" fmla="*/ 1976 h 1984"/>
              <a:gd name="T8" fmla="*/ 1728 w 1728"/>
              <a:gd name="T9" fmla="*/ 968 h 1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1984">
                <a:moveTo>
                  <a:pt x="0" y="968"/>
                </a:moveTo>
                <a:cubicBezTo>
                  <a:pt x="120" y="484"/>
                  <a:pt x="240" y="0"/>
                  <a:pt x="384" y="8"/>
                </a:cubicBezTo>
                <a:cubicBezTo>
                  <a:pt x="528" y="16"/>
                  <a:pt x="720" y="688"/>
                  <a:pt x="864" y="1016"/>
                </a:cubicBezTo>
                <a:cubicBezTo>
                  <a:pt x="1008" y="1344"/>
                  <a:pt x="1104" y="1984"/>
                  <a:pt x="1248" y="1976"/>
                </a:cubicBezTo>
                <a:cubicBezTo>
                  <a:pt x="1392" y="1968"/>
                  <a:pt x="1656" y="1128"/>
                  <a:pt x="1728" y="968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92" name="Text Box 116">
            <a:extLst>
              <a:ext uri="{FF2B5EF4-FFF2-40B4-BE49-F238E27FC236}">
                <a16:creationId xmlns:a16="http://schemas.microsoft.com/office/drawing/2014/main" id="{E41E6E4C-0171-7072-2563-42DD7F460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3 cycles</a:t>
            </a:r>
          </a:p>
        </p:txBody>
      </p:sp>
      <p:sp>
        <p:nvSpPr>
          <p:cNvPr id="24693" name="Text Box 117">
            <a:extLst>
              <a:ext uri="{FF2B5EF4-FFF2-40B4-BE49-F238E27FC236}">
                <a16:creationId xmlns:a16="http://schemas.microsoft.com/office/drawing/2014/main" id="{75E6A179-DC68-3254-AE35-03F0B40FB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334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0 to 24 seconds</a:t>
            </a:r>
          </a:p>
        </p:txBody>
      </p:sp>
      <p:sp>
        <p:nvSpPr>
          <p:cNvPr id="24695" name="Freeform 119">
            <a:extLst>
              <a:ext uri="{FF2B5EF4-FFF2-40B4-BE49-F238E27FC236}">
                <a16:creationId xmlns:a16="http://schemas.microsoft.com/office/drawing/2014/main" id="{B6CC337A-7D29-DFF1-5CB2-9EC1E88FD600}"/>
              </a:ext>
            </a:extLst>
          </p:cNvPr>
          <p:cNvSpPr>
            <a:spLocks/>
          </p:cNvSpPr>
          <p:nvPr/>
        </p:nvSpPr>
        <p:spPr bwMode="auto">
          <a:xfrm>
            <a:off x="7200900" y="3886200"/>
            <a:ext cx="1485900" cy="1638300"/>
          </a:xfrm>
          <a:custGeom>
            <a:avLst/>
            <a:gdLst>
              <a:gd name="T0" fmla="*/ 72 w 936"/>
              <a:gd name="T1" fmla="*/ 0 h 1032"/>
              <a:gd name="T2" fmla="*/ 72 w 936"/>
              <a:gd name="T3" fmla="*/ 192 h 1032"/>
              <a:gd name="T4" fmla="*/ 504 w 936"/>
              <a:gd name="T5" fmla="*/ 1008 h 1032"/>
              <a:gd name="T6" fmla="*/ 936 w 936"/>
              <a:gd name="T7" fmla="*/ 48 h 1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36" h="1032">
                <a:moveTo>
                  <a:pt x="72" y="0"/>
                </a:moveTo>
                <a:cubicBezTo>
                  <a:pt x="36" y="12"/>
                  <a:pt x="0" y="24"/>
                  <a:pt x="72" y="192"/>
                </a:cubicBezTo>
                <a:cubicBezTo>
                  <a:pt x="144" y="360"/>
                  <a:pt x="360" y="1032"/>
                  <a:pt x="504" y="1008"/>
                </a:cubicBezTo>
                <a:cubicBezTo>
                  <a:pt x="648" y="984"/>
                  <a:pt x="792" y="516"/>
                  <a:pt x="936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96" name="Freeform 120">
            <a:extLst>
              <a:ext uri="{FF2B5EF4-FFF2-40B4-BE49-F238E27FC236}">
                <a16:creationId xmlns:a16="http://schemas.microsoft.com/office/drawing/2014/main" id="{C232E2C1-BC59-1CF0-E7A0-FC42C17D0E3A}"/>
              </a:ext>
            </a:extLst>
          </p:cNvPr>
          <p:cNvSpPr>
            <a:spLocks/>
          </p:cNvSpPr>
          <p:nvPr/>
        </p:nvSpPr>
        <p:spPr bwMode="auto">
          <a:xfrm>
            <a:off x="5765800" y="2298700"/>
            <a:ext cx="2844800" cy="3200400"/>
          </a:xfrm>
          <a:custGeom>
            <a:avLst/>
            <a:gdLst>
              <a:gd name="T0" fmla="*/ 64 w 1792"/>
              <a:gd name="T1" fmla="*/ 1048 h 2016"/>
              <a:gd name="T2" fmla="*/ 64 w 1792"/>
              <a:gd name="T3" fmla="*/ 808 h 2016"/>
              <a:gd name="T4" fmla="*/ 448 w 1792"/>
              <a:gd name="T5" fmla="*/ 40 h 2016"/>
              <a:gd name="T6" fmla="*/ 928 w 1792"/>
              <a:gd name="T7" fmla="*/ 1048 h 2016"/>
              <a:gd name="T8" fmla="*/ 1408 w 1792"/>
              <a:gd name="T9" fmla="*/ 2008 h 2016"/>
              <a:gd name="T10" fmla="*/ 1792 w 1792"/>
              <a:gd name="T11" fmla="*/ 1000 h 2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92" h="2016">
                <a:moveTo>
                  <a:pt x="64" y="1048"/>
                </a:moveTo>
                <a:cubicBezTo>
                  <a:pt x="32" y="1012"/>
                  <a:pt x="0" y="976"/>
                  <a:pt x="64" y="808"/>
                </a:cubicBezTo>
                <a:cubicBezTo>
                  <a:pt x="128" y="640"/>
                  <a:pt x="304" y="0"/>
                  <a:pt x="448" y="40"/>
                </a:cubicBezTo>
                <a:cubicBezTo>
                  <a:pt x="592" y="80"/>
                  <a:pt x="768" y="720"/>
                  <a:pt x="928" y="1048"/>
                </a:cubicBezTo>
                <a:cubicBezTo>
                  <a:pt x="1088" y="1376"/>
                  <a:pt x="1264" y="2016"/>
                  <a:pt x="1408" y="2008"/>
                </a:cubicBezTo>
                <a:cubicBezTo>
                  <a:pt x="1552" y="2000"/>
                  <a:pt x="1672" y="1500"/>
                  <a:pt x="1792" y="1000"/>
                </a:cubicBezTo>
              </a:path>
            </a:pathLst>
          </a:custGeom>
          <a:noFill/>
          <a:ln w="57150" cmpd="sng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97" name="Line 121">
            <a:extLst>
              <a:ext uri="{FF2B5EF4-FFF2-40B4-BE49-F238E27FC236}">
                <a16:creationId xmlns:a16="http://schemas.microsoft.com/office/drawing/2014/main" id="{5708A4C5-F994-F79A-C912-9417531FE4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1066800"/>
            <a:ext cx="4343400" cy="2819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98" name="Line 122">
            <a:extLst>
              <a:ext uri="{FF2B5EF4-FFF2-40B4-BE49-F238E27FC236}">
                <a16:creationId xmlns:a16="http://schemas.microsoft.com/office/drawing/2014/main" id="{5A2DB4A0-97F8-DF4C-4A65-711AAB8830A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1143000"/>
            <a:ext cx="3733800" cy="2743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 tmFilter="0, 0; .2, .5; .8, .5; 1, 0"/>
                                        <p:tgtEl>
                                          <p:spTgt spid="246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500" autoRev="1" fill="hold"/>
                                        <p:tgtEl>
                                          <p:spTgt spid="246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246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246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4" grpId="0" animBg="1"/>
      <p:bldP spid="24687" grpId="0" animBg="1"/>
      <p:bldP spid="24692" grpId="0"/>
      <p:bldP spid="2469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F456972-8CB6-D7B9-F702-75C51E8C29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graphicFrame>
        <p:nvGraphicFramePr>
          <p:cNvPr id="25603" name="Group 3">
            <a:extLst>
              <a:ext uri="{FF2B5EF4-FFF2-40B4-BE49-F238E27FC236}">
                <a16:creationId xmlns:a16="http://schemas.microsoft.com/office/drawing/2014/main" id="{3E697E96-53CF-23DC-8E8A-4D4B472F12B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18038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193793048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167920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64913467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00228385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64070578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33078804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61278792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3784448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3128054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9967972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8269849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257460870"/>
                    </a:ext>
                  </a:extLst>
                </a:gridCol>
              </a:tblGrid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668024"/>
                  </a:ext>
                </a:extLst>
              </a:tr>
              <a:tr h="844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7325111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238604"/>
                  </a:ext>
                </a:extLst>
              </a:tr>
              <a:tr h="754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172373"/>
                  </a:ext>
                </a:extLst>
              </a:tr>
              <a:tr h="752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742928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0603469"/>
                  </a:ext>
                </a:extLst>
              </a:tr>
            </a:tbl>
          </a:graphicData>
        </a:graphic>
      </p:graphicFrame>
      <p:sp>
        <p:nvSpPr>
          <p:cNvPr id="25696" name="Line 96">
            <a:extLst>
              <a:ext uri="{FF2B5EF4-FFF2-40B4-BE49-F238E27FC236}">
                <a16:creationId xmlns:a16="http://schemas.microsoft.com/office/drawing/2014/main" id="{837EC664-510A-9332-9393-1D0A772336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8862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97" name="Freeform 97">
            <a:extLst>
              <a:ext uri="{FF2B5EF4-FFF2-40B4-BE49-F238E27FC236}">
                <a16:creationId xmlns:a16="http://schemas.microsoft.com/office/drawing/2014/main" id="{288A37B5-CEA2-13DD-0835-19E88FF2E8AA}"/>
              </a:ext>
            </a:extLst>
          </p:cNvPr>
          <p:cNvSpPr>
            <a:spLocks/>
          </p:cNvSpPr>
          <p:nvPr/>
        </p:nvSpPr>
        <p:spPr bwMode="auto">
          <a:xfrm>
            <a:off x="381000" y="2362200"/>
            <a:ext cx="6934200" cy="2971800"/>
          </a:xfrm>
          <a:custGeom>
            <a:avLst/>
            <a:gdLst>
              <a:gd name="T0" fmla="*/ 0 w 4368"/>
              <a:gd name="T1" fmla="*/ 960 h 1872"/>
              <a:gd name="T2" fmla="*/ 480 w 4368"/>
              <a:gd name="T3" fmla="*/ 0 h 1872"/>
              <a:gd name="T4" fmla="*/ 912 w 4368"/>
              <a:gd name="T5" fmla="*/ 960 h 1872"/>
              <a:gd name="T6" fmla="*/ 1344 w 4368"/>
              <a:gd name="T7" fmla="*/ 1872 h 1872"/>
              <a:gd name="T8" fmla="*/ 1776 w 4368"/>
              <a:gd name="T9" fmla="*/ 960 h 1872"/>
              <a:gd name="T10" fmla="*/ 2208 w 4368"/>
              <a:gd name="T11" fmla="*/ 0 h 1872"/>
              <a:gd name="T12" fmla="*/ 2640 w 4368"/>
              <a:gd name="T13" fmla="*/ 960 h 1872"/>
              <a:gd name="T14" fmla="*/ 3072 w 4368"/>
              <a:gd name="T15" fmla="*/ 1872 h 1872"/>
              <a:gd name="T16" fmla="*/ 3504 w 4368"/>
              <a:gd name="T17" fmla="*/ 960 h 1872"/>
              <a:gd name="T18" fmla="*/ 3936 w 4368"/>
              <a:gd name="T19" fmla="*/ 0 h 1872"/>
              <a:gd name="T20" fmla="*/ 4368 w 4368"/>
              <a:gd name="T21" fmla="*/ 960 h 1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68" h="1872">
                <a:moveTo>
                  <a:pt x="0" y="960"/>
                </a:moveTo>
                <a:cubicBezTo>
                  <a:pt x="164" y="480"/>
                  <a:pt x="328" y="0"/>
                  <a:pt x="480" y="0"/>
                </a:cubicBezTo>
                <a:cubicBezTo>
                  <a:pt x="632" y="0"/>
                  <a:pt x="768" y="648"/>
                  <a:pt x="912" y="960"/>
                </a:cubicBezTo>
                <a:cubicBezTo>
                  <a:pt x="1056" y="1272"/>
                  <a:pt x="1200" y="1872"/>
                  <a:pt x="1344" y="1872"/>
                </a:cubicBezTo>
                <a:cubicBezTo>
                  <a:pt x="1488" y="1872"/>
                  <a:pt x="1632" y="1272"/>
                  <a:pt x="1776" y="960"/>
                </a:cubicBezTo>
                <a:cubicBezTo>
                  <a:pt x="1920" y="648"/>
                  <a:pt x="2064" y="0"/>
                  <a:pt x="2208" y="0"/>
                </a:cubicBezTo>
                <a:cubicBezTo>
                  <a:pt x="2352" y="0"/>
                  <a:pt x="2496" y="648"/>
                  <a:pt x="2640" y="960"/>
                </a:cubicBezTo>
                <a:cubicBezTo>
                  <a:pt x="2784" y="1272"/>
                  <a:pt x="2928" y="1872"/>
                  <a:pt x="3072" y="1872"/>
                </a:cubicBezTo>
                <a:cubicBezTo>
                  <a:pt x="3216" y="1872"/>
                  <a:pt x="3360" y="1272"/>
                  <a:pt x="3504" y="960"/>
                </a:cubicBezTo>
                <a:cubicBezTo>
                  <a:pt x="3648" y="648"/>
                  <a:pt x="3792" y="0"/>
                  <a:pt x="3936" y="0"/>
                </a:cubicBezTo>
                <a:cubicBezTo>
                  <a:pt x="4080" y="0"/>
                  <a:pt x="4296" y="800"/>
                  <a:pt x="4368" y="9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98" name="Rectangle 98">
            <a:extLst>
              <a:ext uri="{FF2B5EF4-FFF2-40B4-BE49-F238E27FC236}">
                <a16:creationId xmlns:a16="http://schemas.microsoft.com/office/drawing/2014/main" id="{FEC0D681-DD48-C267-7464-429CAD585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862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</a:p>
        </p:txBody>
      </p:sp>
      <p:sp>
        <p:nvSpPr>
          <p:cNvPr id="25699" name="Rectangle 99">
            <a:extLst>
              <a:ext uri="{FF2B5EF4-FFF2-40B4-BE49-F238E27FC236}">
                <a16:creationId xmlns:a16="http://schemas.microsoft.com/office/drawing/2014/main" id="{2E12892E-2B56-2A2A-17D2-9271B0588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862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25700" name="Rectangle 100">
            <a:extLst>
              <a:ext uri="{FF2B5EF4-FFF2-40B4-BE49-F238E27FC236}">
                <a16:creationId xmlns:a16="http://schemas.microsoft.com/office/drawing/2014/main" id="{D7ABC0F2-1640-8C5C-B34D-0732A7E0C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886200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</a:t>
            </a:r>
          </a:p>
        </p:txBody>
      </p:sp>
      <p:sp>
        <p:nvSpPr>
          <p:cNvPr id="25701" name="Rectangle 101">
            <a:extLst>
              <a:ext uri="{FF2B5EF4-FFF2-40B4-BE49-F238E27FC236}">
                <a16:creationId xmlns:a16="http://schemas.microsoft.com/office/drawing/2014/main" id="{F9569162-17D5-FAF1-8571-C55C88BD6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862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25702" name="Rectangle 102">
            <a:extLst>
              <a:ext uri="{FF2B5EF4-FFF2-40B4-BE49-F238E27FC236}">
                <a16:creationId xmlns:a16="http://schemas.microsoft.com/office/drawing/2014/main" id="{102BBA5A-F54A-3919-7924-4060DDC15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8100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25703" name="Rectangle 103">
            <a:extLst>
              <a:ext uri="{FF2B5EF4-FFF2-40B4-BE49-F238E27FC236}">
                <a16:creationId xmlns:a16="http://schemas.microsoft.com/office/drawing/2014/main" id="{640DA8CB-FCE3-4624-A19A-B96567BAC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8100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5704" name="Rectangle 104">
            <a:extLst>
              <a:ext uri="{FF2B5EF4-FFF2-40B4-BE49-F238E27FC236}">
                <a16:creationId xmlns:a16="http://schemas.microsoft.com/office/drawing/2014/main" id="{E86AE069-C004-8F67-B8A4-290F25601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86200"/>
            <a:ext cx="152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25705" name="Rectangle 105">
            <a:extLst>
              <a:ext uri="{FF2B5EF4-FFF2-40B4-BE49-F238E27FC236}">
                <a16:creationId xmlns:a16="http://schemas.microsoft.com/office/drawing/2014/main" id="{14E6E369-C641-66FD-40F9-7EC9CF1CE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8100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14</a:t>
            </a:r>
          </a:p>
        </p:txBody>
      </p:sp>
      <p:sp>
        <p:nvSpPr>
          <p:cNvPr id="25706" name="Rectangle 106">
            <a:extLst>
              <a:ext uri="{FF2B5EF4-FFF2-40B4-BE49-F238E27FC236}">
                <a16:creationId xmlns:a16="http://schemas.microsoft.com/office/drawing/2014/main" id="{FE1F34F8-D7FA-5E0F-1BB3-CBCC342B2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8862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16</a:t>
            </a:r>
          </a:p>
        </p:txBody>
      </p:sp>
      <p:sp>
        <p:nvSpPr>
          <p:cNvPr id="25707" name="Rectangle 107">
            <a:extLst>
              <a:ext uri="{FF2B5EF4-FFF2-40B4-BE49-F238E27FC236}">
                <a16:creationId xmlns:a16="http://schemas.microsoft.com/office/drawing/2014/main" id="{4CB2C58F-275F-D253-A2C8-407AFBBF2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8862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18</a:t>
            </a:r>
          </a:p>
        </p:txBody>
      </p:sp>
      <p:sp>
        <p:nvSpPr>
          <p:cNvPr id="25708" name="Rectangle 108">
            <a:extLst>
              <a:ext uri="{FF2B5EF4-FFF2-40B4-BE49-F238E27FC236}">
                <a16:creationId xmlns:a16="http://schemas.microsoft.com/office/drawing/2014/main" id="{565CB7E0-7CE9-F7CF-5DA1-D27875D04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810000"/>
            <a:ext cx="15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5709" name="Rectangle 109">
            <a:extLst>
              <a:ext uri="{FF2B5EF4-FFF2-40B4-BE49-F238E27FC236}">
                <a16:creationId xmlns:a16="http://schemas.microsoft.com/office/drawing/2014/main" id="{48D51A6D-B618-A545-C543-BCE2055D7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096000"/>
            <a:ext cx="472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Time  in seconds</a:t>
            </a:r>
          </a:p>
        </p:txBody>
      </p:sp>
      <p:sp>
        <p:nvSpPr>
          <p:cNvPr id="25710" name="Rectangle 110">
            <a:extLst>
              <a:ext uri="{FF2B5EF4-FFF2-40B4-BE49-F238E27FC236}">
                <a16:creationId xmlns:a16="http://schemas.microsoft.com/office/drawing/2014/main" id="{5EC11908-22C1-FB14-3D90-660300DFD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8100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22</a:t>
            </a:r>
          </a:p>
        </p:txBody>
      </p:sp>
      <p:sp>
        <p:nvSpPr>
          <p:cNvPr id="25711" name="Rectangle 111">
            <a:extLst>
              <a:ext uri="{FF2B5EF4-FFF2-40B4-BE49-F238E27FC236}">
                <a16:creationId xmlns:a16="http://schemas.microsoft.com/office/drawing/2014/main" id="{080BD501-9C73-B5A1-429B-073A60C30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3810000"/>
            <a:ext cx="15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24</a:t>
            </a:r>
          </a:p>
        </p:txBody>
      </p:sp>
      <p:sp>
        <p:nvSpPr>
          <p:cNvPr id="25712" name="Freeform 112">
            <a:extLst>
              <a:ext uri="{FF2B5EF4-FFF2-40B4-BE49-F238E27FC236}">
                <a16:creationId xmlns:a16="http://schemas.microsoft.com/office/drawing/2014/main" id="{A928B19A-3130-DD72-6F5F-0A4E9072DAFD}"/>
              </a:ext>
            </a:extLst>
          </p:cNvPr>
          <p:cNvSpPr>
            <a:spLocks/>
          </p:cNvSpPr>
          <p:nvPr/>
        </p:nvSpPr>
        <p:spPr bwMode="auto">
          <a:xfrm>
            <a:off x="304800" y="2273300"/>
            <a:ext cx="2819400" cy="3149600"/>
          </a:xfrm>
          <a:custGeom>
            <a:avLst/>
            <a:gdLst>
              <a:gd name="T0" fmla="*/ 0 w 1776"/>
              <a:gd name="T1" fmla="*/ 968 h 1984"/>
              <a:gd name="T2" fmla="*/ 480 w 1776"/>
              <a:gd name="T3" fmla="*/ 8 h 1984"/>
              <a:gd name="T4" fmla="*/ 960 w 1776"/>
              <a:gd name="T5" fmla="*/ 1016 h 1984"/>
              <a:gd name="T6" fmla="*/ 1344 w 1776"/>
              <a:gd name="T7" fmla="*/ 1976 h 1984"/>
              <a:gd name="T8" fmla="*/ 1776 w 1776"/>
              <a:gd name="T9" fmla="*/ 968 h 1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76" h="1984">
                <a:moveTo>
                  <a:pt x="0" y="968"/>
                </a:moveTo>
                <a:cubicBezTo>
                  <a:pt x="160" y="484"/>
                  <a:pt x="320" y="0"/>
                  <a:pt x="480" y="8"/>
                </a:cubicBezTo>
                <a:cubicBezTo>
                  <a:pt x="640" y="16"/>
                  <a:pt x="816" y="688"/>
                  <a:pt x="960" y="1016"/>
                </a:cubicBezTo>
                <a:cubicBezTo>
                  <a:pt x="1104" y="1344"/>
                  <a:pt x="1208" y="1984"/>
                  <a:pt x="1344" y="1976"/>
                </a:cubicBezTo>
                <a:cubicBezTo>
                  <a:pt x="1480" y="1968"/>
                  <a:pt x="1628" y="1468"/>
                  <a:pt x="1776" y="968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713" name="Freeform 113">
            <a:extLst>
              <a:ext uri="{FF2B5EF4-FFF2-40B4-BE49-F238E27FC236}">
                <a16:creationId xmlns:a16="http://schemas.microsoft.com/office/drawing/2014/main" id="{4D2993BF-289C-7EC8-D7B8-18EDB716A3C2}"/>
              </a:ext>
            </a:extLst>
          </p:cNvPr>
          <p:cNvSpPr>
            <a:spLocks/>
          </p:cNvSpPr>
          <p:nvPr/>
        </p:nvSpPr>
        <p:spPr bwMode="auto">
          <a:xfrm>
            <a:off x="3200400" y="2273300"/>
            <a:ext cx="2743200" cy="3149600"/>
          </a:xfrm>
          <a:custGeom>
            <a:avLst/>
            <a:gdLst>
              <a:gd name="T0" fmla="*/ 0 w 1728"/>
              <a:gd name="T1" fmla="*/ 968 h 1984"/>
              <a:gd name="T2" fmla="*/ 384 w 1728"/>
              <a:gd name="T3" fmla="*/ 8 h 1984"/>
              <a:gd name="T4" fmla="*/ 864 w 1728"/>
              <a:gd name="T5" fmla="*/ 1016 h 1984"/>
              <a:gd name="T6" fmla="*/ 1248 w 1728"/>
              <a:gd name="T7" fmla="*/ 1976 h 1984"/>
              <a:gd name="T8" fmla="*/ 1728 w 1728"/>
              <a:gd name="T9" fmla="*/ 968 h 1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1984">
                <a:moveTo>
                  <a:pt x="0" y="968"/>
                </a:moveTo>
                <a:cubicBezTo>
                  <a:pt x="120" y="484"/>
                  <a:pt x="240" y="0"/>
                  <a:pt x="384" y="8"/>
                </a:cubicBezTo>
                <a:cubicBezTo>
                  <a:pt x="528" y="16"/>
                  <a:pt x="720" y="688"/>
                  <a:pt x="864" y="1016"/>
                </a:cubicBezTo>
                <a:cubicBezTo>
                  <a:pt x="1008" y="1344"/>
                  <a:pt x="1104" y="1984"/>
                  <a:pt x="1248" y="1976"/>
                </a:cubicBezTo>
                <a:cubicBezTo>
                  <a:pt x="1392" y="1968"/>
                  <a:pt x="1656" y="1128"/>
                  <a:pt x="1728" y="968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714" name="Text Box 114">
            <a:extLst>
              <a:ext uri="{FF2B5EF4-FFF2-40B4-BE49-F238E27FC236}">
                <a16:creationId xmlns:a16="http://schemas.microsoft.com/office/drawing/2014/main" id="{CC2DD2C8-9E56-BC1D-6906-4C237B33B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3 cycles</a:t>
            </a:r>
          </a:p>
        </p:txBody>
      </p:sp>
      <p:sp>
        <p:nvSpPr>
          <p:cNvPr id="25715" name="Text Box 115">
            <a:extLst>
              <a:ext uri="{FF2B5EF4-FFF2-40B4-BE49-F238E27FC236}">
                <a16:creationId xmlns:a16="http://schemas.microsoft.com/office/drawing/2014/main" id="{5F5313B7-6AF8-FF7B-B632-33D4F814D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334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0 to 24 seconds</a:t>
            </a:r>
          </a:p>
        </p:txBody>
      </p:sp>
      <p:sp>
        <p:nvSpPr>
          <p:cNvPr id="25716" name="Freeform 116">
            <a:extLst>
              <a:ext uri="{FF2B5EF4-FFF2-40B4-BE49-F238E27FC236}">
                <a16:creationId xmlns:a16="http://schemas.microsoft.com/office/drawing/2014/main" id="{5146A96A-EB69-9A31-3A64-92860C1A0785}"/>
              </a:ext>
            </a:extLst>
          </p:cNvPr>
          <p:cNvSpPr>
            <a:spLocks/>
          </p:cNvSpPr>
          <p:nvPr/>
        </p:nvSpPr>
        <p:spPr bwMode="auto">
          <a:xfrm>
            <a:off x="7200900" y="3886200"/>
            <a:ext cx="1485900" cy="1638300"/>
          </a:xfrm>
          <a:custGeom>
            <a:avLst/>
            <a:gdLst>
              <a:gd name="T0" fmla="*/ 72 w 936"/>
              <a:gd name="T1" fmla="*/ 0 h 1032"/>
              <a:gd name="T2" fmla="*/ 72 w 936"/>
              <a:gd name="T3" fmla="*/ 192 h 1032"/>
              <a:gd name="T4" fmla="*/ 504 w 936"/>
              <a:gd name="T5" fmla="*/ 1008 h 1032"/>
              <a:gd name="T6" fmla="*/ 936 w 936"/>
              <a:gd name="T7" fmla="*/ 48 h 1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36" h="1032">
                <a:moveTo>
                  <a:pt x="72" y="0"/>
                </a:moveTo>
                <a:cubicBezTo>
                  <a:pt x="36" y="12"/>
                  <a:pt x="0" y="24"/>
                  <a:pt x="72" y="192"/>
                </a:cubicBezTo>
                <a:cubicBezTo>
                  <a:pt x="144" y="360"/>
                  <a:pt x="360" y="1032"/>
                  <a:pt x="504" y="1008"/>
                </a:cubicBezTo>
                <a:cubicBezTo>
                  <a:pt x="648" y="984"/>
                  <a:pt x="792" y="516"/>
                  <a:pt x="936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717" name="Freeform 117">
            <a:extLst>
              <a:ext uri="{FF2B5EF4-FFF2-40B4-BE49-F238E27FC236}">
                <a16:creationId xmlns:a16="http://schemas.microsoft.com/office/drawing/2014/main" id="{025047C0-3D4A-E858-A667-86AA511C3648}"/>
              </a:ext>
            </a:extLst>
          </p:cNvPr>
          <p:cNvSpPr>
            <a:spLocks/>
          </p:cNvSpPr>
          <p:nvPr/>
        </p:nvSpPr>
        <p:spPr bwMode="auto">
          <a:xfrm>
            <a:off x="5765800" y="2298700"/>
            <a:ext cx="2844800" cy="3200400"/>
          </a:xfrm>
          <a:custGeom>
            <a:avLst/>
            <a:gdLst>
              <a:gd name="T0" fmla="*/ 64 w 1792"/>
              <a:gd name="T1" fmla="*/ 1048 h 2016"/>
              <a:gd name="T2" fmla="*/ 64 w 1792"/>
              <a:gd name="T3" fmla="*/ 808 h 2016"/>
              <a:gd name="T4" fmla="*/ 448 w 1792"/>
              <a:gd name="T5" fmla="*/ 40 h 2016"/>
              <a:gd name="T6" fmla="*/ 928 w 1792"/>
              <a:gd name="T7" fmla="*/ 1048 h 2016"/>
              <a:gd name="T8" fmla="*/ 1408 w 1792"/>
              <a:gd name="T9" fmla="*/ 2008 h 2016"/>
              <a:gd name="T10" fmla="*/ 1792 w 1792"/>
              <a:gd name="T11" fmla="*/ 1000 h 2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92" h="2016">
                <a:moveTo>
                  <a:pt x="64" y="1048"/>
                </a:moveTo>
                <a:cubicBezTo>
                  <a:pt x="32" y="1012"/>
                  <a:pt x="0" y="976"/>
                  <a:pt x="64" y="808"/>
                </a:cubicBezTo>
                <a:cubicBezTo>
                  <a:pt x="128" y="640"/>
                  <a:pt x="304" y="0"/>
                  <a:pt x="448" y="40"/>
                </a:cubicBezTo>
                <a:cubicBezTo>
                  <a:pt x="592" y="80"/>
                  <a:pt x="768" y="720"/>
                  <a:pt x="928" y="1048"/>
                </a:cubicBezTo>
                <a:cubicBezTo>
                  <a:pt x="1088" y="1376"/>
                  <a:pt x="1264" y="2016"/>
                  <a:pt x="1408" y="2008"/>
                </a:cubicBezTo>
                <a:cubicBezTo>
                  <a:pt x="1552" y="2000"/>
                  <a:pt x="1672" y="1500"/>
                  <a:pt x="1792" y="1000"/>
                </a:cubicBezTo>
              </a:path>
            </a:pathLst>
          </a:custGeom>
          <a:noFill/>
          <a:ln w="57150" cmpd="sng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720" name="Text Box 120">
            <a:extLst>
              <a:ext uri="{FF2B5EF4-FFF2-40B4-BE49-F238E27FC236}">
                <a16:creationId xmlns:a16="http://schemas.microsoft.com/office/drawing/2014/main" id="{4FBE6603-3783-5444-4BEA-2C739F27E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"/>
            <a:ext cx="3886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/>
              <a:t>3/24 s= 1/8 Hz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5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5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14" grpId="0"/>
      <p:bldP spid="25715" grpId="0"/>
      <p:bldP spid="257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DDC0A19-3A22-FF81-0470-79FFB051E1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368B3E1-F229-DE73-794D-E39F93F49E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Frequency – 1 cycle in x seconds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FEFEC19-9093-DED8-8D7C-8B1FA63520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f=1 cycle in 8 seconds= 1/8 Hz</a:t>
            </a:r>
          </a:p>
        </p:txBody>
      </p:sp>
      <p:graphicFrame>
        <p:nvGraphicFramePr>
          <p:cNvPr id="26737" name="Group 113">
            <a:extLst>
              <a:ext uri="{FF2B5EF4-FFF2-40B4-BE49-F238E27FC236}">
                <a16:creationId xmlns:a16="http://schemas.microsoft.com/office/drawing/2014/main" id="{AEA45CE7-AE80-C43F-BD53-B5F21D3197A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79925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305766318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08982381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7578728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5401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57927353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63949248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94193438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84672703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78610364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78842776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10084699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570281213"/>
                    </a:ext>
                  </a:extLst>
                </a:gridCol>
              </a:tblGrid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435415"/>
                  </a:ext>
                </a:extLst>
              </a:tr>
              <a:tr h="752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201804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831224"/>
                  </a:ext>
                </a:extLst>
              </a:tr>
              <a:tr h="708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9946757"/>
                  </a:ext>
                </a:extLst>
              </a:tr>
              <a:tr h="752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683912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5390353"/>
                  </a:ext>
                </a:extLst>
              </a:tr>
            </a:tbl>
          </a:graphicData>
        </a:graphic>
      </p:graphicFrame>
      <p:sp>
        <p:nvSpPr>
          <p:cNvPr id="26720" name="Line 96">
            <a:extLst>
              <a:ext uri="{FF2B5EF4-FFF2-40B4-BE49-F238E27FC236}">
                <a16:creationId xmlns:a16="http://schemas.microsoft.com/office/drawing/2014/main" id="{AE663F18-9D25-C670-AC56-9BA58034EA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8862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721" name="Freeform 97">
            <a:extLst>
              <a:ext uri="{FF2B5EF4-FFF2-40B4-BE49-F238E27FC236}">
                <a16:creationId xmlns:a16="http://schemas.microsoft.com/office/drawing/2014/main" id="{9BF4D8DB-CCA0-C944-CB5E-C59BD6AA1D35}"/>
              </a:ext>
            </a:extLst>
          </p:cNvPr>
          <p:cNvSpPr>
            <a:spLocks/>
          </p:cNvSpPr>
          <p:nvPr/>
        </p:nvSpPr>
        <p:spPr bwMode="auto">
          <a:xfrm>
            <a:off x="381000" y="2362200"/>
            <a:ext cx="6934200" cy="2971800"/>
          </a:xfrm>
          <a:custGeom>
            <a:avLst/>
            <a:gdLst>
              <a:gd name="T0" fmla="*/ 0 w 4368"/>
              <a:gd name="T1" fmla="*/ 960 h 1872"/>
              <a:gd name="T2" fmla="*/ 480 w 4368"/>
              <a:gd name="T3" fmla="*/ 0 h 1872"/>
              <a:gd name="T4" fmla="*/ 912 w 4368"/>
              <a:gd name="T5" fmla="*/ 960 h 1872"/>
              <a:gd name="T6" fmla="*/ 1344 w 4368"/>
              <a:gd name="T7" fmla="*/ 1872 h 1872"/>
              <a:gd name="T8" fmla="*/ 1776 w 4368"/>
              <a:gd name="T9" fmla="*/ 960 h 1872"/>
              <a:gd name="T10" fmla="*/ 2208 w 4368"/>
              <a:gd name="T11" fmla="*/ 0 h 1872"/>
              <a:gd name="T12" fmla="*/ 2640 w 4368"/>
              <a:gd name="T13" fmla="*/ 960 h 1872"/>
              <a:gd name="T14" fmla="*/ 3072 w 4368"/>
              <a:gd name="T15" fmla="*/ 1872 h 1872"/>
              <a:gd name="T16" fmla="*/ 3504 w 4368"/>
              <a:gd name="T17" fmla="*/ 960 h 1872"/>
              <a:gd name="T18" fmla="*/ 3936 w 4368"/>
              <a:gd name="T19" fmla="*/ 0 h 1872"/>
              <a:gd name="T20" fmla="*/ 4368 w 4368"/>
              <a:gd name="T21" fmla="*/ 960 h 1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68" h="1872">
                <a:moveTo>
                  <a:pt x="0" y="960"/>
                </a:moveTo>
                <a:cubicBezTo>
                  <a:pt x="164" y="480"/>
                  <a:pt x="328" y="0"/>
                  <a:pt x="480" y="0"/>
                </a:cubicBezTo>
                <a:cubicBezTo>
                  <a:pt x="632" y="0"/>
                  <a:pt x="768" y="648"/>
                  <a:pt x="912" y="960"/>
                </a:cubicBezTo>
                <a:cubicBezTo>
                  <a:pt x="1056" y="1272"/>
                  <a:pt x="1200" y="1872"/>
                  <a:pt x="1344" y="1872"/>
                </a:cubicBezTo>
                <a:cubicBezTo>
                  <a:pt x="1488" y="1872"/>
                  <a:pt x="1632" y="1272"/>
                  <a:pt x="1776" y="960"/>
                </a:cubicBezTo>
                <a:cubicBezTo>
                  <a:pt x="1920" y="648"/>
                  <a:pt x="2064" y="0"/>
                  <a:pt x="2208" y="0"/>
                </a:cubicBezTo>
                <a:cubicBezTo>
                  <a:pt x="2352" y="0"/>
                  <a:pt x="2496" y="648"/>
                  <a:pt x="2640" y="960"/>
                </a:cubicBezTo>
                <a:cubicBezTo>
                  <a:pt x="2784" y="1272"/>
                  <a:pt x="2928" y="1872"/>
                  <a:pt x="3072" y="1872"/>
                </a:cubicBezTo>
                <a:cubicBezTo>
                  <a:pt x="3216" y="1872"/>
                  <a:pt x="3360" y="1272"/>
                  <a:pt x="3504" y="960"/>
                </a:cubicBezTo>
                <a:cubicBezTo>
                  <a:pt x="3648" y="648"/>
                  <a:pt x="3792" y="0"/>
                  <a:pt x="3936" y="0"/>
                </a:cubicBezTo>
                <a:cubicBezTo>
                  <a:pt x="4080" y="0"/>
                  <a:pt x="4296" y="800"/>
                  <a:pt x="4368" y="9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722" name="Rectangle 98">
            <a:extLst>
              <a:ext uri="{FF2B5EF4-FFF2-40B4-BE49-F238E27FC236}">
                <a16:creationId xmlns:a16="http://schemas.microsoft.com/office/drawing/2014/main" id="{041BB5C5-9112-3BA4-7D0B-5FCCD2AAE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862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</a:p>
        </p:txBody>
      </p:sp>
      <p:sp>
        <p:nvSpPr>
          <p:cNvPr id="26723" name="Rectangle 99">
            <a:extLst>
              <a:ext uri="{FF2B5EF4-FFF2-40B4-BE49-F238E27FC236}">
                <a16:creationId xmlns:a16="http://schemas.microsoft.com/office/drawing/2014/main" id="{0EF830E3-2318-98C6-B96F-6FFD7D2D4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862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26724" name="Rectangle 100">
            <a:extLst>
              <a:ext uri="{FF2B5EF4-FFF2-40B4-BE49-F238E27FC236}">
                <a16:creationId xmlns:a16="http://schemas.microsoft.com/office/drawing/2014/main" id="{5778F171-FDD0-98EC-C40A-48866BDE1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886200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</a:t>
            </a:r>
          </a:p>
        </p:txBody>
      </p:sp>
      <p:sp>
        <p:nvSpPr>
          <p:cNvPr id="26725" name="Rectangle 101">
            <a:extLst>
              <a:ext uri="{FF2B5EF4-FFF2-40B4-BE49-F238E27FC236}">
                <a16:creationId xmlns:a16="http://schemas.microsoft.com/office/drawing/2014/main" id="{C6C57F40-655E-6D96-B6E3-23BAB5771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862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26726" name="Rectangle 102">
            <a:extLst>
              <a:ext uri="{FF2B5EF4-FFF2-40B4-BE49-F238E27FC236}">
                <a16:creationId xmlns:a16="http://schemas.microsoft.com/office/drawing/2014/main" id="{D952E307-3895-4AE1-5EC9-D71A79F06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8100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26727" name="Rectangle 103">
            <a:extLst>
              <a:ext uri="{FF2B5EF4-FFF2-40B4-BE49-F238E27FC236}">
                <a16:creationId xmlns:a16="http://schemas.microsoft.com/office/drawing/2014/main" id="{1C6FAC3B-8947-0936-0231-B73AC45E9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8100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6728" name="Rectangle 104">
            <a:extLst>
              <a:ext uri="{FF2B5EF4-FFF2-40B4-BE49-F238E27FC236}">
                <a16:creationId xmlns:a16="http://schemas.microsoft.com/office/drawing/2014/main" id="{78AE8BED-7FFD-76C9-33E8-77F448BC9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86200"/>
            <a:ext cx="152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26729" name="Rectangle 105">
            <a:extLst>
              <a:ext uri="{FF2B5EF4-FFF2-40B4-BE49-F238E27FC236}">
                <a16:creationId xmlns:a16="http://schemas.microsoft.com/office/drawing/2014/main" id="{15325418-4616-ABE7-4791-5FE333FC9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8100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14</a:t>
            </a:r>
          </a:p>
        </p:txBody>
      </p:sp>
      <p:sp>
        <p:nvSpPr>
          <p:cNvPr id="26730" name="Rectangle 106">
            <a:extLst>
              <a:ext uri="{FF2B5EF4-FFF2-40B4-BE49-F238E27FC236}">
                <a16:creationId xmlns:a16="http://schemas.microsoft.com/office/drawing/2014/main" id="{A695EF59-16C2-F73F-37DE-1187F5B8B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8862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16</a:t>
            </a:r>
          </a:p>
        </p:txBody>
      </p:sp>
      <p:sp>
        <p:nvSpPr>
          <p:cNvPr id="26731" name="Rectangle 107">
            <a:extLst>
              <a:ext uri="{FF2B5EF4-FFF2-40B4-BE49-F238E27FC236}">
                <a16:creationId xmlns:a16="http://schemas.microsoft.com/office/drawing/2014/main" id="{9680790F-D735-EB30-C14A-692BBB42D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8862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18</a:t>
            </a:r>
          </a:p>
        </p:txBody>
      </p:sp>
      <p:sp>
        <p:nvSpPr>
          <p:cNvPr id="26732" name="Rectangle 108">
            <a:extLst>
              <a:ext uri="{FF2B5EF4-FFF2-40B4-BE49-F238E27FC236}">
                <a16:creationId xmlns:a16="http://schemas.microsoft.com/office/drawing/2014/main" id="{235845B4-63F7-6D03-590B-010A7EA7F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810000"/>
            <a:ext cx="15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6733" name="Rectangle 109">
            <a:extLst>
              <a:ext uri="{FF2B5EF4-FFF2-40B4-BE49-F238E27FC236}">
                <a16:creationId xmlns:a16="http://schemas.microsoft.com/office/drawing/2014/main" id="{AA58A0E6-4EC9-3410-E159-47694E8D0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096000"/>
            <a:ext cx="472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Time  in seconds</a:t>
            </a:r>
          </a:p>
        </p:txBody>
      </p:sp>
      <p:sp>
        <p:nvSpPr>
          <p:cNvPr id="26734" name="Rectangle 110">
            <a:extLst>
              <a:ext uri="{FF2B5EF4-FFF2-40B4-BE49-F238E27FC236}">
                <a16:creationId xmlns:a16="http://schemas.microsoft.com/office/drawing/2014/main" id="{07E906BE-A771-67EB-EB53-A57DFA187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8100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22</a:t>
            </a:r>
          </a:p>
        </p:txBody>
      </p:sp>
      <p:sp>
        <p:nvSpPr>
          <p:cNvPr id="26735" name="Rectangle 111">
            <a:extLst>
              <a:ext uri="{FF2B5EF4-FFF2-40B4-BE49-F238E27FC236}">
                <a16:creationId xmlns:a16="http://schemas.microsoft.com/office/drawing/2014/main" id="{AB2086C1-5F75-79B2-0190-70D73F92D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810000"/>
            <a:ext cx="15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24</a:t>
            </a:r>
          </a:p>
        </p:txBody>
      </p:sp>
      <p:sp>
        <p:nvSpPr>
          <p:cNvPr id="26736" name="Freeform 112">
            <a:extLst>
              <a:ext uri="{FF2B5EF4-FFF2-40B4-BE49-F238E27FC236}">
                <a16:creationId xmlns:a16="http://schemas.microsoft.com/office/drawing/2014/main" id="{80C246E0-AB4B-0289-A9E3-E53E6A5DA4E9}"/>
              </a:ext>
            </a:extLst>
          </p:cNvPr>
          <p:cNvSpPr>
            <a:spLocks/>
          </p:cNvSpPr>
          <p:nvPr/>
        </p:nvSpPr>
        <p:spPr bwMode="auto">
          <a:xfrm>
            <a:off x="279400" y="2286000"/>
            <a:ext cx="2921000" cy="3136900"/>
          </a:xfrm>
          <a:custGeom>
            <a:avLst/>
            <a:gdLst>
              <a:gd name="T0" fmla="*/ 64 w 1840"/>
              <a:gd name="T1" fmla="*/ 1008 h 1976"/>
              <a:gd name="T2" fmla="*/ 64 w 1840"/>
              <a:gd name="T3" fmla="*/ 672 h 1976"/>
              <a:gd name="T4" fmla="*/ 448 w 1840"/>
              <a:gd name="T5" fmla="*/ 48 h 1976"/>
              <a:gd name="T6" fmla="*/ 976 w 1840"/>
              <a:gd name="T7" fmla="*/ 960 h 1976"/>
              <a:gd name="T8" fmla="*/ 1408 w 1840"/>
              <a:gd name="T9" fmla="*/ 1968 h 1976"/>
              <a:gd name="T10" fmla="*/ 1840 w 1840"/>
              <a:gd name="T11" fmla="*/ 912 h 1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40" h="1976">
                <a:moveTo>
                  <a:pt x="64" y="1008"/>
                </a:moveTo>
                <a:cubicBezTo>
                  <a:pt x="32" y="920"/>
                  <a:pt x="0" y="832"/>
                  <a:pt x="64" y="672"/>
                </a:cubicBezTo>
                <a:cubicBezTo>
                  <a:pt x="128" y="512"/>
                  <a:pt x="296" y="0"/>
                  <a:pt x="448" y="48"/>
                </a:cubicBezTo>
                <a:cubicBezTo>
                  <a:pt x="600" y="96"/>
                  <a:pt x="816" y="640"/>
                  <a:pt x="976" y="960"/>
                </a:cubicBezTo>
                <a:cubicBezTo>
                  <a:pt x="1136" y="1280"/>
                  <a:pt x="1264" y="1976"/>
                  <a:pt x="1408" y="1968"/>
                </a:cubicBezTo>
                <a:cubicBezTo>
                  <a:pt x="1552" y="1960"/>
                  <a:pt x="1696" y="1436"/>
                  <a:pt x="1840" y="912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738" name="Freeform 114">
            <a:extLst>
              <a:ext uri="{FF2B5EF4-FFF2-40B4-BE49-F238E27FC236}">
                <a16:creationId xmlns:a16="http://schemas.microsoft.com/office/drawing/2014/main" id="{88AD6ABB-CB17-EF11-AE19-B1D1413F4BD6}"/>
              </a:ext>
            </a:extLst>
          </p:cNvPr>
          <p:cNvSpPr>
            <a:spLocks/>
          </p:cNvSpPr>
          <p:nvPr/>
        </p:nvSpPr>
        <p:spPr bwMode="auto">
          <a:xfrm>
            <a:off x="7277100" y="3810000"/>
            <a:ext cx="1409700" cy="1473200"/>
          </a:xfrm>
          <a:custGeom>
            <a:avLst/>
            <a:gdLst>
              <a:gd name="T0" fmla="*/ 24 w 888"/>
              <a:gd name="T1" fmla="*/ 48 h 928"/>
              <a:gd name="T2" fmla="*/ 72 w 888"/>
              <a:gd name="T3" fmla="*/ 144 h 928"/>
              <a:gd name="T4" fmla="*/ 456 w 888"/>
              <a:gd name="T5" fmla="*/ 912 h 928"/>
              <a:gd name="T6" fmla="*/ 888 w 888"/>
              <a:gd name="T7" fmla="*/ 48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88" h="928">
                <a:moveTo>
                  <a:pt x="24" y="48"/>
                </a:moveTo>
                <a:cubicBezTo>
                  <a:pt x="12" y="24"/>
                  <a:pt x="0" y="0"/>
                  <a:pt x="72" y="144"/>
                </a:cubicBezTo>
                <a:cubicBezTo>
                  <a:pt x="144" y="288"/>
                  <a:pt x="320" y="928"/>
                  <a:pt x="456" y="912"/>
                </a:cubicBezTo>
                <a:cubicBezTo>
                  <a:pt x="592" y="896"/>
                  <a:pt x="740" y="472"/>
                  <a:pt x="888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7162EBD-7589-1798-F632-2B80B237EE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457200" y="152400"/>
            <a:ext cx="8229600" cy="122238"/>
          </a:xfrm>
        </p:spPr>
        <p:txBody>
          <a:bodyPr/>
          <a:lstStyle/>
          <a:p>
            <a:endParaRPr lang="en-US" altLang="en-US" sz="400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D80DB20-7AD0-2516-D9AF-8B4FCAC2E5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  <a:solidFill>
            <a:schemeClr val="folHlink"/>
          </a:solidFill>
        </p:spPr>
        <p:txBody>
          <a:bodyPr/>
          <a:lstStyle/>
          <a:p>
            <a:endParaRPr lang="en-US" altLang="en-US"/>
          </a:p>
        </p:txBody>
      </p:sp>
      <p:sp>
        <p:nvSpPr>
          <p:cNvPr id="27652" name="WordArt 4">
            <a:extLst>
              <a:ext uri="{FF2B5EF4-FFF2-40B4-BE49-F238E27FC236}">
                <a16:creationId xmlns:a16="http://schemas.microsoft.com/office/drawing/2014/main" id="{544DBB60-E8DE-DECF-2ED0-DC346CB1ECC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1905000"/>
            <a:ext cx="7315200" cy="3200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GB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Quiz yourself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34041A7-A757-4EDD-2800-E5B2A4D63B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851E064-93FC-DB39-8C7F-BD9A9CA074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  <a:solidFill>
            <a:schemeClr val="accent1"/>
          </a:solidFill>
        </p:spPr>
        <p:txBody>
          <a:bodyPr/>
          <a:lstStyle/>
          <a:p>
            <a:r>
              <a:rPr lang="en-US" altLang="en-US" sz="4400"/>
              <a:t> </a:t>
            </a:r>
            <a:r>
              <a:rPr lang="en-US" altLang="en-US" sz="5400"/>
              <a:t>On a piece of paper  number 1 through 3 and determine the frequency of the following waves.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CC315DA-5F46-96DB-E3A5-1A8819AAA8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#1   f= ?</a:t>
            </a:r>
          </a:p>
        </p:txBody>
      </p:sp>
      <p:graphicFrame>
        <p:nvGraphicFramePr>
          <p:cNvPr id="29862" name="Group 166">
            <a:extLst>
              <a:ext uri="{FF2B5EF4-FFF2-40B4-BE49-F238E27FC236}">
                <a16:creationId xmlns:a16="http://schemas.microsoft.com/office/drawing/2014/main" id="{B55B400D-080F-9938-93E3-1912A1AC293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587375">
                  <a:extLst>
                    <a:ext uri="{9D8B030D-6E8A-4147-A177-3AD203B41FA5}">
                      <a16:colId xmlns:a16="http://schemas.microsoft.com/office/drawing/2014/main" val="2622195559"/>
                    </a:ext>
                  </a:extLst>
                </a:gridCol>
                <a:gridCol w="588963">
                  <a:extLst>
                    <a:ext uri="{9D8B030D-6E8A-4147-A177-3AD203B41FA5}">
                      <a16:colId xmlns:a16="http://schemas.microsoft.com/office/drawing/2014/main" val="1101160421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1806526149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50075018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4266958638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val="2365901298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3362332251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448459680"/>
                    </a:ext>
                  </a:extLst>
                </a:gridCol>
                <a:gridCol w="588963">
                  <a:extLst>
                    <a:ext uri="{9D8B030D-6E8A-4147-A177-3AD203B41FA5}">
                      <a16:colId xmlns:a16="http://schemas.microsoft.com/office/drawing/2014/main" val="3441239492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1050598704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815931955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135905350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val="3121703056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3717323595"/>
                    </a:ext>
                  </a:extLst>
                </a:gridCol>
              </a:tblGrid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41356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0825191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6728267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029279"/>
                  </a:ext>
                </a:extLst>
              </a:tr>
            </a:tbl>
          </a:graphicData>
        </a:graphic>
      </p:graphicFrame>
      <p:sp>
        <p:nvSpPr>
          <p:cNvPr id="29864" name="Freeform 168">
            <a:extLst>
              <a:ext uri="{FF2B5EF4-FFF2-40B4-BE49-F238E27FC236}">
                <a16:creationId xmlns:a16="http://schemas.microsoft.com/office/drawing/2014/main" id="{572F235C-4AAD-1ECF-D19D-A8A0C1510F5E}"/>
              </a:ext>
            </a:extLst>
          </p:cNvPr>
          <p:cNvSpPr>
            <a:spLocks/>
          </p:cNvSpPr>
          <p:nvPr/>
        </p:nvSpPr>
        <p:spPr bwMode="auto">
          <a:xfrm>
            <a:off x="457200" y="1587500"/>
            <a:ext cx="7086600" cy="4521200"/>
          </a:xfrm>
          <a:custGeom>
            <a:avLst/>
            <a:gdLst>
              <a:gd name="T0" fmla="*/ 0 w 4560"/>
              <a:gd name="T1" fmla="*/ 1400 h 2848"/>
              <a:gd name="T2" fmla="*/ 864 w 4560"/>
              <a:gd name="T3" fmla="*/ 8 h 2848"/>
              <a:gd name="T4" fmla="*/ 1584 w 4560"/>
              <a:gd name="T5" fmla="*/ 1448 h 2848"/>
              <a:gd name="T6" fmla="*/ 2352 w 4560"/>
              <a:gd name="T7" fmla="*/ 2840 h 2848"/>
              <a:gd name="T8" fmla="*/ 3072 w 4560"/>
              <a:gd name="T9" fmla="*/ 1400 h 2848"/>
              <a:gd name="T10" fmla="*/ 3792 w 4560"/>
              <a:gd name="T11" fmla="*/ 8 h 2848"/>
              <a:gd name="T12" fmla="*/ 4560 w 4560"/>
              <a:gd name="T13" fmla="*/ 1448 h 2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60" h="2848">
                <a:moveTo>
                  <a:pt x="0" y="1400"/>
                </a:moveTo>
                <a:cubicBezTo>
                  <a:pt x="300" y="700"/>
                  <a:pt x="600" y="0"/>
                  <a:pt x="864" y="8"/>
                </a:cubicBezTo>
                <a:cubicBezTo>
                  <a:pt x="1128" y="16"/>
                  <a:pt x="1336" y="976"/>
                  <a:pt x="1584" y="1448"/>
                </a:cubicBezTo>
                <a:cubicBezTo>
                  <a:pt x="1832" y="1920"/>
                  <a:pt x="2104" y="2848"/>
                  <a:pt x="2352" y="2840"/>
                </a:cubicBezTo>
                <a:cubicBezTo>
                  <a:pt x="2600" y="2832"/>
                  <a:pt x="2832" y="1872"/>
                  <a:pt x="3072" y="1400"/>
                </a:cubicBezTo>
                <a:cubicBezTo>
                  <a:pt x="3312" y="928"/>
                  <a:pt x="3544" y="0"/>
                  <a:pt x="3792" y="8"/>
                </a:cubicBezTo>
                <a:cubicBezTo>
                  <a:pt x="4040" y="16"/>
                  <a:pt x="4432" y="1208"/>
                  <a:pt x="4560" y="1448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865" name="Rectangle 169">
            <a:extLst>
              <a:ext uri="{FF2B5EF4-FFF2-40B4-BE49-F238E27FC236}">
                <a16:creationId xmlns:a16="http://schemas.microsoft.com/office/drawing/2014/main" id="{F8961B11-C38E-1FB7-8BB9-953ABB0B7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733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/>
              <a:t>0</a:t>
            </a:r>
          </a:p>
        </p:txBody>
      </p:sp>
      <p:sp>
        <p:nvSpPr>
          <p:cNvPr id="29866" name="Rectangle 170">
            <a:extLst>
              <a:ext uri="{FF2B5EF4-FFF2-40B4-BE49-F238E27FC236}">
                <a16:creationId xmlns:a16="http://schemas.microsoft.com/office/drawing/2014/main" id="{F3941BC7-C00E-F1B5-FD32-46231F6AF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733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</a:p>
        </p:txBody>
      </p:sp>
      <p:sp>
        <p:nvSpPr>
          <p:cNvPr id="29867" name="Rectangle 171">
            <a:extLst>
              <a:ext uri="{FF2B5EF4-FFF2-40B4-BE49-F238E27FC236}">
                <a16:creationId xmlns:a16="http://schemas.microsoft.com/office/drawing/2014/main" id="{08E53084-54BA-D115-8231-4A56F6F2D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7338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29868" name="Rectangle 172">
            <a:extLst>
              <a:ext uri="{FF2B5EF4-FFF2-40B4-BE49-F238E27FC236}">
                <a16:creationId xmlns:a16="http://schemas.microsoft.com/office/drawing/2014/main" id="{E0AC142C-15D7-315F-3327-3E0AB0380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7338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29869" name="Rectangle 173">
            <a:extLst>
              <a:ext uri="{FF2B5EF4-FFF2-40B4-BE49-F238E27FC236}">
                <a16:creationId xmlns:a16="http://schemas.microsoft.com/office/drawing/2014/main" id="{553F7EFF-7426-E38E-02C6-FDE7813B4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7338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</a:t>
            </a:r>
          </a:p>
        </p:txBody>
      </p:sp>
      <p:sp>
        <p:nvSpPr>
          <p:cNvPr id="29870" name="Rectangle 174">
            <a:extLst>
              <a:ext uri="{FF2B5EF4-FFF2-40B4-BE49-F238E27FC236}">
                <a16:creationId xmlns:a16="http://schemas.microsoft.com/office/drawing/2014/main" id="{3542B36A-51B6-A3BF-A4DA-36AC19413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7338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</a:t>
            </a:r>
          </a:p>
        </p:txBody>
      </p:sp>
      <p:sp>
        <p:nvSpPr>
          <p:cNvPr id="29871" name="Rectangle 175">
            <a:extLst>
              <a:ext uri="{FF2B5EF4-FFF2-40B4-BE49-F238E27FC236}">
                <a16:creationId xmlns:a16="http://schemas.microsoft.com/office/drawing/2014/main" id="{B1950C14-03FB-5967-0162-6C0EBA24C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6576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29872" name="Rectangle 176">
            <a:extLst>
              <a:ext uri="{FF2B5EF4-FFF2-40B4-BE49-F238E27FC236}">
                <a16:creationId xmlns:a16="http://schemas.microsoft.com/office/drawing/2014/main" id="{60B76DD4-72D2-AE09-4E7E-34F6A5599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6576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29873" name="Rectangle 177">
            <a:extLst>
              <a:ext uri="{FF2B5EF4-FFF2-40B4-BE49-F238E27FC236}">
                <a16:creationId xmlns:a16="http://schemas.microsoft.com/office/drawing/2014/main" id="{F4A6F549-0DF9-AA55-94C7-929000FA2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6576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29874" name="Rectangle 178">
            <a:extLst>
              <a:ext uri="{FF2B5EF4-FFF2-40B4-BE49-F238E27FC236}">
                <a16:creationId xmlns:a16="http://schemas.microsoft.com/office/drawing/2014/main" id="{BC8A08DD-A951-DFFF-62FB-4CE0E8213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6576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9</a:t>
            </a:r>
          </a:p>
        </p:txBody>
      </p:sp>
      <p:sp>
        <p:nvSpPr>
          <p:cNvPr id="29875" name="Rectangle 179">
            <a:extLst>
              <a:ext uri="{FF2B5EF4-FFF2-40B4-BE49-F238E27FC236}">
                <a16:creationId xmlns:a16="http://schemas.microsoft.com/office/drawing/2014/main" id="{04184661-2ADD-B7FA-32E6-DFD4AED1B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6576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9876" name="Rectangle 180">
            <a:extLst>
              <a:ext uri="{FF2B5EF4-FFF2-40B4-BE49-F238E27FC236}">
                <a16:creationId xmlns:a16="http://schemas.microsoft.com/office/drawing/2014/main" id="{15A36D6E-E3C8-236C-A940-79924453F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7338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29877" name="Rectangle 181">
            <a:extLst>
              <a:ext uri="{FF2B5EF4-FFF2-40B4-BE49-F238E27FC236}">
                <a16:creationId xmlns:a16="http://schemas.microsoft.com/office/drawing/2014/main" id="{49E9F4FE-2D0E-7497-10F2-8B5C39501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7338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29878" name="Rectangle 182">
            <a:extLst>
              <a:ext uri="{FF2B5EF4-FFF2-40B4-BE49-F238E27FC236}">
                <a16:creationId xmlns:a16="http://schemas.microsoft.com/office/drawing/2014/main" id="{96249638-3D7D-C2FB-F612-716D33F71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6248400"/>
            <a:ext cx="449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Time  seconds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80" name="Rectangle 112">
            <a:extLst>
              <a:ext uri="{FF2B5EF4-FFF2-40B4-BE49-F238E27FC236}">
                <a16:creationId xmlns:a16="http://schemas.microsoft.com/office/drawing/2014/main" id="{93DABD12-5A48-0AFC-8101-5E3C292C9E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#2    f= ?</a:t>
            </a:r>
          </a:p>
        </p:txBody>
      </p:sp>
      <p:graphicFrame>
        <p:nvGraphicFramePr>
          <p:cNvPr id="32900" name="Group 132">
            <a:extLst>
              <a:ext uri="{FF2B5EF4-FFF2-40B4-BE49-F238E27FC236}">
                <a16:creationId xmlns:a16="http://schemas.microsoft.com/office/drawing/2014/main" id="{DA5108E6-62C0-0D2D-34B4-D2F051CD851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56125"/>
        </p:xfrm>
        <a:graphic>
          <a:graphicData uri="http://schemas.openxmlformats.org/drawingml/2006/table">
            <a:tbl>
              <a:tblPr/>
              <a:tblGrid>
                <a:gridCol w="587375">
                  <a:extLst>
                    <a:ext uri="{9D8B030D-6E8A-4147-A177-3AD203B41FA5}">
                      <a16:colId xmlns:a16="http://schemas.microsoft.com/office/drawing/2014/main" val="2362603347"/>
                    </a:ext>
                  </a:extLst>
                </a:gridCol>
                <a:gridCol w="588963">
                  <a:extLst>
                    <a:ext uri="{9D8B030D-6E8A-4147-A177-3AD203B41FA5}">
                      <a16:colId xmlns:a16="http://schemas.microsoft.com/office/drawing/2014/main" val="2454958354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4276412188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866216264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3152193928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val="127434327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763098217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974664510"/>
                    </a:ext>
                  </a:extLst>
                </a:gridCol>
                <a:gridCol w="588963">
                  <a:extLst>
                    <a:ext uri="{9D8B030D-6E8A-4147-A177-3AD203B41FA5}">
                      <a16:colId xmlns:a16="http://schemas.microsoft.com/office/drawing/2014/main" val="218136254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174542601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4026835591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1475086539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val="3971327287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1271509459"/>
                    </a:ext>
                  </a:extLst>
                </a:gridCol>
              </a:tblGrid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667665"/>
                  </a:ext>
                </a:extLst>
              </a:tr>
              <a:tr h="752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125834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604495"/>
                  </a:ext>
                </a:extLst>
              </a:tr>
              <a:tr h="784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093456"/>
                  </a:ext>
                </a:extLst>
              </a:tr>
              <a:tr h="752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213889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2151066"/>
                  </a:ext>
                </a:extLst>
              </a:tr>
            </a:tbl>
          </a:graphicData>
        </a:graphic>
      </p:graphicFrame>
      <p:sp>
        <p:nvSpPr>
          <p:cNvPr id="32882" name="Line 114">
            <a:extLst>
              <a:ext uri="{FF2B5EF4-FFF2-40B4-BE49-F238E27FC236}">
                <a16:creationId xmlns:a16="http://schemas.microsoft.com/office/drawing/2014/main" id="{E3687259-091E-1C76-02AE-9E8CEABE27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38100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883" name="Freeform 115">
            <a:extLst>
              <a:ext uri="{FF2B5EF4-FFF2-40B4-BE49-F238E27FC236}">
                <a16:creationId xmlns:a16="http://schemas.microsoft.com/office/drawing/2014/main" id="{CC505C8C-F4E0-2C52-4112-C8B1C26AAC46}"/>
              </a:ext>
            </a:extLst>
          </p:cNvPr>
          <p:cNvSpPr>
            <a:spLocks/>
          </p:cNvSpPr>
          <p:nvPr/>
        </p:nvSpPr>
        <p:spPr bwMode="auto">
          <a:xfrm>
            <a:off x="457200" y="1574800"/>
            <a:ext cx="8229600" cy="4533900"/>
          </a:xfrm>
          <a:custGeom>
            <a:avLst/>
            <a:gdLst>
              <a:gd name="T0" fmla="*/ 0 w 5184"/>
              <a:gd name="T1" fmla="*/ 1408 h 2856"/>
              <a:gd name="T2" fmla="*/ 384 w 5184"/>
              <a:gd name="T3" fmla="*/ 64 h 2856"/>
              <a:gd name="T4" fmla="*/ 720 w 5184"/>
              <a:gd name="T5" fmla="*/ 1408 h 2856"/>
              <a:gd name="T6" fmla="*/ 1104 w 5184"/>
              <a:gd name="T7" fmla="*/ 2848 h 2856"/>
              <a:gd name="T8" fmla="*/ 1440 w 5184"/>
              <a:gd name="T9" fmla="*/ 1360 h 2856"/>
              <a:gd name="T10" fmla="*/ 1824 w 5184"/>
              <a:gd name="T11" fmla="*/ 16 h 2856"/>
              <a:gd name="T12" fmla="*/ 2256 w 5184"/>
              <a:gd name="T13" fmla="*/ 1456 h 2856"/>
              <a:gd name="T14" fmla="*/ 2592 w 5184"/>
              <a:gd name="T15" fmla="*/ 2848 h 2856"/>
              <a:gd name="T16" fmla="*/ 2928 w 5184"/>
              <a:gd name="T17" fmla="*/ 1408 h 2856"/>
              <a:gd name="T18" fmla="*/ 3264 w 5184"/>
              <a:gd name="T19" fmla="*/ 64 h 2856"/>
              <a:gd name="T20" fmla="*/ 3696 w 5184"/>
              <a:gd name="T21" fmla="*/ 1408 h 2856"/>
              <a:gd name="T22" fmla="*/ 4032 w 5184"/>
              <a:gd name="T23" fmla="*/ 2848 h 2856"/>
              <a:gd name="T24" fmla="*/ 4416 w 5184"/>
              <a:gd name="T25" fmla="*/ 1408 h 2856"/>
              <a:gd name="T26" fmla="*/ 4752 w 5184"/>
              <a:gd name="T27" fmla="*/ 64 h 2856"/>
              <a:gd name="T28" fmla="*/ 5184 w 5184"/>
              <a:gd name="T29" fmla="*/ 1408 h 2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184" h="2856">
                <a:moveTo>
                  <a:pt x="0" y="1408"/>
                </a:moveTo>
                <a:cubicBezTo>
                  <a:pt x="132" y="736"/>
                  <a:pt x="264" y="64"/>
                  <a:pt x="384" y="64"/>
                </a:cubicBezTo>
                <a:cubicBezTo>
                  <a:pt x="504" y="64"/>
                  <a:pt x="600" y="944"/>
                  <a:pt x="720" y="1408"/>
                </a:cubicBezTo>
                <a:cubicBezTo>
                  <a:pt x="840" y="1872"/>
                  <a:pt x="984" y="2856"/>
                  <a:pt x="1104" y="2848"/>
                </a:cubicBezTo>
                <a:cubicBezTo>
                  <a:pt x="1224" y="2840"/>
                  <a:pt x="1320" y="1832"/>
                  <a:pt x="1440" y="1360"/>
                </a:cubicBezTo>
                <a:cubicBezTo>
                  <a:pt x="1560" y="888"/>
                  <a:pt x="1688" y="0"/>
                  <a:pt x="1824" y="16"/>
                </a:cubicBezTo>
                <a:cubicBezTo>
                  <a:pt x="1960" y="32"/>
                  <a:pt x="2128" y="984"/>
                  <a:pt x="2256" y="1456"/>
                </a:cubicBezTo>
                <a:cubicBezTo>
                  <a:pt x="2384" y="1928"/>
                  <a:pt x="2480" y="2856"/>
                  <a:pt x="2592" y="2848"/>
                </a:cubicBezTo>
                <a:cubicBezTo>
                  <a:pt x="2704" y="2840"/>
                  <a:pt x="2816" y="1872"/>
                  <a:pt x="2928" y="1408"/>
                </a:cubicBezTo>
                <a:cubicBezTo>
                  <a:pt x="3040" y="944"/>
                  <a:pt x="3136" y="64"/>
                  <a:pt x="3264" y="64"/>
                </a:cubicBezTo>
                <a:cubicBezTo>
                  <a:pt x="3392" y="64"/>
                  <a:pt x="3568" y="944"/>
                  <a:pt x="3696" y="1408"/>
                </a:cubicBezTo>
                <a:cubicBezTo>
                  <a:pt x="3824" y="1872"/>
                  <a:pt x="3912" y="2848"/>
                  <a:pt x="4032" y="2848"/>
                </a:cubicBezTo>
                <a:cubicBezTo>
                  <a:pt x="4152" y="2848"/>
                  <a:pt x="4296" y="1872"/>
                  <a:pt x="4416" y="1408"/>
                </a:cubicBezTo>
                <a:cubicBezTo>
                  <a:pt x="4536" y="944"/>
                  <a:pt x="4624" y="64"/>
                  <a:pt x="4752" y="64"/>
                </a:cubicBezTo>
                <a:cubicBezTo>
                  <a:pt x="4880" y="64"/>
                  <a:pt x="5032" y="736"/>
                  <a:pt x="5184" y="1408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884" name="Rectangle 116">
            <a:extLst>
              <a:ext uri="{FF2B5EF4-FFF2-40B4-BE49-F238E27FC236}">
                <a16:creationId xmlns:a16="http://schemas.microsoft.com/office/drawing/2014/main" id="{E929ADEB-7D47-7F1E-91A9-80A8F19B0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6248400"/>
            <a:ext cx="3962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Time seconds</a:t>
            </a:r>
          </a:p>
        </p:txBody>
      </p:sp>
      <p:sp>
        <p:nvSpPr>
          <p:cNvPr id="32885" name="Rectangle 117">
            <a:extLst>
              <a:ext uri="{FF2B5EF4-FFF2-40B4-BE49-F238E27FC236}">
                <a16:creationId xmlns:a16="http://schemas.microsoft.com/office/drawing/2014/main" id="{F326D714-0F21-B666-3782-4B6C51726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733800"/>
            <a:ext cx="304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</a:p>
        </p:txBody>
      </p:sp>
      <p:sp>
        <p:nvSpPr>
          <p:cNvPr id="32886" name="Rectangle 118">
            <a:extLst>
              <a:ext uri="{FF2B5EF4-FFF2-40B4-BE49-F238E27FC236}">
                <a16:creationId xmlns:a16="http://schemas.microsoft.com/office/drawing/2014/main" id="{59B942B6-2F50-ED59-E5EF-168D9FFBC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32887" name="Rectangle 119">
            <a:extLst>
              <a:ext uri="{FF2B5EF4-FFF2-40B4-BE49-F238E27FC236}">
                <a16:creationId xmlns:a16="http://schemas.microsoft.com/office/drawing/2014/main" id="{33C5BF50-9A55-075F-7CD4-311267416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100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</a:t>
            </a:r>
          </a:p>
        </p:txBody>
      </p:sp>
      <p:sp>
        <p:nvSpPr>
          <p:cNvPr id="32888" name="Rectangle 120">
            <a:extLst>
              <a:ext uri="{FF2B5EF4-FFF2-40B4-BE49-F238E27FC236}">
                <a16:creationId xmlns:a16="http://schemas.microsoft.com/office/drawing/2014/main" id="{AB4AC2A2-63CE-4146-7212-24A18D360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7338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32889" name="Rectangle 121">
            <a:extLst>
              <a:ext uri="{FF2B5EF4-FFF2-40B4-BE49-F238E27FC236}">
                <a16:creationId xmlns:a16="http://schemas.microsoft.com/office/drawing/2014/main" id="{C6A4B649-7637-FCBD-BCF8-2D450CE2B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733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32890" name="Rectangle 122">
            <a:extLst>
              <a:ext uri="{FF2B5EF4-FFF2-40B4-BE49-F238E27FC236}">
                <a16:creationId xmlns:a16="http://schemas.microsoft.com/office/drawing/2014/main" id="{B4528208-96CE-1FD5-4058-2307BF8F4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7338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32891" name="Rectangle 123">
            <a:extLst>
              <a:ext uri="{FF2B5EF4-FFF2-40B4-BE49-F238E27FC236}">
                <a16:creationId xmlns:a16="http://schemas.microsoft.com/office/drawing/2014/main" id="{AD0A9910-74E8-D25E-E00B-2ABAFAF4F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7338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32892" name="Rectangle 124">
            <a:extLst>
              <a:ext uri="{FF2B5EF4-FFF2-40B4-BE49-F238E27FC236}">
                <a16:creationId xmlns:a16="http://schemas.microsoft.com/office/drawing/2014/main" id="{558DF320-4365-CC19-9A49-77E5B28F2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7338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14</a:t>
            </a:r>
          </a:p>
        </p:txBody>
      </p:sp>
      <p:sp>
        <p:nvSpPr>
          <p:cNvPr id="32893" name="Rectangle 125">
            <a:extLst>
              <a:ext uri="{FF2B5EF4-FFF2-40B4-BE49-F238E27FC236}">
                <a16:creationId xmlns:a16="http://schemas.microsoft.com/office/drawing/2014/main" id="{F2F7289E-13B2-D8FD-AC5A-EB333231E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7338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16</a:t>
            </a:r>
          </a:p>
        </p:txBody>
      </p:sp>
      <p:sp>
        <p:nvSpPr>
          <p:cNvPr id="32894" name="Rectangle 126">
            <a:extLst>
              <a:ext uri="{FF2B5EF4-FFF2-40B4-BE49-F238E27FC236}">
                <a16:creationId xmlns:a16="http://schemas.microsoft.com/office/drawing/2014/main" id="{487FAAC7-6F10-8B01-6847-BC7A5B203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6576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18</a:t>
            </a:r>
          </a:p>
        </p:txBody>
      </p:sp>
      <p:sp>
        <p:nvSpPr>
          <p:cNvPr id="32895" name="Rectangle 127">
            <a:extLst>
              <a:ext uri="{FF2B5EF4-FFF2-40B4-BE49-F238E27FC236}">
                <a16:creationId xmlns:a16="http://schemas.microsoft.com/office/drawing/2014/main" id="{3C5EC06F-1567-DBA1-7803-372685670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6576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32896" name="Rectangle 128">
            <a:extLst>
              <a:ext uri="{FF2B5EF4-FFF2-40B4-BE49-F238E27FC236}">
                <a16:creationId xmlns:a16="http://schemas.microsoft.com/office/drawing/2014/main" id="{31060210-270B-A96C-BFF0-D7B8AA05A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6576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22</a:t>
            </a:r>
          </a:p>
        </p:txBody>
      </p:sp>
      <p:sp>
        <p:nvSpPr>
          <p:cNvPr id="32897" name="Rectangle 129">
            <a:extLst>
              <a:ext uri="{FF2B5EF4-FFF2-40B4-BE49-F238E27FC236}">
                <a16:creationId xmlns:a16="http://schemas.microsoft.com/office/drawing/2014/main" id="{A6F824BC-1157-51C0-A16D-165083968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22</a:t>
            </a:r>
          </a:p>
        </p:txBody>
      </p:sp>
      <p:sp>
        <p:nvSpPr>
          <p:cNvPr id="32898" name="Rectangle 130">
            <a:extLst>
              <a:ext uri="{FF2B5EF4-FFF2-40B4-BE49-F238E27FC236}">
                <a16:creationId xmlns:a16="http://schemas.microsoft.com/office/drawing/2014/main" id="{160E0B8A-223E-EAA9-68D1-E92650A31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6576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24</a:t>
            </a:r>
          </a:p>
        </p:txBody>
      </p:sp>
      <p:sp>
        <p:nvSpPr>
          <p:cNvPr id="32899" name="Rectangle 131">
            <a:extLst>
              <a:ext uri="{FF2B5EF4-FFF2-40B4-BE49-F238E27FC236}">
                <a16:creationId xmlns:a16="http://schemas.microsoft.com/office/drawing/2014/main" id="{DADE3BAB-7078-4897-9FA2-96F75839E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7338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6E27D9E-0CEB-8593-4811-2AAA6C951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4F4D6"/>
          </a:solidFill>
        </p:spPr>
        <p:txBody>
          <a:bodyPr/>
          <a:lstStyle/>
          <a:p>
            <a:r>
              <a:rPr lang="en-US" altLang="en-US" b="1"/>
              <a:t>f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3095C0B-C16D-A4EF-6431-B7AE5A526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altLang="en-US" sz="4400" b="1"/>
              <a:t>Frequency = #of cycles/time</a:t>
            </a:r>
          </a:p>
          <a:p>
            <a:pPr algn="ctr"/>
            <a:endParaRPr lang="en-US" altLang="en-US" sz="4400" b="1"/>
          </a:p>
          <a:p>
            <a:pPr algn="ctr"/>
            <a:endParaRPr lang="en-US" altLang="en-US" sz="4400" b="1"/>
          </a:p>
          <a:p>
            <a:pPr algn="ctr"/>
            <a:r>
              <a:rPr lang="en-US" altLang="en-US" sz="4400" b="1"/>
              <a:t>Measured in Hertz (Hz)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C0BE2E0-2EBD-12B8-7DA0-46D9BA73DF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#3  f = ?</a:t>
            </a:r>
          </a:p>
        </p:txBody>
      </p:sp>
      <p:graphicFrame>
        <p:nvGraphicFramePr>
          <p:cNvPr id="34897" name="Group 81">
            <a:extLst>
              <a:ext uri="{FF2B5EF4-FFF2-40B4-BE49-F238E27FC236}">
                <a16:creationId xmlns:a16="http://schemas.microsoft.com/office/drawing/2014/main" id="{7A51A2B4-3E03-34F2-F6C8-13BFEDC2175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587375">
                  <a:extLst>
                    <a:ext uri="{9D8B030D-6E8A-4147-A177-3AD203B41FA5}">
                      <a16:colId xmlns:a16="http://schemas.microsoft.com/office/drawing/2014/main" val="2126574351"/>
                    </a:ext>
                  </a:extLst>
                </a:gridCol>
                <a:gridCol w="588963">
                  <a:extLst>
                    <a:ext uri="{9D8B030D-6E8A-4147-A177-3AD203B41FA5}">
                      <a16:colId xmlns:a16="http://schemas.microsoft.com/office/drawing/2014/main" val="3926854443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653169772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91423905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1754634891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val="3435311550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85944364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1020455289"/>
                    </a:ext>
                  </a:extLst>
                </a:gridCol>
                <a:gridCol w="588963">
                  <a:extLst>
                    <a:ext uri="{9D8B030D-6E8A-4147-A177-3AD203B41FA5}">
                      <a16:colId xmlns:a16="http://schemas.microsoft.com/office/drawing/2014/main" val="3090135294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1995439821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227207169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92262712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val="855693598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1131117595"/>
                    </a:ext>
                  </a:extLst>
                </a:gridCol>
              </a:tblGrid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821193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167058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401473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9248542"/>
                  </a:ext>
                </a:extLst>
              </a:tr>
            </a:tbl>
          </a:graphicData>
        </a:graphic>
      </p:graphicFrame>
      <p:sp>
        <p:nvSpPr>
          <p:cNvPr id="34900" name="Freeform 84">
            <a:extLst>
              <a:ext uri="{FF2B5EF4-FFF2-40B4-BE49-F238E27FC236}">
                <a16:creationId xmlns:a16="http://schemas.microsoft.com/office/drawing/2014/main" id="{D87EAFA7-7159-6412-913A-4D00A576E248}"/>
              </a:ext>
            </a:extLst>
          </p:cNvPr>
          <p:cNvSpPr>
            <a:spLocks/>
          </p:cNvSpPr>
          <p:nvPr/>
        </p:nvSpPr>
        <p:spPr bwMode="auto">
          <a:xfrm>
            <a:off x="381000" y="1587500"/>
            <a:ext cx="8305800" cy="4508500"/>
          </a:xfrm>
          <a:custGeom>
            <a:avLst/>
            <a:gdLst>
              <a:gd name="T0" fmla="*/ 0 w 5232"/>
              <a:gd name="T1" fmla="*/ 1448 h 2840"/>
              <a:gd name="T2" fmla="*/ 384 w 5232"/>
              <a:gd name="T3" fmla="*/ 8 h 2840"/>
              <a:gd name="T4" fmla="*/ 768 w 5232"/>
              <a:gd name="T5" fmla="*/ 1400 h 2840"/>
              <a:gd name="T6" fmla="*/ 1152 w 5232"/>
              <a:gd name="T7" fmla="*/ 2840 h 2840"/>
              <a:gd name="T8" fmla="*/ 1488 w 5232"/>
              <a:gd name="T9" fmla="*/ 1400 h 2840"/>
              <a:gd name="T10" fmla="*/ 1872 w 5232"/>
              <a:gd name="T11" fmla="*/ 8 h 2840"/>
              <a:gd name="T12" fmla="*/ 2256 w 5232"/>
              <a:gd name="T13" fmla="*/ 1400 h 2840"/>
              <a:gd name="T14" fmla="*/ 2640 w 5232"/>
              <a:gd name="T15" fmla="*/ 2792 h 2840"/>
              <a:gd name="T16" fmla="*/ 2976 w 5232"/>
              <a:gd name="T17" fmla="*/ 1400 h 2840"/>
              <a:gd name="T18" fmla="*/ 3312 w 5232"/>
              <a:gd name="T19" fmla="*/ 8 h 2840"/>
              <a:gd name="T20" fmla="*/ 3696 w 5232"/>
              <a:gd name="T21" fmla="*/ 1400 h 2840"/>
              <a:gd name="T22" fmla="*/ 4128 w 5232"/>
              <a:gd name="T23" fmla="*/ 2792 h 2840"/>
              <a:gd name="T24" fmla="*/ 4464 w 5232"/>
              <a:gd name="T25" fmla="*/ 1400 h 2840"/>
              <a:gd name="T26" fmla="*/ 4800 w 5232"/>
              <a:gd name="T27" fmla="*/ 8 h 2840"/>
              <a:gd name="T28" fmla="*/ 5232 w 5232"/>
              <a:gd name="T29" fmla="*/ 1400 h 2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232" h="2840">
                <a:moveTo>
                  <a:pt x="0" y="1448"/>
                </a:moveTo>
                <a:cubicBezTo>
                  <a:pt x="128" y="732"/>
                  <a:pt x="256" y="16"/>
                  <a:pt x="384" y="8"/>
                </a:cubicBezTo>
                <a:cubicBezTo>
                  <a:pt x="512" y="0"/>
                  <a:pt x="640" y="928"/>
                  <a:pt x="768" y="1400"/>
                </a:cubicBezTo>
                <a:cubicBezTo>
                  <a:pt x="896" y="1872"/>
                  <a:pt x="1032" y="2840"/>
                  <a:pt x="1152" y="2840"/>
                </a:cubicBezTo>
                <a:cubicBezTo>
                  <a:pt x="1272" y="2840"/>
                  <a:pt x="1368" y="1872"/>
                  <a:pt x="1488" y="1400"/>
                </a:cubicBezTo>
                <a:cubicBezTo>
                  <a:pt x="1608" y="928"/>
                  <a:pt x="1744" y="8"/>
                  <a:pt x="1872" y="8"/>
                </a:cubicBezTo>
                <a:cubicBezTo>
                  <a:pt x="2000" y="8"/>
                  <a:pt x="2128" y="936"/>
                  <a:pt x="2256" y="1400"/>
                </a:cubicBezTo>
                <a:cubicBezTo>
                  <a:pt x="2384" y="1864"/>
                  <a:pt x="2520" y="2792"/>
                  <a:pt x="2640" y="2792"/>
                </a:cubicBezTo>
                <a:cubicBezTo>
                  <a:pt x="2760" y="2792"/>
                  <a:pt x="2864" y="1864"/>
                  <a:pt x="2976" y="1400"/>
                </a:cubicBezTo>
                <a:cubicBezTo>
                  <a:pt x="3088" y="936"/>
                  <a:pt x="3192" y="8"/>
                  <a:pt x="3312" y="8"/>
                </a:cubicBezTo>
                <a:cubicBezTo>
                  <a:pt x="3432" y="8"/>
                  <a:pt x="3560" y="936"/>
                  <a:pt x="3696" y="1400"/>
                </a:cubicBezTo>
                <a:cubicBezTo>
                  <a:pt x="3832" y="1864"/>
                  <a:pt x="4000" y="2792"/>
                  <a:pt x="4128" y="2792"/>
                </a:cubicBezTo>
                <a:cubicBezTo>
                  <a:pt x="4256" y="2792"/>
                  <a:pt x="4352" y="1864"/>
                  <a:pt x="4464" y="1400"/>
                </a:cubicBezTo>
                <a:cubicBezTo>
                  <a:pt x="4576" y="936"/>
                  <a:pt x="4672" y="8"/>
                  <a:pt x="4800" y="8"/>
                </a:cubicBezTo>
                <a:cubicBezTo>
                  <a:pt x="4928" y="8"/>
                  <a:pt x="5080" y="704"/>
                  <a:pt x="5232" y="1400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901" name="Rectangle 85">
            <a:extLst>
              <a:ext uri="{FF2B5EF4-FFF2-40B4-BE49-F238E27FC236}">
                <a16:creationId xmlns:a16="http://schemas.microsoft.com/office/drawing/2014/main" id="{2B7497AC-39DF-F4EF-F2D2-2D589BCDF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10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</a:p>
        </p:txBody>
      </p:sp>
      <p:sp>
        <p:nvSpPr>
          <p:cNvPr id="34902" name="Rectangle 86">
            <a:extLst>
              <a:ext uri="{FF2B5EF4-FFF2-40B4-BE49-F238E27FC236}">
                <a16:creationId xmlns:a16="http://schemas.microsoft.com/office/drawing/2014/main" id="{177C890C-F867-25BC-021E-2CCC1D379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</a:t>
            </a:r>
          </a:p>
        </p:txBody>
      </p:sp>
      <p:sp>
        <p:nvSpPr>
          <p:cNvPr id="34903" name="Rectangle 87">
            <a:extLst>
              <a:ext uri="{FF2B5EF4-FFF2-40B4-BE49-F238E27FC236}">
                <a16:creationId xmlns:a16="http://schemas.microsoft.com/office/drawing/2014/main" id="{0D76EFBB-82AB-A7E2-08E2-707A85DEA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10000"/>
            <a:ext cx="304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34904" name="Rectangle 88">
            <a:extLst>
              <a:ext uri="{FF2B5EF4-FFF2-40B4-BE49-F238E27FC236}">
                <a16:creationId xmlns:a16="http://schemas.microsoft.com/office/drawing/2014/main" id="{D1DD819D-5313-2F12-8AF9-C748E390D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8100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15</a:t>
            </a:r>
          </a:p>
        </p:txBody>
      </p:sp>
      <p:sp>
        <p:nvSpPr>
          <p:cNvPr id="34905" name="Rectangle 89">
            <a:extLst>
              <a:ext uri="{FF2B5EF4-FFF2-40B4-BE49-F238E27FC236}">
                <a16:creationId xmlns:a16="http://schemas.microsoft.com/office/drawing/2014/main" id="{98BBE768-CEA9-5DB8-5F70-0EF422E5E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7338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34906" name="Rectangle 90">
            <a:extLst>
              <a:ext uri="{FF2B5EF4-FFF2-40B4-BE49-F238E27FC236}">
                <a16:creationId xmlns:a16="http://schemas.microsoft.com/office/drawing/2014/main" id="{D293E503-86B0-96B9-D1E5-356894E04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304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25</a:t>
            </a:r>
          </a:p>
        </p:txBody>
      </p:sp>
      <p:sp>
        <p:nvSpPr>
          <p:cNvPr id="34907" name="Rectangle 91">
            <a:extLst>
              <a:ext uri="{FF2B5EF4-FFF2-40B4-BE49-F238E27FC236}">
                <a16:creationId xmlns:a16="http://schemas.microsoft.com/office/drawing/2014/main" id="{FAD31909-C2EB-553F-A678-37F7497CB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7338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34908" name="Rectangle 92">
            <a:extLst>
              <a:ext uri="{FF2B5EF4-FFF2-40B4-BE49-F238E27FC236}">
                <a16:creationId xmlns:a16="http://schemas.microsoft.com/office/drawing/2014/main" id="{D4533117-931D-48FD-CBBF-1555CEB6D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7338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35</a:t>
            </a:r>
          </a:p>
        </p:txBody>
      </p:sp>
      <p:sp>
        <p:nvSpPr>
          <p:cNvPr id="34909" name="Rectangle 93">
            <a:extLst>
              <a:ext uri="{FF2B5EF4-FFF2-40B4-BE49-F238E27FC236}">
                <a16:creationId xmlns:a16="http://schemas.microsoft.com/office/drawing/2014/main" id="{519FE43F-72F3-B780-E109-F12B5397A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6576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34910" name="Rectangle 94">
            <a:extLst>
              <a:ext uri="{FF2B5EF4-FFF2-40B4-BE49-F238E27FC236}">
                <a16:creationId xmlns:a16="http://schemas.microsoft.com/office/drawing/2014/main" id="{6C3C8B3C-747C-7FC4-9CD7-D6B6BAE62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6576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45</a:t>
            </a:r>
          </a:p>
        </p:txBody>
      </p:sp>
      <p:sp>
        <p:nvSpPr>
          <p:cNvPr id="34911" name="Rectangle 95">
            <a:extLst>
              <a:ext uri="{FF2B5EF4-FFF2-40B4-BE49-F238E27FC236}">
                <a16:creationId xmlns:a16="http://schemas.microsoft.com/office/drawing/2014/main" id="{05822279-B373-626B-2B45-A8098CACD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6576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34912" name="Rectangle 96">
            <a:extLst>
              <a:ext uri="{FF2B5EF4-FFF2-40B4-BE49-F238E27FC236}">
                <a16:creationId xmlns:a16="http://schemas.microsoft.com/office/drawing/2014/main" id="{7597FDB9-1C03-27B5-D770-27894CF58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6576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55</a:t>
            </a:r>
          </a:p>
        </p:txBody>
      </p:sp>
      <p:sp>
        <p:nvSpPr>
          <p:cNvPr id="34913" name="Rectangle 97">
            <a:extLst>
              <a:ext uri="{FF2B5EF4-FFF2-40B4-BE49-F238E27FC236}">
                <a16:creationId xmlns:a16="http://schemas.microsoft.com/office/drawing/2014/main" id="{8D5A8887-3E01-C4E3-E260-A5E48D2B3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7338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34914" name="Rectangle 98">
            <a:extLst>
              <a:ext uri="{FF2B5EF4-FFF2-40B4-BE49-F238E27FC236}">
                <a16:creationId xmlns:a16="http://schemas.microsoft.com/office/drawing/2014/main" id="{FCA07331-1B5F-F3E2-7853-BD5F7C12F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7338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65</a:t>
            </a:r>
          </a:p>
        </p:txBody>
      </p:sp>
      <p:sp>
        <p:nvSpPr>
          <p:cNvPr id="34915" name="Rectangle 99">
            <a:extLst>
              <a:ext uri="{FF2B5EF4-FFF2-40B4-BE49-F238E27FC236}">
                <a16:creationId xmlns:a16="http://schemas.microsoft.com/office/drawing/2014/main" id="{9694991F-573A-AE50-506B-A1BB73F98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37338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70</a:t>
            </a:r>
          </a:p>
        </p:txBody>
      </p:sp>
      <p:sp>
        <p:nvSpPr>
          <p:cNvPr id="34916" name="Rectangle 100">
            <a:extLst>
              <a:ext uri="{FF2B5EF4-FFF2-40B4-BE49-F238E27FC236}">
                <a16:creationId xmlns:a16="http://schemas.microsoft.com/office/drawing/2014/main" id="{75B4959F-9202-0648-22FA-FA958CCE3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6096000"/>
            <a:ext cx="4038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Time   seconds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122A464E-DFAA-CB90-E89E-397DC49A18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8D88FD6-6834-9625-C669-A6CF98C89C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763000" cy="6477000"/>
          </a:xfrm>
          <a:gradFill rotWithShape="1">
            <a:gsLst>
              <a:gs pos="0">
                <a:srgbClr val="F4F4D6">
                  <a:gamma/>
                  <a:shade val="46275"/>
                  <a:invGamma/>
                </a:srgbClr>
              </a:gs>
              <a:gs pos="50000">
                <a:srgbClr val="F4F4D6"/>
              </a:gs>
              <a:gs pos="100000">
                <a:srgbClr val="F4F4D6">
                  <a:gamma/>
                  <a:shade val="46275"/>
                  <a:invGamma/>
                </a:srgbClr>
              </a:gs>
            </a:gsLst>
            <a:lin ang="5400000" scaled="1"/>
          </a:gradFill>
        </p:spPr>
        <p:txBody>
          <a:bodyPr/>
          <a:lstStyle/>
          <a:p>
            <a:r>
              <a:rPr lang="en-US" altLang="en-US"/>
              <a:t>Check your answers</a:t>
            </a:r>
          </a:p>
        </p:txBody>
      </p:sp>
      <p:sp>
        <p:nvSpPr>
          <p:cNvPr id="41988" name="WordArt 4">
            <a:extLst>
              <a:ext uri="{FF2B5EF4-FFF2-40B4-BE49-F238E27FC236}">
                <a16:creationId xmlns:a16="http://schemas.microsoft.com/office/drawing/2014/main" id="{B7A21CC5-B3C5-410C-2B9C-795BCCCECD1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2514600"/>
            <a:ext cx="75438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GB" sz="3600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Check your answers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EA863C0-B2EB-8BC2-3836-8281453DD7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#1   f= 1/8 Hz</a:t>
            </a:r>
          </a:p>
        </p:txBody>
      </p:sp>
      <p:graphicFrame>
        <p:nvGraphicFramePr>
          <p:cNvPr id="38915" name="Group 3">
            <a:extLst>
              <a:ext uri="{FF2B5EF4-FFF2-40B4-BE49-F238E27FC236}">
                <a16:creationId xmlns:a16="http://schemas.microsoft.com/office/drawing/2014/main" id="{E2D62FFE-8465-2C9B-BE7A-101C10C48F2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587375">
                  <a:extLst>
                    <a:ext uri="{9D8B030D-6E8A-4147-A177-3AD203B41FA5}">
                      <a16:colId xmlns:a16="http://schemas.microsoft.com/office/drawing/2014/main" val="3965854800"/>
                    </a:ext>
                  </a:extLst>
                </a:gridCol>
                <a:gridCol w="588963">
                  <a:extLst>
                    <a:ext uri="{9D8B030D-6E8A-4147-A177-3AD203B41FA5}">
                      <a16:colId xmlns:a16="http://schemas.microsoft.com/office/drawing/2014/main" val="1620528162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1997042894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1685633855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1806927293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val="4165101335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42947134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72714278"/>
                    </a:ext>
                  </a:extLst>
                </a:gridCol>
                <a:gridCol w="588963">
                  <a:extLst>
                    <a:ext uri="{9D8B030D-6E8A-4147-A177-3AD203B41FA5}">
                      <a16:colId xmlns:a16="http://schemas.microsoft.com/office/drawing/2014/main" val="2432740705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538369619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958778904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3058471172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val="3457063846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546556652"/>
                    </a:ext>
                  </a:extLst>
                </a:gridCol>
              </a:tblGrid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75781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76917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4719994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020310"/>
                  </a:ext>
                </a:extLst>
              </a:tr>
            </a:tbl>
          </a:graphicData>
        </a:graphic>
      </p:graphicFrame>
      <p:sp>
        <p:nvSpPr>
          <p:cNvPr id="38992" name="Freeform 80">
            <a:extLst>
              <a:ext uri="{FF2B5EF4-FFF2-40B4-BE49-F238E27FC236}">
                <a16:creationId xmlns:a16="http://schemas.microsoft.com/office/drawing/2014/main" id="{57A843B7-8F6D-B1A6-C483-79F21B3DBE4B}"/>
              </a:ext>
            </a:extLst>
          </p:cNvPr>
          <p:cNvSpPr>
            <a:spLocks/>
          </p:cNvSpPr>
          <p:nvPr/>
        </p:nvSpPr>
        <p:spPr bwMode="auto">
          <a:xfrm>
            <a:off x="457200" y="1587500"/>
            <a:ext cx="7086600" cy="4521200"/>
          </a:xfrm>
          <a:custGeom>
            <a:avLst/>
            <a:gdLst>
              <a:gd name="T0" fmla="*/ 0 w 4560"/>
              <a:gd name="T1" fmla="*/ 1400 h 2848"/>
              <a:gd name="T2" fmla="*/ 864 w 4560"/>
              <a:gd name="T3" fmla="*/ 8 h 2848"/>
              <a:gd name="T4" fmla="*/ 1584 w 4560"/>
              <a:gd name="T5" fmla="*/ 1448 h 2848"/>
              <a:gd name="T6" fmla="*/ 2352 w 4560"/>
              <a:gd name="T7" fmla="*/ 2840 h 2848"/>
              <a:gd name="T8" fmla="*/ 3072 w 4560"/>
              <a:gd name="T9" fmla="*/ 1400 h 2848"/>
              <a:gd name="T10" fmla="*/ 3792 w 4560"/>
              <a:gd name="T11" fmla="*/ 8 h 2848"/>
              <a:gd name="T12" fmla="*/ 4560 w 4560"/>
              <a:gd name="T13" fmla="*/ 1448 h 2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60" h="2848">
                <a:moveTo>
                  <a:pt x="0" y="1400"/>
                </a:moveTo>
                <a:cubicBezTo>
                  <a:pt x="300" y="700"/>
                  <a:pt x="600" y="0"/>
                  <a:pt x="864" y="8"/>
                </a:cubicBezTo>
                <a:cubicBezTo>
                  <a:pt x="1128" y="16"/>
                  <a:pt x="1336" y="976"/>
                  <a:pt x="1584" y="1448"/>
                </a:cubicBezTo>
                <a:cubicBezTo>
                  <a:pt x="1832" y="1920"/>
                  <a:pt x="2104" y="2848"/>
                  <a:pt x="2352" y="2840"/>
                </a:cubicBezTo>
                <a:cubicBezTo>
                  <a:pt x="2600" y="2832"/>
                  <a:pt x="2832" y="1872"/>
                  <a:pt x="3072" y="1400"/>
                </a:cubicBezTo>
                <a:cubicBezTo>
                  <a:pt x="3312" y="928"/>
                  <a:pt x="3544" y="0"/>
                  <a:pt x="3792" y="8"/>
                </a:cubicBezTo>
                <a:cubicBezTo>
                  <a:pt x="4040" y="16"/>
                  <a:pt x="4432" y="1208"/>
                  <a:pt x="4560" y="1448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93" name="Rectangle 81">
            <a:extLst>
              <a:ext uri="{FF2B5EF4-FFF2-40B4-BE49-F238E27FC236}">
                <a16:creationId xmlns:a16="http://schemas.microsoft.com/office/drawing/2014/main" id="{6D3204A6-1724-87A3-F868-57B4E3A4E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733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/>
              <a:t>0</a:t>
            </a:r>
          </a:p>
        </p:txBody>
      </p:sp>
      <p:sp>
        <p:nvSpPr>
          <p:cNvPr id="38994" name="Rectangle 82">
            <a:extLst>
              <a:ext uri="{FF2B5EF4-FFF2-40B4-BE49-F238E27FC236}">
                <a16:creationId xmlns:a16="http://schemas.microsoft.com/office/drawing/2014/main" id="{DEF3EEDC-25B3-6DEE-58B4-0A741E709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733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</a:p>
        </p:txBody>
      </p:sp>
      <p:sp>
        <p:nvSpPr>
          <p:cNvPr id="38995" name="Rectangle 83">
            <a:extLst>
              <a:ext uri="{FF2B5EF4-FFF2-40B4-BE49-F238E27FC236}">
                <a16:creationId xmlns:a16="http://schemas.microsoft.com/office/drawing/2014/main" id="{593BF584-18F4-4763-8982-734B556F6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7338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38996" name="Rectangle 84">
            <a:extLst>
              <a:ext uri="{FF2B5EF4-FFF2-40B4-BE49-F238E27FC236}">
                <a16:creationId xmlns:a16="http://schemas.microsoft.com/office/drawing/2014/main" id="{9FAFEBFA-9ADA-A4CC-EE0B-1687D6675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7338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38997" name="Rectangle 85">
            <a:extLst>
              <a:ext uri="{FF2B5EF4-FFF2-40B4-BE49-F238E27FC236}">
                <a16:creationId xmlns:a16="http://schemas.microsoft.com/office/drawing/2014/main" id="{740F4AC4-AD50-0BA9-B95D-08E6FF1B9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7338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</a:t>
            </a:r>
          </a:p>
        </p:txBody>
      </p:sp>
      <p:sp>
        <p:nvSpPr>
          <p:cNvPr id="38998" name="Rectangle 86">
            <a:extLst>
              <a:ext uri="{FF2B5EF4-FFF2-40B4-BE49-F238E27FC236}">
                <a16:creationId xmlns:a16="http://schemas.microsoft.com/office/drawing/2014/main" id="{B2B352B3-EF4F-CC17-3E12-C3F3D0DAC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7338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</a:t>
            </a:r>
          </a:p>
        </p:txBody>
      </p:sp>
      <p:sp>
        <p:nvSpPr>
          <p:cNvPr id="38999" name="Rectangle 87">
            <a:extLst>
              <a:ext uri="{FF2B5EF4-FFF2-40B4-BE49-F238E27FC236}">
                <a16:creationId xmlns:a16="http://schemas.microsoft.com/office/drawing/2014/main" id="{2383AB1A-6632-D971-82F2-6B73B5261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6576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39000" name="Rectangle 88">
            <a:extLst>
              <a:ext uri="{FF2B5EF4-FFF2-40B4-BE49-F238E27FC236}">
                <a16:creationId xmlns:a16="http://schemas.microsoft.com/office/drawing/2014/main" id="{6A22B66D-F9A8-21E8-596A-780497123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6576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39002" name="Rectangle 90">
            <a:extLst>
              <a:ext uri="{FF2B5EF4-FFF2-40B4-BE49-F238E27FC236}">
                <a16:creationId xmlns:a16="http://schemas.microsoft.com/office/drawing/2014/main" id="{BC1F21ED-C2F6-1DD6-61B2-72A1BD030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6576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9</a:t>
            </a:r>
          </a:p>
        </p:txBody>
      </p:sp>
      <p:sp>
        <p:nvSpPr>
          <p:cNvPr id="39003" name="Rectangle 91">
            <a:extLst>
              <a:ext uri="{FF2B5EF4-FFF2-40B4-BE49-F238E27FC236}">
                <a16:creationId xmlns:a16="http://schemas.microsoft.com/office/drawing/2014/main" id="{4787C163-67DE-8E48-3FEA-A1A1BA85F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6576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39004" name="Rectangle 92">
            <a:extLst>
              <a:ext uri="{FF2B5EF4-FFF2-40B4-BE49-F238E27FC236}">
                <a16:creationId xmlns:a16="http://schemas.microsoft.com/office/drawing/2014/main" id="{AA074941-C4A4-1AE5-5CB9-92AB7FADE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7338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39005" name="Rectangle 93">
            <a:extLst>
              <a:ext uri="{FF2B5EF4-FFF2-40B4-BE49-F238E27FC236}">
                <a16:creationId xmlns:a16="http://schemas.microsoft.com/office/drawing/2014/main" id="{112DB67C-1AE7-DB5F-BA02-547737A68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7338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39006" name="Rectangle 94">
            <a:extLst>
              <a:ext uri="{FF2B5EF4-FFF2-40B4-BE49-F238E27FC236}">
                <a16:creationId xmlns:a16="http://schemas.microsoft.com/office/drawing/2014/main" id="{0291526A-7339-3FFA-1EE3-1C25BB439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6248400"/>
            <a:ext cx="449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Time  seconds</a:t>
            </a:r>
          </a:p>
        </p:txBody>
      </p:sp>
      <p:sp>
        <p:nvSpPr>
          <p:cNvPr id="39007" name="Freeform 95">
            <a:extLst>
              <a:ext uri="{FF2B5EF4-FFF2-40B4-BE49-F238E27FC236}">
                <a16:creationId xmlns:a16="http://schemas.microsoft.com/office/drawing/2014/main" id="{0D759EDC-AF9A-40FC-1656-5856766AC69A}"/>
              </a:ext>
            </a:extLst>
          </p:cNvPr>
          <p:cNvSpPr>
            <a:spLocks/>
          </p:cNvSpPr>
          <p:nvPr/>
        </p:nvSpPr>
        <p:spPr bwMode="auto">
          <a:xfrm>
            <a:off x="457200" y="1600200"/>
            <a:ext cx="4800600" cy="4533900"/>
          </a:xfrm>
          <a:custGeom>
            <a:avLst/>
            <a:gdLst>
              <a:gd name="T0" fmla="*/ 0 w 3024"/>
              <a:gd name="T1" fmla="*/ 1360 h 2856"/>
              <a:gd name="T2" fmla="*/ 768 w 3024"/>
              <a:gd name="T3" fmla="*/ 16 h 2856"/>
              <a:gd name="T4" fmla="*/ 1536 w 3024"/>
              <a:gd name="T5" fmla="*/ 1456 h 2856"/>
              <a:gd name="T6" fmla="*/ 2256 w 3024"/>
              <a:gd name="T7" fmla="*/ 2848 h 2856"/>
              <a:gd name="T8" fmla="*/ 3024 w 3024"/>
              <a:gd name="T9" fmla="*/ 1408 h 2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24" h="2856">
                <a:moveTo>
                  <a:pt x="0" y="1360"/>
                </a:moveTo>
                <a:cubicBezTo>
                  <a:pt x="256" y="680"/>
                  <a:pt x="512" y="0"/>
                  <a:pt x="768" y="16"/>
                </a:cubicBezTo>
                <a:cubicBezTo>
                  <a:pt x="1024" y="32"/>
                  <a:pt x="1288" y="984"/>
                  <a:pt x="1536" y="1456"/>
                </a:cubicBezTo>
                <a:cubicBezTo>
                  <a:pt x="1784" y="1928"/>
                  <a:pt x="2008" y="2856"/>
                  <a:pt x="2256" y="2848"/>
                </a:cubicBezTo>
                <a:cubicBezTo>
                  <a:pt x="2504" y="2840"/>
                  <a:pt x="2764" y="2124"/>
                  <a:pt x="3024" y="1408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001" name="Rectangle 89">
            <a:extLst>
              <a:ext uri="{FF2B5EF4-FFF2-40B4-BE49-F238E27FC236}">
                <a16:creationId xmlns:a16="http://schemas.microsoft.com/office/drawing/2014/main" id="{A7FD25E8-40B5-E21A-2D44-3327A6216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6576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A4D8D37-7471-3BDC-13E2-BD30EF726F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#2    f= 1/8 Hz</a:t>
            </a:r>
          </a:p>
        </p:txBody>
      </p:sp>
      <p:graphicFrame>
        <p:nvGraphicFramePr>
          <p:cNvPr id="40065" name="Group 129">
            <a:extLst>
              <a:ext uri="{FF2B5EF4-FFF2-40B4-BE49-F238E27FC236}">
                <a16:creationId xmlns:a16="http://schemas.microsoft.com/office/drawing/2014/main" id="{0DBD32A7-8D7E-77BB-172D-5BEF9D7FCB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56125"/>
        </p:xfrm>
        <a:graphic>
          <a:graphicData uri="http://schemas.openxmlformats.org/drawingml/2006/table">
            <a:tbl>
              <a:tblPr/>
              <a:tblGrid>
                <a:gridCol w="587375">
                  <a:extLst>
                    <a:ext uri="{9D8B030D-6E8A-4147-A177-3AD203B41FA5}">
                      <a16:colId xmlns:a16="http://schemas.microsoft.com/office/drawing/2014/main" val="1283366388"/>
                    </a:ext>
                  </a:extLst>
                </a:gridCol>
                <a:gridCol w="588963">
                  <a:extLst>
                    <a:ext uri="{9D8B030D-6E8A-4147-A177-3AD203B41FA5}">
                      <a16:colId xmlns:a16="http://schemas.microsoft.com/office/drawing/2014/main" val="3640195959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3019868550"/>
                    </a:ext>
                  </a:extLst>
                </a:gridCol>
                <a:gridCol w="598487">
                  <a:extLst>
                    <a:ext uri="{9D8B030D-6E8A-4147-A177-3AD203B41FA5}">
                      <a16:colId xmlns:a16="http://schemas.microsoft.com/office/drawing/2014/main" val="1317150231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3913150036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val="534411330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4053824222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3960628138"/>
                    </a:ext>
                  </a:extLst>
                </a:gridCol>
                <a:gridCol w="588963">
                  <a:extLst>
                    <a:ext uri="{9D8B030D-6E8A-4147-A177-3AD203B41FA5}">
                      <a16:colId xmlns:a16="http://schemas.microsoft.com/office/drawing/2014/main" val="1780047816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814919631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1883347306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12149093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val="170408384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534176788"/>
                    </a:ext>
                  </a:extLst>
                </a:gridCol>
              </a:tblGrid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4608"/>
                  </a:ext>
                </a:extLst>
              </a:tr>
              <a:tr h="752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194793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390315"/>
                  </a:ext>
                </a:extLst>
              </a:tr>
              <a:tr h="784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76033"/>
                  </a:ext>
                </a:extLst>
              </a:tr>
              <a:tr h="752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5570010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602684"/>
                  </a:ext>
                </a:extLst>
              </a:tr>
            </a:tbl>
          </a:graphicData>
        </a:graphic>
      </p:graphicFrame>
      <p:sp>
        <p:nvSpPr>
          <p:cNvPr id="40046" name="Line 110">
            <a:extLst>
              <a:ext uri="{FF2B5EF4-FFF2-40B4-BE49-F238E27FC236}">
                <a16:creationId xmlns:a16="http://schemas.microsoft.com/office/drawing/2014/main" id="{3DEEE60D-E1A5-5B94-7E4D-2F3B59245F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38100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047" name="Freeform 111">
            <a:extLst>
              <a:ext uri="{FF2B5EF4-FFF2-40B4-BE49-F238E27FC236}">
                <a16:creationId xmlns:a16="http://schemas.microsoft.com/office/drawing/2014/main" id="{DCF2BFCD-6A54-7A10-032C-B62966453E02}"/>
              </a:ext>
            </a:extLst>
          </p:cNvPr>
          <p:cNvSpPr>
            <a:spLocks/>
          </p:cNvSpPr>
          <p:nvPr/>
        </p:nvSpPr>
        <p:spPr bwMode="auto">
          <a:xfrm>
            <a:off x="457200" y="1574800"/>
            <a:ext cx="8229600" cy="4533900"/>
          </a:xfrm>
          <a:custGeom>
            <a:avLst/>
            <a:gdLst>
              <a:gd name="T0" fmla="*/ 0 w 5184"/>
              <a:gd name="T1" fmla="*/ 1408 h 2856"/>
              <a:gd name="T2" fmla="*/ 384 w 5184"/>
              <a:gd name="T3" fmla="*/ 64 h 2856"/>
              <a:gd name="T4" fmla="*/ 720 w 5184"/>
              <a:gd name="T5" fmla="*/ 1408 h 2856"/>
              <a:gd name="T6" fmla="*/ 1104 w 5184"/>
              <a:gd name="T7" fmla="*/ 2848 h 2856"/>
              <a:gd name="T8" fmla="*/ 1440 w 5184"/>
              <a:gd name="T9" fmla="*/ 1360 h 2856"/>
              <a:gd name="T10" fmla="*/ 1824 w 5184"/>
              <a:gd name="T11" fmla="*/ 16 h 2856"/>
              <a:gd name="T12" fmla="*/ 2256 w 5184"/>
              <a:gd name="T13" fmla="*/ 1456 h 2856"/>
              <a:gd name="T14" fmla="*/ 2592 w 5184"/>
              <a:gd name="T15" fmla="*/ 2848 h 2856"/>
              <a:gd name="T16" fmla="*/ 2928 w 5184"/>
              <a:gd name="T17" fmla="*/ 1408 h 2856"/>
              <a:gd name="T18" fmla="*/ 3264 w 5184"/>
              <a:gd name="T19" fmla="*/ 64 h 2856"/>
              <a:gd name="T20" fmla="*/ 3696 w 5184"/>
              <a:gd name="T21" fmla="*/ 1408 h 2856"/>
              <a:gd name="T22" fmla="*/ 4032 w 5184"/>
              <a:gd name="T23" fmla="*/ 2848 h 2856"/>
              <a:gd name="T24" fmla="*/ 4416 w 5184"/>
              <a:gd name="T25" fmla="*/ 1408 h 2856"/>
              <a:gd name="T26" fmla="*/ 4752 w 5184"/>
              <a:gd name="T27" fmla="*/ 64 h 2856"/>
              <a:gd name="T28" fmla="*/ 5184 w 5184"/>
              <a:gd name="T29" fmla="*/ 1408 h 2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184" h="2856">
                <a:moveTo>
                  <a:pt x="0" y="1408"/>
                </a:moveTo>
                <a:cubicBezTo>
                  <a:pt x="132" y="736"/>
                  <a:pt x="264" y="64"/>
                  <a:pt x="384" y="64"/>
                </a:cubicBezTo>
                <a:cubicBezTo>
                  <a:pt x="504" y="64"/>
                  <a:pt x="600" y="944"/>
                  <a:pt x="720" y="1408"/>
                </a:cubicBezTo>
                <a:cubicBezTo>
                  <a:pt x="840" y="1872"/>
                  <a:pt x="984" y="2856"/>
                  <a:pt x="1104" y="2848"/>
                </a:cubicBezTo>
                <a:cubicBezTo>
                  <a:pt x="1224" y="2840"/>
                  <a:pt x="1320" y="1832"/>
                  <a:pt x="1440" y="1360"/>
                </a:cubicBezTo>
                <a:cubicBezTo>
                  <a:pt x="1560" y="888"/>
                  <a:pt x="1688" y="0"/>
                  <a:pt x="1824" y="16"/>
                </a:cubicBezTo>
                <a:cubicBezTo>
                  <a:pt x="1960" y="32"/>
                  <a:pt x="2128" y="984"/>
                  <a:pt x="2256" y="1456"/>
                </a:cubicBezTo>
                <a:cubicBezTo>
                  <a:pt x="2384" y="1928"/>
                  <a:pt x="2480" y="2856"/>
                  <a:pt x="2592" y="2848"/>
                </a:cubicBezTo>
                <a:cubicBezTo>
                  <a:pt x="2704" y="2840"/>
                  <a:pt x="2816" y="1872"/>
                  <a:pt x="2928" y="1408"/>
                </a:cubicBezTo>
                <a:cubicBezTo>
                  <a:pt x="3040" y="944"/>
                  <a:pt x="3136" y="64"/>
                  <a:pt x="3264" y="64"/>
                </a:cubicBezTo>
                <a:cubicBezTo>
                  <a:pt x="3392" y="64"/>
                  <a:pt x="3568" y="944"/>
                  <a:pt x="3696" y="1408"/>
                </a:cubicBezTo>
                <a:cubicBezTo>
                  <a:pt x="3824" y="1872"/>
                  <a:pt x="3912" y="2848"/>
                  <a:pt x="4032" y="2848"/>
                </a:cubicBezTo>
                <a:cubicBezTo>
                  <a:pt x="4152" y="2848"/>
                  <a:pt x="4296" y="1872"/>
                  <a:pt x="4416" y="1408"/>
                </a:cubicBezTo>
                <a:cubicBezTo>
                  <a:pt x="4536" y="944"/>
                  <a:pt x="4624" y="64"/>
                  <a:pt x="4752" y="64"/>
                </a:cubicBezTo>
                <a:cubicBezTo>
                  <a:pt x="4880" y="64"/>
                  <a:pt x="5032" y="736"/>
                  <a:pt x="5184" y="1408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048" name="Rectangle 112">
            <a:extLst>
              <a:ext uri="{FF2B5EF4-FFF2-40B4-BE49-F238E27FC236}">
                <a16:creationId xmlns:a16="http://schemas.microsoft.com/office/drawing/2014/main" id="{968F39C5-2E70-C835-9BF9-2592FF406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6248400"/>
            <a:ext cx="3962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Time seconds</a:t>
            </a:r>
          </a:p>
        </p:txBody>
      </p:sp>
      <p:sp>
        <p:nvSpPr>
          <p:cNvPr id="40049" name="Rectangle 113">
            <a:extLst>
              <a:ext uri="{FF2B5EF4-FFF2-40B4-BE49-F238E27FC236}">
                <a16:creationId xmlns:a16="http://schemas.microsoft.com/office/drawing/2014/main" id="{CAB64265-9292-C47B-D210-CF78FDA5B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733800"/>
            <a:ext cx="304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</a:p>
        </p:txBody>
      </p:sp>
      <p:sp>
        <p:nvSpPr>
          <p:cNvPr id="40050" name="Rectangle 114">
            <a:extLst>
              <a:ext uri="{FF2B5EF4-FFF2-40B4-BE49-F238E27FC236}">
                <a16:creationId xmlns:a16="http://schemas.microsoft.com/office/drawing/2014/main" id="{15F7E601-6E4C-7361-BE30-B1BE9CBD6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40051" name="Rectangle 115">
            <a:extLst>
              <a:ext uri="{FF2B5EF4-FFF2-40B4-BE49-F238E27FC236}">
                <a16:creationId xmlns:a16="http://schemas.microsoft.com/office/drawing/2014/main" id="{3B78508F-1BB5-5E44-3AC7-D7E4AC690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100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</a:t>
            </a:r>
          </a:p>
        </p:txBody>
      </p:sp>
      <p:sp>
        <p:nvSpPr>
          <p:cNvPr id="40052" name="Rectangle 116">
            <a:extLst>
              <a:ext uri="{FF2B5EF4-FFF2-40B4-BE49-F238E27FC236}">
                <a16:creationId xmlns:a16="http://schemas.microsoft.com/office/drawing/2014/main" id="{387EB58F-353A-2EF1-50E0-0815D8BF5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7338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40054" name="Rectangle 118">
            <a:extLst>
              <a:ext uri="{FF2B5EF4-FFF2-40B4-BE49-F238E27FC236}">
                <a16:creationId xmlns:a16="http://schemas.microsoft.com/office/drawing/2014/main" id="{B31745CA-D100-5A45-A16D-A33E73D74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7338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40055" name="Rectangle 119">
            <a:extLst>
              <a:ext uri="{FF2B5EF4-FFF2-40B4-BE49-F238E27FC236}">
                <a16:creationId xmlns:a16="http://schemas.microsoft.com/office/drawing/2014/main" id="{A3D4072B-C7D4-BAD6-0626-8932B98DE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7338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40056" name="Rectangle 120">
            <a:extLst>
              <a:ext uri="{FF2B5EF4-FFF2-40B4-BE49-F238E27FC236}">
                <a16:creationId xmlns:a16="http://schemas.microsoft.com/office/drawing/2014/main" id="{EA20E8AE-5AAF-2620-B382-AA3DFFD68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7338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14</a:t>
            </a:r>
          </a:p>
        </p:txBody>
      </p:sp>
      <p:sp>
        <p:nvSpPr>
          <p:cNvPr id="40057" name="Rectangle 121">
            <a:extLst>
              <a:ext uri="{FF2B5EF4-FFF2-40B4-BE49-F238E27FC236}">
                <a16:creationId xmlns:a16="http://schemas.microsoft.com/office/drawing/2014/main" id="{CBBF2FFE-93B1-83FA-4410-86E7FB6CE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7338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16</a:t>
            </a:r>
          </a:p>
        </p:txBody>
      </p:sp>
      <p:sp>
        <p:nvSpPr>
          <p:cNvPr id="40058" name="Rectangle 122">
            <a:extLst>
              <a:ext uri="{FF2B5EF4-FFF2-40B4-BE49-F238E27FC236}">
                <a16:creationId xmlns:a16="http://schemas.microsoft.com/office/drawing/2014/main" id="{29EA240A-B8F1-AA4C-A018-98BC70770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6576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18</a:t>
            </a:r>
          </a:p>
        </p:txBody>
      </p:sp>
      <p:sp>
        <p:nvSpPr>
          <p:cNvPr id="40059" name="Rectangle 123">
            <a:extLst>
              <a:ext uri="{FF2B5EF4-FFF2-40B4-BE49-F238E27FC236}">
                <a16:creationId xmlns:a16="http://schemas.microsoft.com/office/drawing/2014/main" id="{40879FA3-8CCF-0EF8-9420-B903921DB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6576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40060" name="Rectangle 124">
            <a:extLst>
              <a:ext uri="{FF2B5EF4-FFF2-40B4-BE49-F238E27FC236}">
                <a16:creationId xmlns:a16="http://schemas.microsoft.com/office/drawing/2014/main" id="{ED1E93E2-B02F-10DB-43F6-F263DDCA7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6576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22</a:t>
            </a:r>
          </a:p>
        </p:txBody>
      </p:sp>
      <p:sp>
        <p:nvSpPr>
          <p:cNvPr id="40061" name="Rectangle 125">
            <a:extLst>
              <a:ext uri="{FF2B5EF4-FFF2-40B4-BE49-F238E27FC236}">
                <a16:creationId xmlns:a16="http://schemas.microsoft.com/office/drawing/2014/main" id="{4230DBCC-3661-3620-00C9-ECC6DC185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22</a:t>
            </a:r>
          </a:p>
        </p:txBody>
      </p:sp>
      <p:sp>
        <p:nvSpPr>
          <p:cNvPr id="40062" name="Rectangle 126">
            <a:extLst>
              <a:ext uri="{FF2B5EF4-FFF2-40B4-BE49-F238E27FC236}">
                <a16:creationId xmlns:a16="http://schemas.microsoft.com/office/drawing/2014/main" id="{21EBF32F-B571-BDA6-2C9A-9AAA169C9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6576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24</a:t>
            </a:r>
          </a:p>
        </p:txBody>
      </p:sp>
      <p:sp>
        <p:nvSpPr>
          <p:cNvPr id="40063" name="Rectangle 127">
            <a:extLst>
              <a:ext uri="{FF2B5EF4-FFF2-40B4-BE49-F238E27FC236}">
                <a16:creationId xmlns:a16="http://schemas.microsoft.com/office/drawing/2014/main" id="{6B1EFBDA-B1EA-0023-C0DB-7F81D4863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7338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26</a:t>
            </a:r>
          </a:p>
        </p:txBody>
      </p:sp>
      <p:sp>
        <p:nvSpPr>
          <p:cNvPr id="40064" name="Freeform 128">
            <a:extLst>
              <a:ext uri="{FF2B5EF4-FFF2-40B4-BE49-F238E27FC236}">
                <a16:creationId xmlns:a16="http://schemas.microsoft.com/office/drawing/2014/main" id="{8167DF38-9020-1AE9-8B29-741DD38AA2D4}"/>
              </a:ext>
            </a:extLst>
          </p:cNvPr>
          <p:cNvSpPr>
            <a:spLocks/>
          </p:cNvSpPr>
          <p:nvPr/>
        </p:nvSpPr>
        <p:spPr bwMode="auto">
          <a:xfrm>
            <a:off x="444500" y="1625600"/>
            <a:ext cx="2298700" cy="4546600"/>
          </a:xfrm>
          <a:custGeom>
            <a:avLst/>
            <a:gdLst>
              <a:gd name="T0" fmla="*/ 8 w 1448"/>
              <a:gd name="T1" fmla="*/ 1376 h 2864"/>
              <a:gd name="T2" fmla="*/ 56 w 1448"/>
              <a:gd name="T3" fmla="*/ 1184 h 2864"/>
              <a:gd name="T4" fmla="*/ 344 w 1448"/>
              <a:gd name="T5" fmla="*/ 32 h 2864"/>
              <a:gd name="T6" fmla="*/ 728 w 1448"/>
              <a:gd name="T7" fmla="*/ 1376 h 2864"/>
              <a:gd name="T8" fmla="*/ 1112 w 1448"/>
              <a:gd name="T9" fmla="*/ 2864 h 2864"/>
              <a:gd name="T10" fmla="*/ 1448 w 1448"/>
              <a:gd name="T11" fmla="*/ 1376 h 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8" h="2864">
                <a:moveTo>
                  <a:pt x="8" y="1376"/>
                </a:moveTo>
                <a:cubicBezTo>
                  <a:pt x="4" y="1392"/>
                  <a:pt x="0" y="1408"/>
                  <a:pt x="56" y="1184"/>
                </a:cubicBezTo>
                <a:cubicBezTo>
                  <a:pt x="112" y="960"/>
                  <a:pt x="232" y="0"/>
                  <a:pt x="344" y="32"/>
                </a:cubicBezTo>
                <a:cubicBezTo>
                  <a:pt x="456" y="64"/>
                  <a:pt x="600" y="904"/>
                  <a:pt x="728" y="1376"/>
                </a:cubicBezTo>
                <a:cubicBezTo>
                  <a:pt x="856" y="1848"/>
                  <a:pt x="992" y="2864"/>
                  <a:pt x="1112" y="2864"/>
                </a:cubicBezTo>
                <a:cubicBezTo>
                  <a:pt x="1232" y="2864"/>
                  <a:pt x="1340" y="2120"/>
                  <a:pt x="1448" y="1376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053" name="Rectangle 117">
            <a:extLst>
              <a:ext uri="{FF2B5EF4-FFF2-40B4-BE49-F238E27FC236}">
                <a16:creationId xmlns:a16="http://schemas.microsoft.com/office/drawing/2014/main" id="{192FFC8B-FDC6-5F79-4172-A026F35AE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733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09D380F7-42F3-6B21-29F5-0F27B02A63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#3  f = 1/20 Hz</a:t>
            </a:r>
          </a:p>
        </p:txBody>
      </p:sp>
      <p:graphicFrame>
        <p:nvGraphicFramePr>
          <p:cNvPr id="40963" name="Group 3">
            <a:extLst>
              <a:ext uri="{FF2B5EF4-FFF2-40B4-BE49-F238E27FC236}">
                <a16:creationId xmlns:a16="http://schemas.microsoft.com/office/drawing/2014/main" id="{68AC8779-C4B9-EE4D-BB35-322B1FAD3E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587375">
                  <a:extLst>
                    <a:ext uri="{9D8B030D-6E8A-4147-A177-3AD203B41FA5}">
                      <a16:colId xmlns:a16="http://schemas.microsoft.com/office/drawing/2014/main" val="4037865956"/>
                    </a:ext>
                  </a:extLst>
                </a:gridCol>
                <a:gridCol w="588963">
                  <a:extLst>
                    <a:ext uri="{9D8B030D-6E8A-4147-A177-3AD203B41FA5}">
                      <a16:colId xmlns:a16="http://schemas.microsoft.com/office/drawing/2014/main" val="3402423562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4144259248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1315620510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654562176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val="998952181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3364718806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3735701358"/>
                    </a:ext>
                  </a:extLst>
                </a:gridCol>
                <a:gridCol w="588963">
                  <a:extLst>
                    <a:ext uri="{9D8B030D-6E8A-4147-A177-3AD203B41FA5}">
                      <a16:colId xmlns:a16="http://schemas.microsoft.com/office/drawing/2014/main" val="386816883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3622398151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747922267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867870990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val="3625878369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304796432"/>
                    </a:ext>
                  </a:extLst>
                </a:gridCol>
              </a:tblGrid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21497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974551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3554184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141388"/>
                  </a:ext>
                </a:extLst>
              </a:tr>
            </a:tbl>
          </a:graphicData>
        </a:graphic>
      </p:graphicFrame>
      <p:sp>
        <p:nvSpPr>
          <p:cNvPr id="41040" name="Freeform 80">
            <a:extLst>
              <a:ext uri="{FF2B5EF4-FFF2-40B4-BE49-F238E27FC236}">
                <a16:creationId xmlns:a16="http://schemas.microsoft.com/office/drawing/2014/main" id="{870B9877-0EF7-2863-9BAA-A703103DB323}"/>
              </a:ext>
            </a:extLst>
          </p:cNvPr>
          <p:cNvSpPr>
            <a:spLocks/>
          </p:cNvSpPr>
          <p:nvPr/>
        </p:nvSpPr>
        <p:spPr bwMode="auto">
          <a:xfrm>
            <a:off x="381000" y="1587500"/>
            <a:ext cx="8305800" cy="4508500"/>
          </a:xfrm>
          <a:custGeom>
            <a:avLst/>
            <a:gdLst>
              <a:gd name="T0" fmla="*/ 0 w 5232"/>
              <a:gd name="T1" fmla="*/ 1448 h 2840"/>
              <a:gd name="T2" fmla="*/ 384 w 5232"/>
              <a:gd name="T3" fmla="*/ 8 h 2840"/>
              <a:gd name="T4" fmla="*/ 768 w 5232"/>
              <a:gd name="T5" fmla="*/ 1400 h 2840"/>
              <a:gd name="T6" fmla="*/ 1152 w 5232"/>
              <a:gd name="T7" fmla="*/ 2840 h 2840"/>
              <a:gd name="T8" fmla="*/ 1488 w 5232"/>
              <a:gd name="T9" fmla="*/ 1400 h 2840"/>
              <a:gd name="T10" fmla="*/ 1872 w 5232"/>
              <a:gd name="T11" fmla="*/ 8 h 2840"/>
              <a:gd name="T12" fmla="*/ 2256 w 5232"/>
              <a:gd name="T13" fmla="*/ 1400 h 2840"/>
              <a:gd name="T14" fmla="*/ 2640 w 5232"/>
              <a:gd name="T15" fmla="*/ 2792 h 2840"/>
              <a:gd name="T16" fmla="*/ 2976 w 5232"/>
              <a:gd name="T17" fmla="*/ 1400 h 2840"/>
              <a:gd name="T18" fmla="*/ 3312 w 5232"/>
              <a:gd name="T19" fmla="*/ 8 h 2840"/>
              <a:gd name="T20" fmla="*/ 3696 w 5232"/>
              <a:gd name="T21" fmla="*/ 1400 h 2840"/>
              <a:gd name="T22" fmla="*/ 4128 w 5232"/>
              <a:gd name="T23" fmla="*/ 2792 h 2840"/>
              <a:gd name="T24" fmla="*/ 4464 w 5232"/>
              <a:gd name="T25" fmla="*/ 1400 h 2840"/>
              <a:gd name="T26" fmla="*/ 4800 w 5232"/>
              <a:gd name="T27" fmla="*/ 8 h 2840"/>
              <a:gd name="T28" fmla="*/ 5232 w 5232"/>
              <a:gd name="T29" fmla="*/ 1400 h 2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232" h="2840">
                <a:moveTo>
                  <a:pt x="0" y="1448"/>
                </a:moveTo>
                <a:cubicBezTo>
                  <a:pt x="128" y="732"/>
                  <a:pt x="256" y="16"/>
                  <a:pt x="384" y="8"/>
                </a:cubicBezTo>
                <a:cubicBezTo>
                  <a:pt x="512" y="0"/>
                  <a:pt x="640" y="928"/>
                  <a:pt x="768" y="1400"/>
                </a:cubicBezTo>
                <a:cubicBezTo>
                  <a:pt x="896" y="1872"/>
                  <a:pt x="1032" y="2840"/>
                  <a:pt x="1152" y="2840"/>
                </a:cubicBezTo>
                <a:cubicBezTo>
                  <a:pt x="1272" y="2840"/>
                  <a:pt x="1368" y="1872"/>
                  <a:pt x="1488" y="1400"/>
                </a:cubicBezTo>
                <a:cubicBezTo>
                  <a:pt x="1608" y="928"/>
                  <a:pt x="1744" y="8"/>
                  <a:pt x="1872" y="8"/>
                </a:cubicBezTo>
                <a:cubicBezTo>
                  <a:pt x="2000" y="8"/>
                  <a:pt x="2128" y="936"/>
                  <a:pt x="2256" y="1400"/>
                </a:cubicBezTo>
                <a:cubicBezTo>
                  <a:pt x="2384" y="1864"/>
                  <a:pt x="2520" y="2792"/>
                  <a:pt x="2640" y="2792"/>
                </a:cubicBezTo>
                <a:cubicBezTo>
                  <a:pt x="2760" y="2792"/>
                  <a:pt x="2864" y="1864"/>
                  <a:pt x="2976" y="1400"/>
                </a:cubicBezTo>
                <a:cubicBezTo>
                  <a:pt x="3088" y="936"/>
                  <a:pt x="3192" y="8"/>
                  <a:pt x="3312" y="8"/>
                </a:cubicBezTo>
                <a:cubicBezTo>
                  <a:pt x="3432" y="8"/>
                  <a:pt x="3560" y="936"/>
                  <a:pt x="3696" y="1400"/>
                </a:cubicBezTo>
                <a:cubicBezTo>
                  <a:pt x="3832" y="1864"/>
                  <a:pt x="4000" y="2792"/>
                  <a:pt x="4128" y="2792"/>
                </a:cubicBezTo>
                <a:cubicBezTo>
                  <a:pt x="4256" y="2792"/>
                  <a:pt x="4352" y="1864"/>
                  <a:pt x="4464" y="1400"/>
                </a:cubicBezTo>
                <a:cubicBezTo>
                  <a:pt x="4576" y="936"/>
                  <a:pt x="4672" y="8"/>
                  <a:pt x="4800" y="8"/>
                </a:cubicBezTo>
                <a:cubicBezTo>
                  <a:pt x="4928" y="8"/>
                  <a:pt x="5080" y="704"/>
                  <a:pt x="5232" y="1400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41" name="Rectangle 81">
            <a:extLst>
              <a:ext uri="{FF2B5EF4-FFF2-40B4-BE49-F238E27FC236}">
                <a16:creationId xmlns:a16="http://schemas.microsoft.com/office/drawing/2014/main" id="{64EA71B7-152D-9977-F2C1-E213953BB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10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</a:p>
        </p:txBody>
      </p:sp>
      <p:sp>
        <p:nvSpPr>
          <p:cNvPr id="41042" name="Rectangle 82">
            <a:extLst>
              <a:ext uri="{FF2B5EF4-FFF2-40B4-BE49-F238E27FC236}">
                <a16:creationId xmlns:a16="http://schemas.microsoft.com/office/drawing/2014/main" id="{637EDB65-BCBC-2AAC-53E9-923E107A1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</a:t>
            </a:r>
          </a:p>
        </p:txBody>
      </p:sp>
      <p:sp>
        <p:nvSpPr>
          <p:cNvPr id="41043" name="Rectangle 83">
            <a:extLst>
              <a:ext uri="{FF2B5EF4-FFF2-40B4-BE49-F238E27FC236}">
                <a16:creationId xmlns:a16="http://schemas.microsoft.com/office/drawing/2014/main" id="{95D48333-1F7E-9106-B5C9-FC603A6CF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10000"/>
            <a:ext cx="304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41044" name="Rectangle 84">
            <a:extLst>
              <a:ext uri="{FF2B5EF4-FFF2-40B4-BE49-F238E27FC236}">
                <a16:creationId xmlns:a16="http://schemas.microsoft.com/office/drawing/2014/main" id="{921FCF7E-9260-1344-0DB3-4287A31BD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8100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15</a:t>
            </a:r>
          </a:p>
        </p:txBody>
      </p:sp>
      <p:sp>
        <p:nvSpPr>
          <p:cNvPr id="41046" name="Rectangle 86">
            <a:extLst>
              <a:ext uri="{FF2B5EF4-FFF2-40B4-BE49-F238E27FC236}">
                <a16:creationId xmlns:a16="http://schemas.microsoft.com/office/drawing/2014/main" id="{9FE020AB-5419-D041-523F-C1C7BF155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304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25</a:t>
            </a:r>
          </a:p>
        </p:txBody>
      </p:sp>
      <p:sp>
        <p:nvSpPr>
          <p:cNvPr id="41047" name="Rectangle 87">
            <a:extLst>
              <a:ext uri="{FF2B5EF4-FFF2-40B4-BE49-F238E27FC236}">
                <a16:creationId xmlns:a16="http://schemas.microsoft.com/office/drawing/2014/main" id="{DED40C8E-612D-9017-0F19-41CB4ECB1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7338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41048" name="Rectangle 88">
            <a:extLst>
              <a:ext uri="{FF2B5EF4-FFF2-40B4-BE49-F238E27FC236}">
                <a16:creationId xmlns:a16="http://schemas.microsoft.com/office/drawing/2014/main" id="{F7AE540E-954F-90C0-8038-0C2B2E16C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7338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35</a:t>
            </a:r>
          </a:p>
        </p:txBody>
      </p:sp>
      <p:sp>
        <p:nvSpPr>
          <p:cNvPr id="41049" name="Rectangle 89">
            <a:extLst>
              <a:ext uri="{FF2B5EF4-FFF2-40B4-BE49-F238E27FC236}">
                <a16:creationId xmlns:a16="http://schemas.microsoft.com/office/drawing/2014/main" id="{0E390C04-D23E-7CD8-0B61-44A7BA99B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6576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41050" name="Rectangle 90">
            <a:extLst>
              <a:ext uri="{FF2B5EF4-FFF2-40B4-BE49-F238E27FC236}">
                <a16:creationId xmlns:a16="http://schemas.microsoft.com/office/drawing/2014/main" id="{A9846E78-7BA2-23E5-1872-3E19A8368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6576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45</a:t>
            </a:r>
          </a:p>
        </p:txBody>
      </p:sp>
      <p:sp>
        <p:nvSpPr>
          <p:cNvPr id="41051" name="Rectangle 91">
            <a:extLst>
              <a:ext uri="{FF2B5EF4-FFF2-40B4-BE49-F238E27FC236}">
                <a16:creationId xmlns:a16="http://schemas.microsoft.com/office/drawing/2014/main" id="{B1F35D35-15DF-979A-4B00-7CEE8C658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6576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41052" name="Rectangle 92">
            <a:extLst>
              <a:ext uri="{FF2B5EF4-FFF2-40B4-BE49-F238E27FC236}">
                <a16:creationId xmlns:a16="http://schemas.microsoft.com/office/drawing/2014/main" id="{2A05B1E5-0DD1-AB0E-7B4F-76210F27C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6576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55</a:t>
            </a:r>
          </a:p>
        </p:txBody>
      </p:sp>
      <p:sp>
        <p:nvSpPr>
          <p:cNvPr id="41053" name="Rectangle 93">
            <a:extLst>
              <a:ext uri="{FF2B5EF4-FFF2-40B4-BE49-F238E27FC236}">
                <a16:creationId xmlns:a16="http://schemas.microsoft.com/office/drawing/2014/main" id="{D4F2060D-935B-07F3-9D06-41BD3B4EC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7338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41054" name="Rectangle 94">
            <a:extLst>
              <a:ext uri="{FF2B5EF4-FFF2-40B4-BE49-F238E27FC236}">
                <a16:creationId xmlns:a16="http://schemas.microsoft.com/office/drawing/2014/main" id="{992CDF72-AD5E-EDC8-02C1-4AC66EA6C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7338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65</a:t>
            </a:r>
          </a:p>
        </p:txBody>
      </p:sp>
      <p:sp>
        <p:nvSpPr>
          <p:cNvPr id="41055" name="Rectangle 95">
            <a:extLst>
              <a:ext uri="{FF2B5EF4-FFF2-40B4-BE49-F238E27FC236}">
                <a16:creationId xmlns:a16="http://schemas.microsoft.com/office/drawing/2014/main" id="{EF8DDD4C-560F-8C48-1508-5D1BF9003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3733800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70</a:t>
            </a:r>
          </a:p>
        </p:txBody>
      </p:sp>
      <p:sp>
        <p:nvSpPr>
          <p:cNvPr id="41056" name="Rectangle 96">
            <a:extLst>
              <a:ext uri="{FF2B5EF4-FFF2-40B4-BE49-F238E27FC236}">
                <a16:creationId xmlns:a16="http://schemas.microsoft.com/office/drawing/2014/main" id="{F38AA164-0F4A-EA61-317D-39CFEFC77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6096000"/>
            <a:ext cx="4038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Time   seconds</a:t>
            </a:r>
          </a:p>
        </p:txBody>
      </p:sp>
      <p:sp>
        <p:nvSpPr>
          <p:cNvPr id="41057" name="Freeform 97">
            <a:extLst>
              <a:ext uri="{FF2B5EF4-FFF2-40B4-BE49-F238E27FC236}">
                <a16:creationId xmlns:a16="http://schemas.microsoft.com/office/drawing/2014/main" id="{C3B1A5A5-7D49-5CA6-356C-1615A7610285}"/>
              </a:ext>
            </a:extLst>
          </p:cNvPr>
          <p:cNvSpPr>
            <a:spLocks/>
          </p:cNvSpPr>
          <p:nvPr/>
        </p:nvSpPr>
        <p:spPr bwMode="auto">
          <a:xfrm>
            <a:off x="381000" y="1600200"/>
            <a:ext cx="2362200" cy="4495800"/>
          </a:xfrm>
          <a:custGeom>
            <a:avLst/>
            <a:gdLst>
              <a:gd name="T0" fmla="*/ 0 w 1488"/>
              <a:gd name="T1" fmla="*/ 1440 h 2832"/>
              <a:gd name="T2" fmla="*/ 336 w 1488"/>
              <a:gd name="T3" fmla="*/ 0 h 2832"/>
              <a:gd name="T4" fmla="*/ 768 w 1488"/>
              <a:gd name="T5" fmla="*/ 1440 h 2832"/>
              <a:gd name="T6" fmla="*/ 1152 w 1488"/>
              <a:gd name="T7" fmla="*/ 2832 h 2832"/>
              <a:gd name="T8" fmla="*/ 1488 w 1488"/>
              <a:gd name="T9" fmla="*/ 1440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8" h="2832">
                <a:moveTo>
                  <a:pt x="0" y="1440"/>
                </a:moveTo>
                <a:cubicBezTo>
                  <a:pt x="104" y="720"/>
                  <a:pt x="208" y="0"/>
                  <a:pt x="336" y="0"/>
                </a:cubicBezTo>
                <a:cubicBezTo>
                  <a:pt x="464" y="0"/>
                  <a:pt x="632" y="968"/>
                  <a:pt x="768" y="1440"/>
                </a:cubicBezTo>
                <a:cubicBezTo>
                  <a:pt x="904" y="1912"/>
                  <a:pt x="1032" y="2832"/>
                  <a:pt x="1152" y="2832"/>
                </a:cubicBezTo>
                <a:cubicBezTo>
                  <a:pt x="1272" y="2832"/>
                  <a:pt x="1380" y="2136"/>
                  <a:pt x="1488" y="144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45" name="Rectangle 85">
            <a:extLst>
              <a:ext uri="{FF2B5EF4-FFF2-40B4-BE49-F238E27FC236}">
                <a16:creationId xmlns:a16="http://schemas.microsoft.com/office/drawing/2014/main" id="{0893898C-868D-2AFC-1B09-422CBE9EC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7338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75E8611-3881-3645-DAFA-B11EE85C98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A8B8283-D2A4-0604-262C-3500C96885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  <a:solidFill>
            <a:srgbClr val="F4F4D6"/>
          </a:solidFill>
        </p:spPr>
        <p:txBody>
          <a:bodyPr/>
          <a:lstStyle/>
          <a:p>
            <a:endParaRPr lang="en-US" altLang="en-US"/>
          </a:p>
        </p:txBody>
      </p:sp>
      <p:sp>
        <p:nvSpPr>
          <p:cNvPr id="36868" name="WordArt 4">
            <a:extLst>
              <a:ext uri="{FF2B5EF4-FFF2-40B4-BE49-F238E27FC236}">
                <a16:creationId xmlns:a16="http://schemas.microsoft.com/office/drawing/2014/main" id="{B5F0C168-3776-E8CB-87DA-89728FDA037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2209800"/>
            <a:ext cx="64008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How did you do?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6621BA8-D0F1-AA29-9491-D739DCEFA5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0D15824-B2B1-4ADC-228A-D7ABF858A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 sz="4800" b="1"/>
              <a:t> 1 cycle = 1 full wave to repeat itself</a:t>
            </a:r>
          </a:p>
        </p:txBody>
      </p:sp>
      <p:sp>
        <p:nvSpPr>
          <p:cNvPr id="20484" name="Oval 4">
            <a:extLst>
              <a:ext uri="{FF2B5EF4-FFF2-40B4-BE49-F238E27FC236}">
                <a16:creationId xmlns:a16="http://schemas.microsoft.com/office/drawing/2014/main" id="{42E98ACB-194A-5A42-BEA5-9087B07D3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581400"/>
            <a:ext cx="17526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Oval 5">
            <a:extLst>
              <a:ext uri="{FF2B5EF4-FFF2-40B4-BE49-F238E27FC236}">
                <a16:creationId xmlns:a16="http://schemas.microsoft.com/office/drawing/2014/main" id="{FE210AD5-6302-AFC2-4681-2EFC6689A666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3276600" y="4267200"/>
            <a:ext cx="3048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6" name="Oval 6">
            <a:extLst>
              <a:ext uri="{FF2B5EF4-FFF2-40B4-BE49-F238E27FC236}">
                <a16:creationId xmlns:a16="http://schemas.microsoft.com/office/drawing/2014/main" id="{988D9C3B-4FBB-9B64-FC09-F42C4F56720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419600" y="3962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7" name="Freeform 7">
            <a:extLst>
              <a:ext uri="{FF2B5EF4-FFF2-40B4-BE49-F238E27FC236}">
                <a16:creationId xmlns:a16="http://schemas.microsoft.com/office/drawing/2014/main" id="{CE80207B-2204-44CE-8871-87D73D1D04C2}"/>
              </a:ext>
            </a:extLst>
          </p:cNvPr>
          <p:cNvSpPr>
            <a:spLocks/>
          </p:cNvSpPr>
          <p:nvPr/>
        </p:nvSpPr>
        <p:spPr bwMode="auto">
          <a:xfrm>
            <a:off x="4432300" y="3149600"/>
            <a:ext cx="2501900" cy="2311400"/>
          </a:xfrm>
          <a:custGeom>
            <a:avLst/>
            <a:gdLst>
              <a:gd name="T0" fmla="*/ 40 w 1576"/>
              <a:gd name="T1" fmla="*/ 608 h 1456"/>
              <a:gd name="T2" fmla="*/ 40 w 1576"/>
              <a:gd name="T3" fmla="*/ 416 h 1456"/>
              <a:gd name="T4" fmla="*/ 280 w 1576"/>
              <a:gd name="T5" fmla="*/ 32 h 1456"/>
              <a:gd name="T6" fmla="*/ 712 w 1576"/>
              <a:gd name="T7" fmla="*/ 224 h 1456"/>
              <a:gd name="T8" fmla="*/ 952 w 1576"/>
              <a:gd name="T9" fmla="*/ 1136 h 1456"/>
              <a:gd name="T10" fmla="*/ 1384 w 1576"/>
              <a:gd name="T11" fmla="*/ 1376 h 1456"/>
              <a:gd name="T12" fmla="*/ 1576 w 1576"/>
              <a:gd name="T13" fmla="*/ 656 h 1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76" h="1456">
                <a:moveTo>
                  <a:pt x="40" y="608"/>
                </a:moveTo>
                <a:cubicBezTo>
                  <a:pt x="20" y="560"/>
                  <a:pt x="0" y="512"/>
                  <a:pt x="40" y="416"/>
                </a:cubicBezTo>
                <a:cubicBezTo>
                  <a:pt x="80" y="320"/>
                  <a:pt x="168" y="64"/>
                  <a:pt x="280" y="32"/>
                </a:cubicBezTo>
                <a:cubicBezTo>
                  <a:pt x="392" y="0"/>
                  <a:pt x="600" y="40"/>
                  <a:pt x="712" y="224"/>
                </a:cubicBezTo>
                <a:cubicBezTo>
                  <a:pt x="824" y="408"/>
                  <a:pt x="840" y="944"/>
                  <a:pt x="952" y="1136"/>
                </a:cubicBezTo>
                <a:cubicBezTo>
                  <a:pt x="1064" y="1328"/>
                  <a:pt x="1280" y="1456"/>
                  <a:pt x="1384" y="1376"/>
                </a:cubicBezTo>
                <a:cubicBezTo>
                  <a:pt x="1488" y="1296"/>
                  <a:pt x="1532" y="976"/>
                  <a:pt x="1576" y="6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896 0.02646 C -0.20781 -0.04294 -0.16997 -0.11003 -0.11424 -0.12256 C -0.05885 -0.1351 -0.0066 -0.08867 0.00226 -0.01903 C 0.01111 0.05084 -0.02691 0.11746 -0.08229 0.12999 C -0.13785 0.14276 -0.1901 0.09633 -0.19896 0.02646 Z " pathEditMode="relative" rAng="15625023" ptsTypes="fffff">
                                      <p:cBhvr>
                                        <p:cTn id="6" dur="3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69" y="-227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3691 C -0.00729 -0.05478 0.02049 -0.1286 0.05608 -0.13208 C 0.0934 -0.1344 0.12639 -0.06615 0.13108 0.02554 C 0.13559 0.11676 0.16823 0.18431 0.20573 0.18083 C 0.24149 0.17735 0.26736 0.10515 0.26302 0.01416 " pathEditMode="relative" rAng="10581376" ptsTypes="fffff">
                                      <p:cBhvr>
                                        <p:cTn id="8" dur="3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42" y="-12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02E23E7C-F51A-9584-7878-5148A2FF76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graphicFrame>
        <p:nvGraphicFramePr>
          <p:cNvPr id="15961" name="Group 601">
            <a:extLst>
              <a:ext uri="{FF2B5EF4-FFF2-40B4-BE49-F238E27FC236}">
                <a16:creationId xmlns:a16="http://schemas.microsoft.com/office/drawing/2014/main" id="{219DF0E2-643B-FCD9-EF5D-E388ED7B1789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1397000"/>
          <a:ext cx="8839200" cy="5175250"/>
        </p:xfrm>
        <a:graphic>
          <a:graphicData uri="http://schemas.openxmlformats.org/drawingml/2006/table">
            <a:tbl>
              <a:tblPr/>
              <a:tblGrid>
                <a:gridCol w="679450">
                  <a:extLst>
                    <a:ext uri="{9D8B030D-6E8A-4147-A177-3AD203B41FA5}">
                      <a16:colId xmlns:a16="http://schemas.microsoft.com/office/drawing/2014/main" val="2793116071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val="2799965665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4021989734"/>
                    </a:ext>
                  </a:extLst>
                </a:gridCol>
                <a:gridCol w="681037">
                  <a:extLst>
                    <a:ext uri="{9D8B030D-6E8A-4147-A177-3AD203B41FA5}">
                      <a16:colId xmlns:a16="http://schemas.microsoft.com/office/drawing/2014/main" val="359288585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12402272"/>
                    </a:ext>
                  </a:extLst>
                </a:gridCol>
                <a:gridCol w="677863">
                  <a:extLst>
                    <a:ext uri="{9D8B030D-6E8A-4147-A177-3AD203B41FA5}">
                      <a16:colId xmlns:a16="http://schemas.microsoft.com/office/drawing/2014/main" val="3740079008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1777369262"/>
                    </a:ext>
                  </a:extLst>
                </a:gridCol>
                <a:gridCol w="649287">
                  <a:extLst>
                    <a:ext uri="{9D8B030D-6E8A-4147-A177-3AD203B41FA5}">
                      <a16:colId xmlns:a16="http://schemas.microsoft.com/office/drawing/2014/main" val="1922038866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1930659124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val="4048983272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3104983582"/>
                    </a:ext>
                  </a:extLst>
                </a:gridCol>
                <a:gridCol w="681037">
                  <a:extLst>
                    <a:ext uri="{9D8B030D-6E8A-4147-A177-3AD203B41FA5}">
                      <a16:colId xmlns:a16="http://schemas.microsoft.com/office/drawing/2014/main" val="2237198676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969614254"/>
                    </a:ext>
                  </a:extLst>
                </a:gridCol>
              </a:tblGrid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180951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920811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084320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502931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973140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1849910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639396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75866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751592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898958"/>
                  </a:ext>
                </a:extLst>
              </a:tr>
            </a:tbl>
          </a:graphicData>
        </a:graphic>
      </p:graphicFrame>
      <p:sp>
        <p:nvSpPr>
          <p:cNvPr id="15936" name="Line 576">
            <a:extLst>
              <a:ext uri="{FF2B5EF4-FFF2-40B4-BE49-F238E27FC236}">
                <a16:creationId xmlns:a16="http://schemas.microsoft.com/office/drawing/2014/main" id="{A3FD21C5-41F0-C015-BA02-FFF30EDE97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3962400"/>
            <a:ext cx="89154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937" name="Freeform 577">
            <a:extLst>
              <a:ext uri="{FF2B5EF4-FFF2-40B4-BE49-F238E27FC236}">
                <a16:creationId xmlns:a16="http://schemas.microsoft.com/office/drawing/2014/main" id="{1F4A3575-7D8F-308A-22A2-F5E27D2B254A}"/>
              </a:ext>
            </a:extLst>
          </p:cNvPr>
          <p:cNvSpPr>
            <a:spLocks/>
          </p:cNvSpPr>
          <p:nvPr/>
        </p:nvSpPr>
        <p:spPr bwMode="auto">
          <a:xfrm>
            <a:off x="304800" y="1358900"/>
            <a:ext cx="8153400" cy="5207000"/>
          </a:xfrm>
          <a:custGeom>
            <a:avLst/>
            <a:gdLst>
              <a:gd name="T0" fmla="*/ 0 w 5136"/>
              <a:gd name="T1" fmla="*/ 1640 h 3280"/>
              <a:gd name="T2" fmla="*/ 432 w 5136"/>
              <a:gd name="T3" fmla="*/ 8 h 3280"/>
              <a:gd name="T4" fmla="*/ 864 w 5136"/>
              <a:gd name="T5" fmla="*/ 1640 h 3280"/>
              <a:gd name="T6" fmla="*/ 1296 w 5136"/>
              <a:gd name="T7" fmla="*/ 3272 h 3280"/>
              <a:gd name="T8" fmla="*/ 1728 w 5136"/>
              <a:gd name="T9" fmla="*/ 1640 h 3280"/>
              <a:gd name="T10" fmla="*/ 2112 w 5136"/>
              <a:gd name="T11" fmla="*/ 8 h 3280"/>
              <a:gd name="T12" fmla="*/ 2544 w 5136"/>
              <a:gd name="T13" fmla="*/ 1640 h 3280"/>
              <a:gd name="T14" fmla="*/ 2976 w 5136"/>
              <a:gd name="T15" fmla="*/ 3272 h 3280"/>
              <a:gd name="T16" fmla="*/ 3408 w 5136"/>
              <a:gd name="T17" fmla="*/ 1592 h 3280"/>
              <a:gd name="T18" fmla="*/ 3840 w 5136"/>
              <a:gd name="T19" fmla="*/ 8 h 3280"/>
              <a:gd name="T20" fmla="*/ 4272 w 5136"/>
              <a:gd name="T21" fmla="*/ 1640 h 3280"/>
              <a:gd name="T22" fmla="*/ 4704 w 5136"/>
              <a:gd name="T23" fmla="*/ 3272 h 3280"/>
              <a:gd name="T24" fmla="*/ 5136 w 5136"/>
              <a:gd name="T25" fmla="*/ 1640 h 3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136" h="3280">
                <a:moveTo>
                  <a:pt x="0" y="1640"/>
                </a:moveTo>
                <a:cubicBezTo>
                  <a:pt x="144" y="824"/>
                  <a:pt x="288" y="8"/>
                  <a:pt x="432" y="8"/>
                </a:cubicBezTo>
                <a:cubicBezTo>
                  <a:pt x="576" y="8"/>
                  <a:pt x="720" y="1096"/>
                  <a:pt x="864" y="1640"/>
                </a:cubicBezTo>
                <a:cubicBezTo>
                  <a:pt x="1008" y="2184"/>
                  <a:pt x="1152" y="3272"/>
                  <a:pt x="1296" y="3272"/>
                </a:cubicBezTo>
                <a:cubicBezTo>
                  <a:pt x="1440" y="3272"/>
                  <a:pt x="1592" y="2184"/>
                  <a:pt x="1728" y="1640"/>
                </a:cubicBezTo>
                <a:cubicBezTo>
                  <a:pt x="1864" y="1096"/>
                  <a:pt x="1976" y="8"/>
                  <a:pt x="2112" y="8"/>
                </a:cubicBezTo>
                <a:cubicBezTo>
                  <a:pt x="2248" y="8"/>
                  <a:pt x="2400" y="1096"/>
                  <a:pt x="2544" y="1640"/>
                </a:cubicBezTo>
                <a:cubicBezTo>
                  <a:pt x="2688" y="2184"/>
                  <a:pt x="2832" y="3280"/>
                  <a:pt x="2976" y="3272"/>
                </a:cubicBezTo>
                <a:cubicBezTo>
                  <a:pt x="3120" y="3264"/>
                  <a:pt x="3264" y="2136"/>
                  <a:pt x="3408" y="1592"/>
                </a:cubicBezTo>
                <a:cubicBezTo>
                  <a:pt x="3552" y="1048"/>
                  <a:pt x="3696" y="0"/>
                  <a:pt x="3840" y="8"/>
                </a:cubicBezTo>
                <a:cubicBezTo>
                  <a:pt x="3984" y="16"/>
                  <a:pt x="4128" y="1096"/>
                  <a:pt x="4272" y="1640"/>
                </a:cubicBezTo>
                <a:cubicBezTo>
                  <a:pt x="4416" y="2184"/>
                  <a:pt x="4560" y="3272"/>
                  <a:pt x="4704" y="3272"/>
                </a:cubicBezTo>
                <a:cubicBezTo>
                  <a:pt x="4848" y="3272"/>
                  <a:pt x="5064" y="1912"/>
                  <a:pt x="5136" y="1640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940" name="Rectangle 580">
            <a:extLst>
              <a:ext uri="{FF2B5EF4-FFF2-40B4-BE49-F238E27FC236}">
                <a16:creationId xmlns:a16="http://schemas.microsoft.com/office/drawing/2014/main" id="{DFF00C23-44D0-A4B8-8E40-558B3A868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0386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 </a:t>
            </a:r>
          </a:p>
        </p:txBody>
      </p:sp>
      <p:sp>
        <p:nvSpPr>
          <p:cNvPr id="15942" name="Rectangle 582">
            <a:extLst>
              <a:ext uri="{FF2B5EF4-FFF2-40B4-BE49-F238E27FC236}">
                <a16:creationId xmlns:a16="http://schemas.microsoft.com/office/drawing/2014/main" id="{BFF90FB3-A6B4-3CB1-FF4D-1ACC68747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0386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</a:p>
        </p:txBody>
      </p:sp>
      <p:sp>
        <p:nvSpPr>
          <p:cNvPr id="15943" name="Rectangle 583">
            <a:extLst>
              <a:ext uri="{FF2B5EF4-FFF2-40B4-BE49-F238E27FC236}">
                <a16:creationId xmlns:a16="http://schemas.microsoft.com/office/drawing/2014/main" id="{B961B6B0-C164-7BFC-4E9F-D1CA04367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15944" name="Rectangle 584">
            <a:extLst>
              <a:ext uri="{FF2B5EF4-FFF2-40B4-BE49-F238E27FC236}">
                <a16:creationId xmlns:a16="http://schemas.microsoft.com/office/drawing/2014/main" id="{238A53F1-9452-50D2-177E-A39DF723D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9624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</a:t>
            </a:r>
          </a:p>
        </p:txBody>
      </p:sp>
      <p:sp>
        <p:nvSpPr>
          <p:cNvPr id="15946" name="Rectangle 586">
            <a:extLst>
              <a:ext uri="{FF2B5EF4-FFF2-40B4-BE49-F238E27FC236}">
                <a16:creationId xmlns:a16="http://schemas.microsoft.com/office/drawing/2014/main" id="{89C7B8B8-0595-AF0C-B4C6-4505BC120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962400"/>
            <a:ext cx="15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</a:t>
            </a:r>
          </a:p>
        </p:txBody>
      </p:sp>
      <p:sp>
        <p:nvSpPr>
          <p:cNvPr id="15947" name="Rectangle 587">
            <a:extLst>
              <a:ext uri="{FF2B5EF4-FFF2-40B4-BE49-F238E27FC236}">
                <a16:creationId xmlns:a16="http://schemas.microsoft.com/office/drawing/2014/main" id="{2EE6AAA9-2382-87E4-E063-173CE5664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962400"/>
            <a:ext cx="15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15949" name="Rectangle 589">
            <a:extLst>
              <a:ext uri="{FF2B5EF4-FFF2-40B4-BE49-F238E27FC236}">
                <a16:creationId xmlns:a16="http://schemas.microsoft.com/office/drawing/2014/main" id="{06142EDD-485E-7FB8-C2BA-889B4591E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15950" name="Rectangle 590">
            <a:extLst>
              <a:ext uri="{FF2B5EF4-FFF2-40B4-BE49-F238E27FC236}">
                <a16:creationId xmlns:a16="http://schemas.microsoft.com/office/drawing/2014/main" id="{A9D7FE3D-C027-0F24-A31E-8F1BDDE93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962400"/>
            <a:ext cx="15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15951" name="Rectangle 591">
            <a:extLst>
              <a:ext uri="{FF2B5EF4-FFF2-40B4-BE49-F238E27FC236}">
                <a16:creationId xmlns:a16="http://schemas.microsoft.com/office/drawing/2014/main" id="{6345161C-2D1C-45FD-DDE0-CDBB102CA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962400"/>
            <a:ext cx="15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9</a:t>
            </a:r>
          </a:p>
        </p:txBody>
      </p:sp>
      <p:sp>
        <p:nvSpPr>
          <p:cNvPr id="15952" name="Rectangle 592">
            <a:extLst>
              <a:ext uri="{FF2B5EF4-FFF2-40B4-BE49-F238E27FC236}">
                <a16:creationId xmlns:a16="http://schemas.microsoft.com/office/drawing/2014/main" id="{464519AE-69F4-FB21-7919-9576689EC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15953" name="Rectangle 593">
            <a:extLst>
              <a:ext uri="{FF2B5EF4-FFF2-40B4-BE49-F238E27FC236}">
                <a16:creationId xmlns:a16="http://schemas.microsoft.com/office/drawing/2014/main" id="{A6344AFE-BC35-CDBF-5D1A-7D7E88C9D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15954" name="Rectangle 594">
            <a:extLst>
              <a:ext uri="{FF2B5EF4-FFF2-40B4-BE49-F238E27FC236}">
                <a16:creationId xmlns:a16="http://schemas.microsoft.com/office/drawing/2014/main" id="{C35E7C99-0C71-E4C3-5D56-76D4354DD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15955" name="Rectangle 595">
            <a:extLst>
              <a:ext uri="{FF2B5EF4-FFF2-40B4-BE49-F238E27FC236}">
                <a16:creationId xmlns:a16="http://schemas.microsoft.com/office/drawing/2014/main" id="{B26ADD04-278B-7950-20ED-258D9DDE4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62484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Time in seconds </a:t>
            </a:r>
          </a:p>
        </p:txBody>
      </p:sp>
      <p:sp>
        <p:nvSpPr>
          <p:cNvPr id="15956" name="Freeform 596">
            <a:extLst>
              <a:ext uri="{FF2B5EF4-FFF2-40B4-BE49-F238E27FC236}">
                <a16:creationId xmlns:a16="http://schemas.microsoft.com/office/drawing/2014/main" id="{9C8FA7B3-5952-C9CE-504B-C08C729348C1}"/>
              </a:ext>
            </a:extLst>
          </p:cNvPr>
          <p:cNvSpPr>
            <a:spLocks/>
          </p:cNvSpPr>
          <p:nvPr/>
        </p:nvSpPr>
        <p:spPr bwMode="auto">
          <a:xfrm>
            <a:off x="304800" y="774700"/>
            <a:ext cx="2743200" cy="6096000"/>
          </a:xfrm>
          <a:custGeom>
            <a:avLst/>
            <a:gdLst>
              <a:gd name="T0" fmla="*/ 0 w 1728"/>
              <a:gd name="T1" fmla="*/ 1960 h 3840"/>
              <a:gd name="T2" fmla="*/ 288 w 1728"/>
              <a:gd name="T3" fmla="*/ 472 h 3840"/>
              <a:gd name="T4" fmla="*/ 528 w 1728"/>
              <a:gd name="T5" fmla="*/ 520 h 3840"/>
              <a:gd name="T6" fmla="*/ 1248 w 1728"/>
              <a:gd name="T7" fmla="*/ 3592 h 3840"/>
              <a:gd name="T8" fmla="*/ 1728 w 1728"/>
              <a:gd name="T9" fmla="*/ 2008 h 3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3840">
                <a:moveTo>
                  <a:pt x="0" y="1960"/>
                </a:moveTo>
                <a:cubicBezTo>
                  <a:pt x="100" y="1336"/>
                  <a:pt x="200" y="712"/>
                  <a:pt x="288" y="472"/>
                </a:cubicBezTo>
                <a:cubicBezTo>
                  <a:pt x="376" y="232"/>
                  <a:pt x="368" y="0"/>
                  <a:pt x="528" y="520"/>
                </a:cubicBezTo>
                <a:cubicBezTo>
                  <a:pt x="688" y="1040"/>
                  <a:pt x="1048" y="3344"/>
                  <a:pt x="1248" y="3592"/>
                </a:cubicBezTo>
                <a:cubicBezTo>
                  <a:pt x="1448" y="3840"/>
                  <a:pt x="1588" y="2924"/>
                  <a:pt x="1728" y="2008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957" name="Freeform 597">
            <a:extLst>
              <a:ext uri="{FF2B5EF4-FFF2-40B4-BE49-F238E27FC236}">
                <a16:creationId xmlns:a16="http://schemas.microsoft.com/office/drawing/2014/main" id="{1CC39521-3CD9-70B3-9D5C-316ABE3A9BCE}"/>
              </a:ext>
            </a:extLst>
          </p:cNvPr>
          <p:cNvSpPr>
            <a:spLocks/>
          </p:cNvSpPr>
          <p:nvPr/>
        </p:nvSpPr>
        <p:spPr bwMode="auto">
          <a:xfrm>
            <a:off x="2959100" y="1358900"/>
            <a:ext cx="2755900" cy="5207000"/>
          </a:xfrm>
          <a:custGeom>
            <a:avLst/>
            <a:gdLst>
              <a:gd name="T0" fmla="*/ 56 w 1736"/>
              <a:gd name="T1" fmla="*/ 1640 h 3280"/>
              <a:gd name="T2" fmla="*/ 56 w 1736"/>
              <a:gd name="T3" fmla="*/ 1544 h 3280"/>
              <a:gd name="T4" fmla="*/ 392 w 1736"/>
              <a:gd name="T5" fmla="*/ 8 h 3280"/>
              <a:gd name="T6" fmla="*/ 824 w 1736"/>
              <a:gd name="T7" fmla="*/ 1592 h 3280"/>
              <a:gd name="T8" fmla="*/ 1256 w 1736"/>
              <a:gd name="T9" fmla="*/ 3272 h 3280"/>
              <a:gd name="T10" fmla="*/ 1736 w 1736"/>
              <a:gd name="T11" fmla="*/ 1640 h 3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36" h="3280">
                <a:moveTo>
                  <a:pt x="56" y="1640"/>
                </a:moveTo>
                <a:cubicBezTo>
                  <a:pt x="28" y="1728"/>
                  <a:pt x="0" y="1816"/>
                  <a:pt x="56" y="1544"/>
                </a:cubicBezTo>
                <a:cubicBezTo>
                  <a:pt x="112" y="1272"/>
                  <a:pt x="264" y="0"/>
                  <a:pt x="392" y="8"/>
                </a:cubicBezTo>
                <a:cubicBezTo>
                  <a:pt x="520" y="16"/>
                  <a:pt x="680" y="1048"/>
                  <a:pt x="824" y="1592"/>
                </a:cubicBezTo>
                <a:cubicBezTo>
                  <a:pt x="968" y="2136"/>
                  <a:pt x="1104" y="3264"/>
                  <a:pt x="1256" y="3272"/>
                </a:cubicBezTo>
                <a:cubicBezTo>
                  <a:pt x="1408" y="3280"/>
                  <a:pt x="1572" y="2460"/>
                  <a:pt x="1736" y="1640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958" name="Freeform 598">
            <a:extLst>
              <a:ext uri="{FF2B5EF4-FFF2-40B4-BE49-F238E27FC236}">
                <a16:creationId xmlns:a16="http://schemas.microsoft.com/office/drawing/2014/main" id="{512AF27C-1505-4791-0B82-FFFC5939477C}"/>
              </a:ext>
            </a:extLst>
          </p:cNvPr>
          <p:cNvSpPr>
            <a:spLocks/>
          </p:cNvSpPr>
          <p:nvPr/>
        </p:nvSpPr>
        <p:spPr bwMode="auto">
          <a:xfrm>
            <a:off x="5715000" y="1371600"/>
            <a:ext cx="2743200" cy="5181600"/>
          </a:xfrm>
          <a:custGeom>
            <a:avLst/>
            <a:gdLst>
              <a:gd name="T0" fmla="*/ 0 w 1728"/>
              <a:gd name="T1" fmla="*/ 1632 h 3264"/>
              <a:gd name="T2" fmla="*/ 384 w 1728"/>
              <a:gd name="T3" fmla="*/ 0 h 3264"/>
              <a:gd name="T4" fmla="*/ 864 w 1728"/>
              <a:gd name="T5" fmla="*/ 1632 h 3264"/>
              <a:gd name="T6" fmla="*/ 1248 w 1728"/>
              <a:gd name="T7" fmla="*/ 3264 h 3264"/>
              <a:gd name="T8" fmla="*/ 1728 w 1728"/>
              <a:gd name="T9" fmla="*/ 1632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3264">
                <a:moveTo>
                  <a:pt x="0" y="1632"/>
                </a:moveTo>
                <a:cubicBezTo>
                  <a:pt x="120" y="816"/>
                  <a:pt x="240" y="0"/>
                  <a:pt x="384" y="0"/>
                </a:cubicBezTo>
                <a:cubicBezTo>
                  <a:pt x="528" y="0"/>
                  <a:pt x="720" y="1088"/>
                  <a:pt x="864" y="1632"/>
                </a:cubicBezTo>
                <a:cubicBezTo>
                  <a:pt x="1008" y="2176"/>
                  <a:pt x="1104" y="3264"/>
                  <a:pt x="1248" y="3264"/>
                </a:cubicBezTo>
                <a:cubicBezTo>
                  <a:pt x="1392" y="3264"/>
                  <a:pt x="1560" y="2448"/>
                  <a:pt x="1728" y="1632"/>
                </a:cubicBezTo>
              </a:path>
            </a:pathLst>
          </a:custGeom>
          <a:noFill/>
          <a:ln w="57150" cmpd="sng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959" name="Text Box 599">
            <a:extLst>
              <a:ext uri="{FF2B5EF4-FFF2-40B4-BE49-F238E27FC236}">
                <a16:creationId xmlns:a16="http://schemas.microsoft.com/office/drawing/2014/main" id="{0926A9C3-D925-D86B-20E5-419647687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81000"/>
            <a:ext cx="518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/>
              <a:t> 3 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159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159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9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1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1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85" decel="100000"/>
                                        <p:tgtEl>
                                          <p:spTgt spid="159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385" decel="100000"/>
                                        <p:tgtEl>
                                          <p:spTgt spid="159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9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1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385" fill="hold"/>
                                        <p:tgtEl>
                                          <p:spTgt spid="1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85" decel="100000"/>
                                        <p:tgtEl>
                                          <p:spTgt spid="159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385" decel="100000"/>
                                        <p:tgtEl>
                                          <p:spTgt spid="159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9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15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15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155" decel="100000"/>
                                        <p:tgtEl>
                                          <p:spTgt spid="159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1155" decel="100000"/>
                                        <p:tgtEl>
                                          <p:spTgt spid="159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59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1155" fill="hold"/>
                                        <p:tgtEl>
                                          <p:spTgt spid="15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5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155" fill="hold"/>
                                        <p:tgtEl>
                                          <p:spTgt spid="15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5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46C0131-49CC-D47B-1E06-6E419258D7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 from 0 to 12 seconds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16E2C3A-B956-4A81-8475-0F5471640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graphicFrame>
        <p:nvGraphicFramePr>
          <p:cNvPr id="18436" name="Group 4">
            <a:extLst>
              <a:ext uri="{FF2B5EF4-FFF2-40B4-BE49-F238E27FC236}">
                <a16:creationId xmlns:a16="http://schemas.microsoft.com/office/drawing/2014/main" id="{458EAC72-27B7-37DD-6661-724BD5B06AC2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1397000"/>
          <a:ext cx="8839200" cy="5175250"/>
        </p:xfrm>
        <a:graphic>
          <a:graphicData uri="http://schemas.openxmlformats.org/drawingml/2006/table">
            <a:tbl>
              <a:tblPr/>
              <a:tblGrid>
                <a:gridCol w="679450">
                  <a:extLst>
                    <a:ext uri="{9D8B030D-6E8A-4147-A177-3AD203B41FA5}">
                      <a16:colId xmlns:a16="http://schemas.microsoft.com/office/drawing/2014/main" val="2760699747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val="3298796267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753494077"/>
                    </a:ext>
                  </a:extLst>
                </a:gridCol>
                <a:gridCol w="681037">
                  <a:extLst>
                    <a:ext uri="{9D8B030D-6E8A-4147-A177-3AD203B41FA5}">
                      <a16:colId xmlns:a16="http://schemas.microsoft.com/office/drawing/2014/main" val="75096164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1272649113"/>
                    </a:ext>
                  </a:extLst>
                </a:gridCol>
                <a:gridCol w="677863">
                  <a:extLst>
                    <a:ext uri="{9D8B030D-6E8A-4147-A177-3AD203B41FA5}">
                      <a16:colId xmlns:a16="http://schemas.microsoft.com/office/drawing/2014/main" val="2387101483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537521094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3413233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294543075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val="3150870668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1033103263"/>
                    </a:ext>
                  </a:extLst>
                </a:gridCol>
                <a:gridCol w="681037">
                  <a:extLst>
                    <a:ext uri="{9D8B030D-6E8A-4147-A177-3AD203B41FA5}">
                      <a16:colId xmlns:a16="http://schemas.microsoft.com/office/drawing/2014/main" val="3734744334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191856474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4006611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514712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5936995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600077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276628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40160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337223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87742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681910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0932"/>
                  </a:ext>
                </a:extLst>
              </a:tr>
            </a:tbl>
          </a:graphicData>
        </a:graphic>
      </p:graphicFrame>
      <p:sp>
        <p:nvSpPr>
          <p:cNvPr id="18592" name="Line 160">
            <a:extLst>
              <a:ext uri="{FF2B5EF4-FFF2-40B4-BE49-F238E27FC236}">
                <a16:creationId xmlns:a16="http://schemas.microsoft.com/office/drawing/2014/main" id="{06D6C318-CDE5-EAA2-5845-6923F59B70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3962400"/>
            <a:ext cx="89154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93" name="Freeform 161">
            <a:extLst>
              <a:ext uri="{FF2B5EF4-FFF2-40B4-BE49-F238E27FC236}">
                <a16:creationId xmlns:a16="http://schemas.microsoft.com/office/drawing/2014/main" id="{EA794C0D-1215-12C5-6586-D7AA806098C0}"/>
              </a:ext>
            </a:extLst>
          </p:cNvPr>
          <p:cNvSpPr>
            <a:spLocks/>
          </p:cNvSpPr>
          <p:nvPr/>
        </p:nvSpPr>
        <p:spPr bwMode="auto">
          <a:xfrm>
            <a:off x="304800" y="1358900"/>
            <a:ext cx="8153400" cy="5207000"/>
          </a:xfrm>
          <a:custGeom>
            <a:avLst/>
            <a:gdLst>
              <a:gd name="T0" fmla="*/ 0 w 5136"/>
              <a:gd name="T1" fmla="*/ 1640 h 3280"/>
              <a:gd name="T2" fmla="*/ 432 w 5136"/>
              <a:gd name="T3" fmla="*/ 8 h 3280"/>
              <a:gd name="T4" fmla="*/ 864 w 5136"/>
              <a:gd name="T5" fmla="*/ 1640 h 3280"/>
              <a:gd name="T6" fmla="*/ 1296 w 5136"/>
              <a:gd name="T7" fmla="*/ 3272 h 3280"/>
              <a:gd name="T8" fmla="*/ 1728 w 5136"/>
              <a:gd name="T9" fmla="*/ 1640 h 3280"/>
              <a:gd name="T10" fmla="*/ 2112 w 5136"/>
              <a:gd name="T11" fmla="*/ 8 h 3280"/>
              <a:gd name="T12" fmla="*/ 2544 w 5136"/>
              <a:gd name="T13" fmla="*/ 1640 h 3280"/>
              <a:gd name="T14" fmla="*/ 2976 w 5136"/>
              <a:gd name="T15" fmla="*/ 3272 h 3280"/>
              <a:gd name="T16" fmla="*/ 3408 w 5136"/>
              <a:gd name="T17" fmla="*/ 1592 h 3280"/>
              <a:gd name="T18" fmla="*/ 3840 w 5136"/>
              <a:gd name="T19" fmla="*/ 8 h 3280"/>
              <a:gd name="T20" fmla="*/ 4272 w 5136"/>
              <a:gd name="T21" fmla="*/ 1640 h 3280"/>
              <a:gd name="T22" fmla="*/ 4704 w 5136"/>
              <a:gd name="T23" fmla="*/ 3272 h 3280"/>
              <a:gd name="T24" fmla="*/ 5136 w 5136"/>
              <a:gd name="T25" fmla="*/ 1640 h 3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136" h="3280">
                <a:moveTo>
                  <a:pt x="0" y="1640"/>
                </a:moveTo>
                <a:cubicBezTo>
                  <a:pt x="144" y="824"/>
                  <a:pt x="288" y="8"/>
                  <a:pt x="432" y="8"/>
                </a:cubicBezTo>
                <a:cubicBezTo>
                  <a:pt x="576" y="8"/>
                  <a:pt x="720" y="1096"/>
                  <a:pt x="864" y="1640"/>
                </a:cubicBezTo>
                <a:cubicBezTo>
                  <a:pt x="1008" y="2184"/>
                  <a:pt x="1152" y="3272"/>
                  <a:pt x="1296" y="3272"/>
                </a:cubicBezTo>
                <a:cubicBezTo>
                  <a:pt x="1440" y="3272"/>
                  <a:pt x="1592" y="2184"/>
                  <a:pt x="1728" y="1640"/>
                </a:cubicBezTo>
                <a:cubicBezTo>
                  <a:pt x="1864" y="1096"/>
                  <a:pt x="1976" y="8"/>
                  <a:pt x="2112" y="8"/>
                </a:cubicBezTo>
                <a:cubicBezTo>
                  <a:pt x="2248" y="8"/>
                  <a:pt x="2400" y="1096"/>
                  <a:pt x="2544" y="1640"/>
                </a:cubicBezTo>
                <a:cubicBezTo>
                  <a:pt x="2688" y="2184"/>
                  <a:pt x="2832" y="3280"/>
                  <a:pt x="2976" y="3272"/>
                </a:cubicBezTo>
                <a:cubicBezTo>
                  <a:pt x="3120" y="3264"/>
                  <a:pt x="3264" y="2136"/>
                  <a:pt x="3408" y="1592"/>
                </a:cubicBezTo>
                <a:cubicBezTo>
                  <a:pt x="3552" y="1048"/>
                  <a:pt x="3696" y="0"/>
                  <a:pt x="3840" y="8"/>
                </a:cubicBezTo>
                <a:cubicBezTo>
                  <a:pt x="3984" y="16"/>
                  <a:pt x="4128" y="1096"/>
                  <a:pt x="4272" y="1640"/>
                </a:cubicBezTo>
                <a:cubicBezTo>
                  <a:pt x="4416" y="2184"/>
                  <a:pt x="4560" y="3272"/>
                  <a:pt x="4704" y="3272"/>
                </a:cubicBezTo>
                <a:cubicBezTo>
                  <a:pt x="4848" y="3272"/>
                  <a:pt x="5064" y="1912"/>
                  <a:pt x="5136" y="1640"/>
                </a:cubicBezTo>
              </a:path>
            </a:pathLst>
          </a:custGeom>
          <a:noFill/>
          <a:ln w="76200" cmpd="sng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94" name="Rectangle 162">
            <a:extLst>
              <a:ext uri="{FF2B5EF4-FFF2-40B4-BE49-F238E27FC236}">
                <a16:creationId xmlns:a16="http://schemas.microsoft.com/office/drawing/2014/main" id="{ED0021EE-F010-A2F5-66D0-F85E0338E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0386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 </a:t>
            </a:r>
          </a:p>
        </p:txBody>
      </p:sp>
      <p:sp>
        <p:nvSpPr>
          <p:cNvPr id="18595" name="Rectangle 163">
            <a:extLst>
              <a:ext uri="{FF2B5EF4-FFF2-40B4-BE49-F238E27FC236}">
                <a16:creationId xmlns:a16="http://schemas.microsoft.com/office/drawing/2014/main" id="{2C24C34C-4103-87C6-4F1E-747DA8528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0386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</a:p>
        </p:txBody>
      </p:sp>
      <p:sp>
        <p:nvSpPr>
          <p:cNvPr id="18596" name="Rectangle 164">
            <a:extLst>
              <a:ext uri="{FF2B5EF4-FFF2-40B4-BE49-F238E27FC236}">
                <a16:creationId xmlns:a16="http://schemas.microsoft.com/office/drawing/2014/main" id="{979964D0-5D92-C415-91D9-B94949FC1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18597" name="Rectangle 165">
            <a:extLst>
              <a:ext uri="{FF2B5EF4-FFF2-40B4-BE49-F238E27FC236}">
                <a16:creationId xmlns:a16="http://schemas.microsoft.com/office/drawing/2014/main" id="{AE7EB278-D384-9090-174D-10F6E972D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9624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</a:t>
            </a:r>
          </a:p>
        </p:txBody>
      </p:sp>
      <p:sp>
        <p:nvSpPr>
          <p:cNvPr id="18598" name="Rectangle 166">
            <a:extLst>
              <a:ext uri="{FF2B5EF4-FFF2-40B4-BE49-F238E27FC236}">
                <a16:creationId xmlns:a16="http://schemas.microsoft.com/office/drawing/2014/main" id="{DC3897D0-3012-B3F9-CDD3-CB15948ED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962400"/>
            <a:ext cx="15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</a:t>
            </a:r>
          </a:p>
        </p:txBody>
      </p:sp>
      <p:sp>
        <p:nvSpPr>
          <p:cNvPr id="18599" name="Rectangle 167">
            <a:extLst>
              <a:ext uri="{FF2B5EF4-FFF2-40B4-BE49-F238E27FC236}">
                <a16:creationId xmlns:a16="http://schemas.microsoft.com/office/drawing/2014/main" id="{E9BEF062-CF50-5E0E-E076-8B658983C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962400"/>
            <a:ext cx="15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18600" name="Rectangle 168">
            <a:extLst>
              <a:ext uri="{FF2B5EF4-FFF2-40B4-BE49-F238E27FC236}">
                <a16:creationId xmlns:a16="http://schemas.microsoft.com/office/drawing/2014/main" id="{B8CE5A4C-023D-4B39-B65A-DFE342D13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18601" name="Rectangle 169">
            <a:extLst>
              <a:ext uri="{FF2B5EF4-FFF2-40B4-BE49-F238E27FC236}">
                <a16:creationId xmlns:a16="http://schemas.microsoft.com/office/drawing/2014/main" id="{A7A86FB4-EB55-0926-10E0-CED81CC2A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962400"/>
            <a:ext cx="15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18602" name="Rectangle 170">
            <a:extLst>
              <a:ext uri="{FF2B5EF4-FFF2-40B4-BE49-F238E27FC236}">
                <a16:creationId xmlns:a16="http://schemas.microsoft.com/office/drawing/2014/main" id="{8A3268AC-8C7C-A23A-7099-E8F79BDF6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962400"/>
            <a:ext cx="15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9</a:t>
            </a:r>
          </a:p>
        </p:txBody>
      </p:sp>
      <p:sp>
        <p:nvSpPr>
          <p:cNvPr id="18603" name="Rectangle 171">
            <a:extLst>
              <a:ext uri="{FF2B5EF4-FFF2-40B4-BE49-F238E27FC236}">
                <a16:creationId xmlns:a16="http://schemas.microsoft.com/office/drawing/2014/main" id="{33FE3EFE-6972-D805-4726-96C78CB19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18604" name="Rectangle 172">
            <a:extLst>
              <a:ext uri="{FF2B5EF4-FFF2-40B4-BE49-F238E27FC236}">
                <a16:creationId xmlns:a16="http://schemas.microsoft.com/office/drawing/2014/main" id="{050268E7-B2BC-5870-08FB-A7F88107A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18605" name="Rectangle 173">
            <a:extLst>
              <a:ext uri="{FF2B5EF4-FFF2-40B4-BE49-F238E27FC236}">
                <a16:creationId xmlns:a16="http://schemas.microsoft.com/office/drawing/2014/main" id="{70377235-B6CF-6EE1-968A-AAB5A8980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18606" name="Rectangle 174">
            <a:extLst>
              <a:ext uri="{FF2B5EF4-FFF2-40B4-BE49-F238E27FC236}">
                <a16:creationId xmlns:a16="http://schemas.microsoft.com/office/drawing/2014/main" id="{23FEAE34-4254-0282-5988-A5433B2F3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62484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Time in seconds </a:t>
            </a:r>
          </a:p>
        </p:txBody>
      </p:sp>
      <p:sp>
        <p:nvSpPr>
          <p:cNvPr id="18607" name="Rectangle 175">
            <a:extLst>
              <a:ext uri="{FF2B5EF4-FFF2-40B4-BE49-F238E27FC236}">
                <a16:creationId xmlns:a16="http://schemas.microsoft.com/office/drawing/2014/main" id="{91027466-702A-9DA3-DC90-F6D14022D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</a:p>
        </p:txBody>
      </p:sp>
      <p:sp>
        <p:nvSpPr>
          <p:cNvPr id="18608" name="Line 176">
            <a:extLst>
              <a:ext uri="{FF2B5EF4-FFF2-40B4-BE49-F238E27FC236}">
                <a16:creationId xmlns:a16="http://schemas.microsoft.com/office/drawing/2014/main" id="{6C7CEE45-DB87-5854-ACD9-B082A22EA5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" y="990600"/>
            <a:ext cx="2286000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609" name="Line 177">
            <a:extLst>
              <a:ext uri="{FF2B5EF4-FFF2-40B4-BE49-F238E27FC236}">
                <a16:creationId xmlns:a16="http://schemas.microsoft.com/office/drawing/2014/main" id="{F50E0CBB-15CA-5A7E-088A-A0BB3D15B5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990600"/>
            <a:ext cx="2362200" cy="3048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86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86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86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86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05" grpId="0" animBg="1"/>
      <p:bldP spid="186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265E5F7-CE76-6441-1F7C-2E9B8B245F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f=3</a:t>
            </a:r>
            <a:r>
              <a:rPr lang="en-US" altLang="en-US"/>
              <a:t> </a:t>
            </a:r>
            <a:r>
              <a:rPr lang="en-US" altLang="en-US" b="1">
                <a:latin typeface="Symbol" panose="05050102010706020507" pitchFamily="18" charset="2"/>
              </a:rPr>
              <a:t>/12 </a:t>
            </a:r>
            <a:r>
              <a:rPr lang="en-US" altLang="en-US" b="1"/>
              <a:t>s = ¼ Hz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E7E2411-E4A7-A06E-00B3-86E47ECE71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graphicFrame>
        <p:nvGraphicFramePr>
          <p:cNvPr id="19460" name="Group 4">
            <a:extLst>
              <a:ext uri="{FF2B5EF4-FFF2-40B4-BE49-F238E27FC236}">
                <a16:creationId xmlns:a16="http://schemas.microsoft.com/office/drawing/2014/main" id="{794E9E5A-3DC0-9A35-3DA5-1BADEF5F2B86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1397000"/>
          <a:ext cx="8839200" cy="5175250"/>
        </p:xfrm>
        <a:graphic>
          <a:graphicData uri="http://schemas.openxmlformats.org/drawingml/2006/table">
            <a:tbl>
              <a:tblPr/>
              <a:tblGrid>
                <a:gridCol w="679450">
                  <a:extLst>
                    <a:ext uri="{9D8B030D-6E8A-4147-A177-3AD203B41FA5}">
                      <a16:colId xmlns:a16="http://schemas.microsoft.com/office/drawing/2014/main" val="1723092304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val="226534549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970213189"/>
                    </a:ext>
                  </a:extLst>
                </a:gridCol>
                <a:gridCol w="681037">
                  <a:extLst>
                    <a:ext uri="{9D8B030D-6E8A-4147-A177-3AD203B41FA5}">
                      <a16:colId xmlns:a16="http://schemas.microsoft.com/office/drawing/2014/main" val="258983219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1971621777"/>
                    </a:ext>
                  </a:extLst>
                </a:gridCol>
                <a:gridCol w="677863">
                  <a:extLst>
                    <a:ext uri="{9D8B030D-6E8A-4147-A177-3AD203B41FA5}">
                      <a16:colId xmlns:a16="http://schemas.microsoft.com/office/drawing/2014/main" val="1237632102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33720735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1440033159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3030096286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val="3195021627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890795493"/>
                    </a:ext>
                  </a:extLst>
                </a:gridCol>
                <a:gridCol w="681037">
                  <a:extLst>
                    <a:ext uri="{9D8B030D-6E8A-4147-A177-3AD203B41FA5}">
                      <a16:colId xmlns:a16="http://schemas.microsoft.com/office/drawing/2014/main" val="3828564318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3998622829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2949593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2855336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023298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0580186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6744675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1090685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2706106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3846947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334118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977070"/>
                  </a:ext>
                </a:extLst>
              </a:tr>
            </a:tbl>
          </a:graphicData>
        </a:graphic>
      </p:graphicFrame>
      <p:sp>
        <p:nvSpPr>
          <p:cNvPr id="19616" name="Line 160">
            <a:extLst>
              <a:ext uri="{FF2B5EF4-FFF2-40B4-BE49-F238E27FC236}">
                <a16:creationId xmlns:a16="http://schemas.microsoft.com/office/drawing/2014/main" id="{156A4FB1-DB01-3F91-21D3-10CBAEB561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3962400"/>
            <a:ext cx="89154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17" name="Freeform 161">
            <a:extLst>
              <a:ext uri="{FF2B5EF4-FFF2-40B4-BE49-F238E27FC236}">
                <a16:creationId xmlns:a16="http://schemas.microsoft.com/office/drawing/2014/main" id="{B3AFF6C9-9337-7C9D-8244-7F4DEBA3B0D0}"/>
              </a:ext>
            </a:extLst>
          </p:cNvPr>
          <p:cNvSpPr>
            <a:spLocks/>
          </p:cNvSpPr>
          <p:nvPr/>
        </p:nvSpPr>
        <p:spPr bwMode="auto">
          <a:xfrm>
            <a:off x="304800" y="1358900"/>
            <a:ext cx="8153400" cy="5207000"/>
          </a:xfrm>
          <a:custGeom>
            <a:avLst/>
            <a:gdLst>
              <a:gd name="T0" fmla="*/ 0 w 5136"/>
              <a:gd name="T1" fmla="*/ 1640 h 3280"/>
              <a:gd name="T2" fmla="*/ 432 w 5136"/>
              <a:gd name="T3" fmla="*/ 8 h 3280"/>
              <a:gd name="T4" fmla="*/ 864 w 5136"/>
              <a:gd name="T5" fmla="*/ 1640 h 3280"/>
              <a:gd name="T6" fmla="*/ 1296 w 5136"/>
              <a:gd name="T7" fmla="*/ 3272 h 3280"/>
              <a:gd name="T8" fmla="*/ 1728 w 5136"/>
              <a:gd name="T9" fmla="*/ 1640 h 3280"/>
              <a:gd name="T10" fmla="*/ 2112 w 5136"/>
              <a:gd name="T11" fmla="*/ 8 h 3280"/>
              <a:gd name="T12" fmla="*/ 2544 w 5136"/>
              <a:gd name="T13" fmla="*/ 1640 h 3280"/>
              <a:gd name="T14" fmla="*/ 2976 w 5136"/>
              <a:gd name="T15" fmla="*/ 3272 h 3280"/>
              <a:gd name="T16" fmla="*/ 3408 w 5136"/>
              <a:gd name="T17" fmla="*/ 1592 h 3280"/>
              <a:gd name="T18" fmla="*/ 3840 w 5136"/>
              <a:gd name="T19" fmla="*/ 8 h 3280"/>
              <a:gd name="T20" fmla="*/ 4272 w 5136"/>
              <a:gd name="T21" fmla="*/ 1640 h 3280"/>
              <a:gd name="T22" fmla="*/ 4704 w 5136"/>
              <a:gd name="T23" fmla="*/ 3272 h 3280"/>
              <a:gd name="T24" fmla="*/ 5136 w 5136"/>
              <a:gd name="T25" fmla="*/ 1640 h 3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136" h="3280">
                <a:moveTo>
                  <a:pt x="0" y="1640"/>
                </a:moveTo>
                <a:cubicBezTo>
                  <a:pt x="144" y="824"/>
                  <a:pt x="288" y="8"/>
                  <a:pt x="432" y="8"/>
                </a:cubicBezTo>
                <a:cubicBezTo>
                  <a:pt x="576" y="8"/>
                  <a:pt x="720" y="1096"/>
                  <a:pt x="864" y="1640"/>
                </a:cubicBezTo>
                <a:cubicBezTo>
                  <a:pt x="1008" y="2184"/>
                  <a:pt x="1152" y="3272"/>
                  <a:pt x="1296" y="3272"/>
                </a:cubicBezTo>
                <a:cubicBezTo>
                  <a:pt x="1440" y="3272"/>
                  <a:pt x="1592" y="2184"/>
                  <a:pt x="1728" y="1640"/>
                </a:cubicBezTo>
                <a:cubicBezTo>
                  <a:pt x="1864" y="1096"/>
                  <a:pt x="1976" y="8"/>
                  <a:pt x="2112" y="8"/>
                </a:cubicBezTo>
                <a:cubicBezTo>
                  <a:pt x="2248" y="8"/>
                  <a:pt x="2400" y="1096"/>
                  <a:pt x="2544" y="1640"/>
                </a:cubicBezTo>
                <a:cubicBezTo>
                  <a:pt x="2688" y="2184"/>
                  <a:pt x="2832" y="3280"/>
                  <a:pt x="2976" y="3272"/>
                </a:cubicBezTo>
                <a:cubicBezTo>
                  <a:pt x="3120" y="3264"/>
                  <a:pt x="3264" y="2136"/>
                  <a:pt x="3408" y="1592"/>
                </a:cubicBezTo>
                <a:cubicBezTo>
                  <a:pt x="3552" y="1048"/>
                  <a:pt x="3696" y="0"/>
                  <a:pt x="3840" y="8"/>
                </a:cubicBezTo>
                <a:cubicBezTo>
                  <a:pt x="3984" y="16"/>
                  <a:pt x="4128" y="1096"/>
                  <a:pt x="4272" y="1640"/>
                </a:cubicBezTo>
                <a:cubicBezTo>
                  <a:pt x="4416" y="2184"/>
                  <a:pt x="4560" y="3272"/>
                  <a:pt x="4704" y="3272"/>
                </a:cubicBezTo>
                <a:cubicBezTo>
                  <a:pt x="4848" y="3272"/>
                  <a:pt x="5064" y="1912"/>
                  <a:pt x="5136" y="1640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618" name="Rectangle 162">
            <a:extLst>
              <a:ext uri="{FF2B5EF4-FFF2-40B4-BE49-F238E27FC236}">
                <a16:creationId xmlns:a16="http://schemas.microsoft.com/office/drawing/2014/main" id="{42EB8ABC-3D5A-E81A-7ABF-4018A50CD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0386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 </a:t>
            </a:r>
          </a:p>
        </p:txBody>
      </p:sp>
      <p:sp>
        <p:nvSpPr>
          <p:cNvPr id="19619" name="Rectangle 163">
            <a:extLst>
              <a:ext uri="{FF2B5EF4-FFF2-40B4-BE49-F238E27FC236}">
                <a16:creationId xmlns:a16="http://schemas.microsoft.com/office/drawing/2014/main" id="{CBC7CB31-41A7-FE9E-C51D-CA6186E10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0386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</a:p>
        </p:txBody>
      </p:sp>
      <p:sp>
        <p:nvSpPr>
          <p:cNvPr id="19620" name="Rectangle 164">
            <a:extLst>
              <a:ext uri="{FF2B5EF4-FFF2-40B4-BE49-F238E27FC236}">
                <a16:creationId xmlns:a16="http://schemas.microsoft.com/office/drawing/2014/main" id="{B39FB6BA-D23E-A8A1-CD5C-9715D6DB3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19621" name="Rectangle 165">
            <a:extLst>
              <a:ext uri="{FF2B5EF4-FFF2-40B4-BE49-F238E27FC236}">
                <a16:creationId xmlns:a16="http://schemas.microsoft.com/office/drawing/2014/main" id="{48B864A2-0905-A3A8-49CA-ED882C297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9624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</a:t>
            </a:r>
          </a:p>
        </p:txBody>
      </p:sp>
      <p:sp>
        <p:nvSpPr>
          <p:cNvPr id="19622" name="Rectangle 166">
            <a:extLst>
              <a:ext uri="{FF2B5EF4-FFF2-40B4-BE49-F238E27FC236}">
                <a16:creationId xmlns:a16="http://schemas.microsoft.com/office/drawing/2014/main" id="{DE807AB3-AC6B-B279-1098-DCF389735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962400"/>
            <a:ext cx="15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</a:t>
            </a:r>
          </a:p>
        </p:txBody>
      </p:sp>
      <p:sp>
        <p:nvSpPr>
          <p:cNvPr id="19623" name="Rectangle 167">
            <a:extLst>
              <a:ext uri="{FF2B5EF4-FFF2-40B4-BE49-F238E27FC236}">
                <a16:creationId xmlns:a16="http://schemas.microsoft.com/office/drawing/2014/main" id="{8F16A622-174F-CCD8-8CDB-9E2B3463A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962400"/>
            <a:ext cx="15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19624" name="Rectangle 168">
            <a:extLst>
              <a:ext uri="{FF2B5EF4-FFF2-40B4-BE49-F238E27FC236}">
                <a16:creationId xmlns:a16="http://schemas.microsoft.com/office/drawing/2014/main" id="{FFA1E6F8-628D-5656-0DEA-9D0D9E78C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19625" name="Rectangle 169">
            <a:extLst>
              <a:ext uri="{FF2B5EF4-FFF2-40B4-BE49-F238E27FC236}">
                <a16:creationId xmlns:a16="http://schemas.microsoft.com/office/drawing/2014/main" id="{CEA95852-B3FE-DC6A-556E-9D6FB0D83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962400"/>
            <a:ext cx="15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19626" name="Rectangle 170">
            <a:extLst>
              <a:ext uri="{FF2B5EF4-FFF2-40B4-BE49-F238E27FC236}">
                <a16:creationId xmlns:a16="http://schemas.microsoft.com/office/drawing/2014/main" id="{E7D9AB70-1E33-FD52-582C-D60E6F01F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962400"/>
            <a:ext cx="15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9</a:t>
            </a:r>
          </a:p>
        </p:txBody>
      </p:sp>
      <p:sp>
        <p:nvSpPr>
          <p:cNvPr id="19627" name="Rectangle 171">
            <a:extLst>
              <a:ext uri="{FF2B5EF4-FFF2-40B4-BE49-F238E27FC236}">
                <a16:creationId xmlns:a16="http://schemas.microsoft.com/office/drawing/2014/main" id="{9BE15403-00A7-3EE4-3833-C0D4F1FFC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19628" name="Rectangle 172">
            <a:extLst>
              <a:ext uri="{FF2B5EF4-FFF2-40B4-BE49-F238E27FC236}">
                <a16:creationId xmlns:a16="http://schemas.microsoft.com/office/drawing/2014/main" id="{D898A419-4A50-CD56-8A85-076E40B9A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19629" name="Rectangle 173">
            <a:extLst>
              <a:ext uri="{FF2B5EF4-FFF2-40B4-BE49-F238E27FC236}">
                <a16:creationId xmlns:a16="http://schemas.microsoft.com/office/drawing/2014/main" id="{D0FD2AEA-F419-7BF6-88CA-E4401A903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19630" name="Rectangle 174">
            <a:extLst>
              <a:ext uri="{FF2B5EF4-FFF2-40B4-BE49-F238E27FC236}">
                <a16:creationId xmlns:a16="http://schemas.microsoft.com/office/drawing/2014/main" id="{ACFDEF0D-D55B-373E-4FD6-2042D67EB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62484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Time in seconds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4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77DB542-81C9-7BD0-E6C8-CC7639C90C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756E2E5-2477-B92A-AFC3-420B16E05F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  <a:solidFill>
            <a:srgbClr val="E7E7B7"/>
          </a:solidFill>
        </p:spPr>
        <p:txBody>
          <a:bodyPr/>
          <a:lstStyle/>
          <a:p>
            <a:pPr>
              <a:buFontTx/>
              <a:buNone/>
            </a:pPr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Or determine the time for 1 full wave cycle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B80A41F-2C23-EEEB-0C30-ED4BB5A2D4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</a:rPr>
              <a:t>1 cycle in 4 seconds= ¼ Hz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EF9766F-1218-D8C3-44E2-4F923CE85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graphicFrame>
        <p:nvGraphicFramePr>
          <p:cNvPr id="17584" name="Group 176">
            <a:extLst>
              <a:ext uri="{FF2B5EF4-FFF2-40B4-BE49-F238E27FC236}">
                <a16:creationId xmlns:a16="http://schemas.microsoft.com/office/drawing/2014/main" id="{CF291297-E85D-1D29-4D2A-C283AA978CE3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1397000"/>
          <a:ext cx="8839200" cy="5175250"/>
        </p:xfrm>
        <a:graphic>
          <a:graphicData uri="http://schemas.openxmlformats.org/drawingml/2006/table">
            <a:tbl>
              <a:tblPr/>
              <a:tblGrid>
                <a:gridCol w="679450">
                  <a:extLst>
                    <a:ext uri="{9D8B030D-6E8A-4147-A177-3AD203B41FA5}">
                      <a16:colId xmlns:a16="http://schemas.microsoft.com/office/drawing/2014/main" val="1361786035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val="1328691028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709877834"/>
                    </a:ext>
                  </a:extLst>
                </a:gridCol>
                <a:gridCol w="681037">
                  <a:extLst>
                    <a:ext uri="{9D8B030D-6E8A-4147-A177-3AD203B41FA5}">
                      <a16:colId xmlns:a16="http://schemas.microsoft.com/office/drawing/2014/main" val="3320302188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1474865933"/>
                    </a:ext>
                  </a:extLst>
                </a:gridCol>
                <a:gridCol w="677863">
                  <a:extLst>
                    <a:ext uri="{9D8B030D-6E8A-4147-A177-3AD203B41FA5}">
                      <a16:colId xmlns:a16="http://schemas.microsoft.com/office/drawing/2014/main" val="1029101782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105976584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127575890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1823300704"/>
                    </a:ext>
                  </a:extLst>
                </a:gridCol>
                <a:gridCol w="627063">
                  <a:extLst>
                    <a:ext uri="{9D8B030D-6E8A-4147-A177-3AD203B41FA5}">
                      <a16:colId xmlns:a16="http://schemas.microsoft.com/office/drawing/2014/main" val="1714419994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1878186292"/>
                    </a:ext>
                  </a:extLst>
                </a:gridCol>
                <a:gridCol w="681037">
                  <a:extLst>
                    <a:ext uri="{9D8B030D-6E8A-4147-A177-3AD203B41FA5}">
                      <a16:colId xmlns:a16="http://schemas.microsoft.com/office/drawing/2014/main" val="2361189384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933918030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353093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5552066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527170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385208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3560166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601791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806474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0781763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0965432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915328"/>
                  </a:ext>
                </a:extLst>
              </a:tr>
            </a:tbl>
          </a:graphicData>
        </a:graphic>
      </p:graphicFrame>
      <p:sp>
        <p:nvSpPr>
          <p:cNvPr id="17568" name="Line 160">
            <a:extLst>
              <a:ext uri="{FF2B5EF4-FFF2-40B4-BE49-F238E27FC236}">
                <a16:creationId xmlns:a16="http://schemas.microsoft.com/office/drawing/2014/main" id="{06833273-1F45-76F7-0144-CA4C0D1694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3962400"/>
            <a:ext cx="89154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569" name="Freeform 161">
            <a:extLst>
              <a:ext uri="{FF2B5EF4-FFF2-40B4-BE49-F238E27FC236}">
                <a16:creationId xmlns:a16="http://schemas.microsoft.com/office/drawing/2014/main" id="{CF93BB1E-CF66-018B-967C-8DF3CD9A389A}"/>
              </a:ext>
            </a:extLst>
          </p:cNvPr>
          <p:cNvSpPr>
            <a:spLocks/>
          </p:cNvSpPr>
          <p:nvPr/>
        </p:nvSpPr>
        <p:spPr bwMode="auto">
          <a:xfrm>
            <a:off x="304800" y="1358900"/>
            <a:ext cx="8153400" cy="5207000"/>
          </a:xfrm>
          <a:custGeom>
            <a:avLst/>
            <a:gdLst>
              <a:gd name="T0" fmla="*/ 0 w 5136"/>
              <a:gd name="T1" fmla="*/ 1640 h 3280"/>
              <a:gd name="T2" fmla="*/ 432 w 5136"/>
              <a:gd name="T3" fmla="*/ 8 h 3280"/>
              <a:gd name="T4" fmla="*/ 864 w 5136"/>
              <a:gd name="T5" fmla="*/ 1640 h 3280"/>
              <a:gd name="T6" fmla="*/ 1296 w 5136"/>
              <a:gd name="T7" fmla="*/ 3272 h 3280"/>
              <a:gd name="T8" fmla="*/ 1728 w 5136"/>
              <a:gd name="T9" fmla="*/ 1640 h 3280"/>
              <a:gd name="T10" fmla="*/ 2112 w 5136"/>
              <a:gd name="T11" fmla="*/ 8 h 3280"/>
              <a:gd name="T12" fmla="*/ 2544 w 5136"/>
              <a:gd name="T13" fmla="*/ 1640 h 3280"/>
              <a:gd name="T14" fmla="*/ 2976 w 5136"/>
              <a:gd name="T15" fmla="*/ 3272 h 3280"/>
              <a:gd name="T16" fmla="*/ 3408 w 5136"/>
              <a:gd name="T17" fmla="*/ 1592 h 3280"/>
              <a:gd name="T18" fmla="*/ 3840 w 5136"/>
              <a:gd name="T19" fmla="*/ 8 h 3280"/>
              <a:gd name="T20" fmla="*/ 4272 w 5136"/>
              <a:gd name="T21" fmla="*/ 1640 h 3280"/>
              <a:gd name="T22" fmla="*/ 4704 w 5136"/>
              <a:gd name="T23" fmla="*/ 3272 h 3280"/>
              <a:gd name="T24" fmla="*/ 5136 w 5136"/>
              <a:gd name="T25" fmla="*/ 1640 h 3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136" h="3280">
                <a:moveTo>
                  <a:pt x="0" y="1640"/>
                </a:moveTo>
                <a:cubicBezTo>
                  <a:pt x="144" y="824"/>
                  <a:pt x="288" y="8"/>
                  <a:pt x="432" y="8"/>
                </a:cubicBezTo>
                <a:cubicBezTo>
                  <a:pt x="576" y="8"/>
                  <a:pt x="720" y="1096"/>
                  <a:pt x="864" y="1640"/>
                </a:cubicBezTo>
                <a:cubicBezTo>
                  <a:pt x="1008" y="2184"/>
                  <a:pt x="1152" y="3272"/>
                  <a:pt x="1296" y="3272"/>
                </a:cubicBezTo>
                <a:cubicBezTo>
                  <a:pt x="1440" y="3272"/>
                  <a:pt x="1592" y="2184"/>
                  <a:pt x="1728" y="1640"/>
                </a:cubicBezTo>
                <a:cubicBezTo>
                  <a:pt x="1864" y="1096"/>
                  <a:pt x="1976" y="8"/>
                  <a:pt x="2112" y="8"/>
                </a:cubicBezTo>
                <a:cubicBezTo>
                  <a:pt x="2248" y="8"/>
                  <a:pt x="2400" y="1096"/>
                  <a:pt x="2544" y="1640"/>
                </a:cubicBezTo>
                <a:cubicBezTo>
                  <a:pt x="2688" y="2184"/>
                  <a:pt x="2832" y="3280"/>
                  <a:pt x="2976" y="3272"/>
                </a:cubicBezTo>
                <a:cubicBezTo>
                  <a:pt x="3120" y="3264"/>
                  <a:pt x="3264" y="2136"/>
                  <a:pt x="3408" y="1592"/>
                </a:cubicBezTo>
                <a:cubicBezTo>
                  <a:pt x="3552" y="1048"/>
                  <a:pt x="3696" y="0"/>
                  <a:pt x="3840" y="8"/>
                </a:cubicBezTo>
                <a:cubicBezTo>
                  <a:pt x="3984" y="16"/>
                  <a:pt x="4128" y="1096"/>
                  <a:pt x="4272" y="1640"/>
                </a:cubicBezTo>
                <a:cubicBezTo>
                  <a:pt x="4416" y="2184"/>
                  <a:pt x="4560" y="3272"/>
                  <a:pt x="4704" y="3272"/>
                </a:cubicBezTo>
                <a:cubicBezTo>
                  <a:pt x="4848" y="3272"/>
                  <a:pt x="5064" y="1912"/>
                  <a:pt x="5136" y="1640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570" name="Rectangle 162">
            <a:extLst>
              <a:ext uri="{FF2B5EF4-FFF2-40B4-BE49-F238E27FC236}">
                <a16:creationId xmlns:a16="http://schemas.microsoft.com/office/drawing/2014/main" id="{9BE66C6B-A6A9-DFC6-82B7-2C0801954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0386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 </a:t>
            </a:r>
          </a:p>
        </p:txBody>
      </p:sp>
      <p:sp>
        <p:nvSpPr>
          <p:cNvPr id="17571" name="Rectangle 163">
            <a:extLst>
              <a:ext uri="{FF2B5EF4-FFF2-40B4-BE49-F238E27FC236}">
                <a16:creationId xmlns:a16="http://schemas.microsoft.com/office/drawing/2014/main" id="{D22CAF7C-588E-0D12-0A7D-B58BF703B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0386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</a:p>
        </p:txBody>
      </p:sp>
      <p:sp>
        <p:nvSpPr>
          <p:cNvPr id="17572" name="Rectangle 164">
            <a:extLst>
              <a:ext uri="{FF2B5EF4-FFF2-40B4-BE49-F238E27FC236}">
                <a16:creationId xmlns:a16="http://schemas.microsoft.com/office/drawing/2014/main" id="{BC0B3288-3CA5-AE50-7916-B6CCE3114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17574" name="Rectangle 166">
            <a:extLst>
              <a:ext uri="{FF2B5EF4-FFF2-40B4-BE49-F238E27FC236}">
                <a16:creationId xmlns:a16="http://schemas.microsoft.com/office/drawing/2014/main" id="{EE4ECC17-1425-2140-8454-0F7E3BFCD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962400"/>
            <a:ext cx="15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</a:t>
            </a:r>
          </a:p>
        </p:txBody>
      </p:sp>
      <p:sp>
        <p:nvSpPr>
          <p:cNvPr id="17575" name="Rectangle 167">
            <a:extLst>
              <a:ext uri="{FF2B5EF4-FFF2-40B4-BE49-F238E27FC236}">
                <a16:creationId xmlns:a16="http://schemas.microsoft.com/office/drawing/2014/main" id="{CFD599D4-5D28-F3D5-AE75-BE25DE716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962400"/>
            <a:ext cx="15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17576" name="Rectangle 168">
            <a:extLst>
              <a:ext uri="{FF2B5EF4-FFF2-40B4-BE49-F238E27FC236}">
                <a16:creationId xmlns:a16="http://schemas.microsoft.com/office/drawing/2014/main" id="{C5F02D88-283C-E0EF-028A-2E0B32D07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17577" name="Rectangle 169">
            <a:extLst>
              <a:ext uri="{FF2B5EF4-FFF2-40B4-BE49-F238E27FC236}">
                <a16:creationId xmlns:a16="http://schemas.microsoft.com/office/drawing/2014/main" id="{59EAE8F1-2A3B-8F15-E602-133538A9E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962400"/>
            <a:ext cx="15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17578" name="Rectangle 170">
            <a:extLst>
              <a:ext uri="{FF2B5EF4-FFF2-40B4-BE49-F238E27FC236}">
                <a16:creationId xmlns:a16="http://schemas.microsoft.com/office/drawing/2014/main" id="{5AE39827-CA1F-9353-0446-9859E73CA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962400"/>
            <a:ext cx="15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9</a:t>
            </a:r>
          </a:p>
        </p:txBody>
      </p:sp>
      <p:sp>
        <p:nvSpPr>
          <p:cNvPr id="17579" name="Rectangle 171">
            <a:extLst>
              <a:ext uri="{FF2B5EF4-FFF2-40B4-BE49-F238E27FC236}">
                <a16:creationId xmlns:a16="http://schemas.microsoft.com/office/drawing/2014/main" id="{8ABE7677-3D76-3BBE-8E7F-0A319CB6C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17580" name="Rectangle 172">
            <a:extLst>
              <a:ext uri="{FF2B5EF4-FFF2-40B4-BE49-F238E27FC236}">
                <a16:creationId xmlns:a16="http://schemas.microsoft.com/office/drawing/2014/main" id="{868D2054-B22C-F260-CAE4-6E8C5348F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17581" name="Rectangle 173">
            <a:extLst>
              <a:ext uri="{FF2B5EF4-FFF2-40B4-BE49-F238E27FC236}">
                <a16:creationId xmlns:a16="http://schemas.microsoft.com/office/drawing/2014/main" id="{AD307735-C70D-7CF2-229A-CC79B136A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9624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17582" name="Rectangle 174">
            <a:extLst>
              <a:ext uri="{FF2B5EF4-FFF2-40B4-BE49-F238E27FC236}">
                <a16:creationId xmlns:a16="http://schemas.microsoft.com/office/drawing/2014/main" id="{05696358-BC8C-61E6-8EB5-C9A934E55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62484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Time in seconds </a:t>
            </a:r>
          </a:p>
        </p:txBody>
      </p:sp>
      <p:sp>
        <p:nvSpPr>
          <p:cNvPr id="17583" name="Freeform 175">
            <a:extLst>
              <a:ext uri="{FF2B5EF4-FFF2-40B4-BE49-F238E27FC236}">
                <a16:creationId xmlns:a16="http://schemas.microsoft.com/office/drawing/2014/main" id="{18A740AC-B6FF-D28D-7485-8449A918124A}"/>
              </a:ext>
            </a:extLst>
          </p:cNvPr>
          <p:cNvSpPr>
            <a:spLocks/>
          </p:cNvSpPr>
          <p:nvPr/>
        </p:nvSpPr>
        <p:spPr bwMode="auto">
          <a:xfrm>
            <a:off x="304800" y="1282700"/>
            <a:ext cx="2743200" cy="5270500"/>
          </a:xfrm>
          <a:custGeom>
            <a:avLst/>
            <a:gdLst>
              <a:gd name="T0" fmla="*/ 0 w 1728"/>
              <a:gd name="T1" fmla="*/ 1640 h 3320"/>
              <a:gd name="T2" fmla="*/ 384 w 1728"/>
              <a:gd name="T3" fmla="*/ 8 h 3320"/>
              <a:gd name="T4" fmla="*/ 864 w 1728"/>
              <a:gd name="T5" fmla="*/ 1688 h 3320"/>
              <a:gd name="T6" fmla="*/ 1248 w 1728"/>
              <a:gd name="T7" fmla="*/ 3320 h 3320"/>
              <a:gd name="T8" fmla="*/ 1728 w 1728"/>
              <a:gd name="T9" fmla="*/ 1688 h 3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3320">
                <a:moveTo>
                  <a:pt x="0" y="1640"/>
                </a:moveTo>
                <a:cubicBezTo>
                  <a:pt x="120" y="820"/>
                  <a:pt x="240" y="0"/>
                  <a:pt x="384" y="8"/>
                </a:cubicBezTo>
                <a:cubicBezTo>
                  <a:pt x="528" y="16"/>
                  <a:pt x="720" y="1136"/>
                  <a:pt x="864" y="1688"/>
                </a:cubicBezTo>
                <a:cubicBezTo>
                  <a:pt x="1008" y="2240"/>
                  <a:pt x="1104" y="3320"/>
                  <a:pt x="1248" y="3320"/>
                </a:cubicBezTo>
                <a:cubicBezTo>
                  <a:pt x="1392" y="3320"/>
                  <a:pt x="1560" y="2504"/>
                  <a:pt x="1728" y="1688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585" name="Rectangle 177">
            <a:extLst>
              <a:ext uri="{FF2B5EF4-FFF2-40B4-BE49-F238E27FC236}">
                <a16:creationId xmlns:a16="http://schemas.microsoft.com/office/drawing/2014/main" id="{6D5AF309-6B2A-CFF3-1052-516D1200B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9624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</a:p>
        </p:txBody>
      </p:sp>
      <p:sp>
        <p:nvSpPr>
          <p:cNvPr id="17573" name="Rectangle 165">
            <a:extLst>
              <a:ext uri="{FF2B5EF4-FFF2-40B4-BE49-F238E27FC236}">
                <a16:creationId xmlns:a16="http://schemas.microsoft.com/office/drawing/2014/main" id="{1D5EBE76-181A-62CC-002A-76FC5C460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9624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175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175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75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7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7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175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175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5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C7FCF95-6056-B414-E6D8-B98E4D6AD7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0B427B1-55A7-A48C-5F47-25458B7E1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Period symbol T</a:t>
            </a:r>
          </a:p>
          <a:p>
            <a:endParaRPr lang="en-US" altLang="en-US"/>
          </a:p>
          <a:p>
            <a:r>
              <a:rPr lang="en-US" altLang="en-US"/>
              <a:t>The time for 1 cycle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429</Words>
  <Application>Microsoft Office PowerPoint</Application>
  <PresentationFormat>On-screen Show (4:3)</PresentationFormat>
  <Paragraphs>255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Symbol</vt:lpstr>
      <vt:lpstr>Default Design</vt:lpstr>
      <vt:lpstr>Determining wave frequency from a graph</vt:lpstr>
      <vt:lpstr>f</vt:lpstr>
      <vt:lpstr>PowerPoint Presentation</vt:lpstr>
      <vt:lpstr>PowerPoint Presentation</vt:lpstr>
      <vt:lpstr> from 0 to 12 seconds</vt:lpstr>
      <vt:lpstr>f=3 /12 s = ¼ Hz</vt:lpstr>
      <vt:lpstr>PowerPoint Presentation</vt:lpstr>
      <vt:lpstr>1 cycle in 4 seconds= ¼ Hz</vt:lpstr>
      <vt:lpstr>PowerPoint Presentation</vt:lpstr>
      <vt:lpstr>The period for 1 wave is 4 seconds   T=4</vt:lpstr>
      <vt:lpstr>What is the frequency?</vt:lpstr>
      <vt:lpstr>?</vt:lpstr>
      <vt:lpstr>PowerPoint Presentation</vt:lpstr>
      <vt:lpstr>OR</vt:lpstr>
      <vt:lpstr>f=1 cycle in 8 seconds= 1/8 Hz</vt:lpstr>
      <vt:lpstr>PowerPoint Presentation</vt:lpstr>
      <vt:lpstr>PowerPoint Presentation</vt:lpstr>
      <vt:lpstr>#1   f= ?</vt:lpstr>
      <vt:lpstr>#2    f= ?</vt:lpstr>
      <vt:lpstr>#3  f = ?</vt:lpstr>
      <vt:lpstr>PowerPoint Presentation</vt:lpstr>
      <vt:lpstr>#1   f= 1/8 Hz</vt:lpstr>
      <vt:lpstr>#2    f= 1/8 Hz</vt:lpstr>
      <vt:lpstr>#3  f = 1/20 Hz</vt:lpstr>
      <vt:lpstr>PowerPoint Presentation</vt:lpstr>
    </vt:vector>
  </TitlesOfParts>
  <Company>Warren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wave frequency from a graph</dc:title>
  <dc:creator>administrator</dc:creator>
  <cp:lastModifiedBy>Nayan GRIFFITHS</cp:lastModifiedBy>
  <cp:revision>7</cp:revision>
  <dcterms:created xsi:type="dcterms:W3CDTF">2007-04-20T18:37:47Z</dcterms:created>
  <dcterms:modified xsi:type="dcterms:W3CDTF">2023-03-13T10:51:33Z</dcterms:modified>
</cp:coreProperties>
</file>