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09" d="100"/>
          <a:sy n="109" d="100"/>
        </p:scale>
        <p:origin x="6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07C7578-E24D-EF82-16F6-AF93A06A03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D44B942-079A-20B2-147D-F0756077E8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4DA71038-3ADC-02B1-89CE-9B508A2DDE5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8CD151FE-8299-D2F8-A974-EF01E2FAC3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4D010DB1-E1F2-95B1-B277-6C331B3433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1D99DE56-75F8-7A81-0F43-79AEAB37B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C0D73E-6528-45D8-9850-6E62064C34B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CAB88E-A65E-B876-DE5A-3997DF178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32A72-E6E9-45CB-B595-E188D3E8C5A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5558B25-82DE-BEB4-9B59-518BE68C32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F116B4C-E28B-ADA8-C035-26B9E1B3F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85ABE2-F60C-66CB-4979-8E8F71008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ED0D3-2BF3-4F94-9BAF-CE84C6020FD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F7D2D25-CE63-E7D9-F969-69C4A60F98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CE08CD-2A5D-A14D-8FB8-2CA0648B7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2D748C-B040-D3B2-378A-18DA90649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72DAC-EEF4-4967-B6D7-72D7D8CA959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5D9112F-E64A-95A4-6582-D358C0EEF7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EF85F74-C261-5F09-0376-06FFEE712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E01E41-4D6D-A059-E3F5-B6FD4A2A4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F88D7-E4C9-42BD-8E8E-37E262B83B4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0EA0AEC-7F2D-4561-ECC6-3866116024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1C84DA3-2673-A5E7-E777-3624856DF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178B0D-FA60-693A-7228-F22686F03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28F2E-6559-4476-8150-DAA831A6A6FF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5BC95EF-9EE1-F37C-3EF8-76C5939E57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22277C2-16AB-AE2C-3649-418D7621A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D46AEB-5458-2493-0DCB-2991EE0189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74FCC-574B-4F46-BA18-68C6169B1D03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0F073E5-038D-935C-097B-580FE1A2D8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8110A5E-6F92-2801-0C23-69E03E724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D21CF0-1FC3-3215-F3FE-C36FC3C25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2246A-DA84-4C39-93AD-245A0346DF93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DC4484B-B349-6733-5826-E7E42E0110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2AE4C7-591F-D771-30DF-DF135F31D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706C6A-0AD5-F12B-24D4-8943EB5F0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A101D-30DF-45C9-83F0-29934A365C94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315FF43-24D0-1D76-77A4-D71F7BFC21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D3D6835-A1D1-B06C-5A7F-7905B9321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27F347-3128-B34E-9F22-0DF5F2D5F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95876-EDF0-44B9-AC2F-ADCEDAFAD78C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849D621-B741-6673-0110-72B50BF2FF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6483C16-38F9-05B2-DBA8-03E216F1C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EB1548-E1E3-49D6-EA02-D95C9CBD9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9042C-35BA-4DC4-A00D-DB5C425CD732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5F86005-AC98-5FB9-16A2-067960ABB3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057F4D7-F0AA-1C8E-664C-6B38181C9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1CCFFF-9000-503C-BD8E-4E9BEF1D7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49BA7-EE48-4C65-B78D-FD4F36AC14C5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7A17C96-2B7C-4202-797E-1F04579605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3FC5402-DF90-4A7E-1BC9-7B566D803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8A9F81-F3B5-25EB-FE8A-54797C61E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6C851-7387-464D-8B85-9FE244FE703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9FC9BEF-7982-31D8-3127-D6EAD0BE83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905BCF-1AA3-C7D5-DA94-DCC5E5E81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75BAC5-C9DE-8211-660C-69FA40AAF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25E73-B095-44F1-BB77-2156E1341808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C5236E0-BC47-B57B-6DE2-5C4405374F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37BF41D-EE75-ACC8-1B47-23E30B73D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A36E93-5B6A-A67F-A214-6637753EA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E7287-A164-4D97-9B2D-5BB04ED0DA67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171FD6F-48E0-2F94-91E2-198EFB37A5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58EB196-195F-9EC4-07EF-DC88DAAE5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A613F1-72A0-C571-6DF4-3A18F7036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AA77D-909D-4A03-8A36-FF0659B93E1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8176457-E4EF-39F2-458E-C82EA7C382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6A3C310-C2EF-FC25-506B-5FFACF4ED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3AFD88-C6E1-47C7-84EF-C3802F446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71545-7294-4956-836B-203D44A7846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FD30AA4-D3BB-E089-394E-C0348DDB41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D039BCF-4056-FCC2-6E56-914AD5B9A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0D0B46-1249-370A-E129-65E2EE67E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0165B-00F7-4AA6-997E-BBDE12CD4CA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9FAF161-4B06-3F94-E4D2-33AD103E97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7F06688-8952-43FE-4A6C-E0609C51A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055939-1411-C19B-9CB4-B5D425B77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5D77B-8BAF-4058-AA11-00CEE79B6AD9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333070A-DCE0-F5D8-96A8-E170736D92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86DC0FA-3061-38F1-FC4F-CBB08AE92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BD4D43-2CC7-2745-395D-D08B60B7C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6E78E-F5E3-4DA2-934A-8C934BA5158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9F2C4B8-9FF9-D596-2943-DF066591A7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6A2A8E9-0C9A-6497-001A-59940F20A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AE4F68-98CE-E06D-5532-CDAF278E5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40252-FAB4-4E90-92E8-D3DFF02CB554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779F10F9-9D9E-B929-7D1C-69A99A2FDC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0F8A0C6-1F84-E005-B8BE-16FD2A63F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4E1721-7E75-FFF2-530B-61AF0DE9D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D9062-53A2-4B18-8AD2-7614A67891B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01DF02E-0AD5-8C37-3885-57EB4C5BDC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BDBDF01-3C60-AFD1-7F1B-78C90425C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DB822639-9788-8FBD-6E43-13108B70BD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4579" name="Rectangle 3">
              <a:extLst>
                <a:ext uri="{FF2B5EF4-FFF2-40B4-BE49-F238E27FC236}">
                  <a16:creationId xmlns:a16="http://schemas.microsoft.com/office/drawing/2014/main" id="{BDDE4781-037F-9C05-FDAC-E90767EB2AF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0" name="Freeform 4">
              <a:extLst>
                <a:ext uri="{FF2B5EF4-FFF2-40B4-BE49-F238E27FC236}">
                  <a16:creationId xmlns:a16="http://schemas.microsoft.com/office/drawing/2014/main" id="{65BFEB4E-D6C0-A785-5F80-54E6EE5DFCC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1" name="Freeform 5">
              <a:extLst>
                <a:ext uri="{FF2B5EF4-FFF2-40B4-BE49-F238E27FC236}">
                  <a16:creationId xmlns:a16="http://schemas.microsoft.com/office/drawing/2014/main" id="{91861376-FBCB-BB44-7249-73DCA5CFC3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2" name="Freeform 6">
              <a:extLst>
                <a:ext uri="{FF2B5EF4-FFF2-40B4-BE49-F238E27FC236}">
                  <a16:creationId xmlns:a16="http://schemas.microsoft.com/office/drawing/2014/main" id="{A5093B27-FA2B-0DF5-F194-C50578FC9E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3" name="Freeform 7">
              <a:extLst>
                <a:ext uri="{FF2B5EF4-FFF2-40B4-BE49-F238E27FC236}">
                  <a16:creationId xmlns:a16="http://schemas.microsoft.com/office/drawing/2014/main" id="{43200F93-590E-1EA2-BE61-29E079BD6C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4" name="Freeform 8">
              <a:extLst>
                <a:ext uri="{FF2B5EF4-FFF2-40B4-BE49-F238E27FC236}">
                  <a16:creationId xmlns:a16="http://schemas.microsoft.com/office/drawing/2014/main" id="{889BBFB2-A450-68B4-6762-E466949E5B7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5" name="Freeform 9">
              <a:extLst>
                <a:ext uri="{FF2B5EF4-FFF2-40B4-BE49-F238E27FC236}">
                  <a16:creationId xmlns:a16="http://schemas.microsoft.com/office/drawing/2014/main" id="{70804FBE-80E7-97ED-7243-FAE13081C4F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6" name="Freeform 10">
              <a:extLst>
                <a:ext uri="{FF2B5EF4-FFF2-40B4-BE49-F238E27FC236}">
                  <a16:creationId xmlns:a16="http://schemas.microsoft.com/office/drawing/2014/main" id="{988B8A38-44E9-20C8-1C36-9397C743C024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06CB1131-697B-1534-6E4D-49B1B82DB9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98615C74-0469-45F5-83D6-3877EEA723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22A26119-47E9-8C71-8F9A-41592021F6F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614D5202-D1B0-7B51-C32F-A50431E6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C9C73AA9-0519-B26E-B517-0D20717B38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5C3CC773-1C66-4643-9E16-4081BA1DF0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71DB-B44B-FF34-20CC-ACF42224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B80F-B05C-EFB8-4173-DBD6A2683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21346-52CC-3325-A53A-6C5A7DB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01346-F3AD-7BFA-2D50-43F42EB6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0122D-2A7B-592C-7BA3-78C1242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88E90-AED4-4FCE-9334-79AC165FDB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28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0D468-7C4B-A640-2888-A899ADA53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E286-AB51-8A24-D35D-AF4D37DDD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3BF78-E59A-AFB6-7704-B8021229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45F8-4F0F-13AD-7326-A0AB7CBE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EC6F4-F5D9-FDF7-6396-59A8F0DB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D1FCD-2795-4728-807B-22D553C2B6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563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FA0F-3672-A95B-A818-A2DE59C7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8B7CD15-F722-AB79-B3CA-C3C6D9A6E99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37E15-72A7-A662-FE90-6C5FB6057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159EA-21C6-0336-DBCF-40449CB3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C7230-155A-5116-A7A5-7AE933D2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26CA-4E50-F644-81A9-37D76F7A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D5773-3AC0-4574-A8A0-3D4481AFDF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645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6754-926A-766B-58FC-791BCC02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63FFB-1FE0-045A-A0E0-38E75C2E843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38026DE1-F543-2B78-91FB-2D619D3CE39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536F0-DC86-7942-4EBB-19F970B5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FA0D5-079B-6B0C-85C3-DCAA9FC9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3D27-0946-A951-858F-855732E2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791737-5E8B-4B7B-9621-C839D1B215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617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6D2A-5104-EE4E-6168-03F32262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4A22-0133-9FC3-D79A-1662B17B9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CCC5-5AC7-7095-5EBD-D67A6AB9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8916D-4BE8-EC8B-C08D-24BB9004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772EE-5426-FCB2-A564-B26DF061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0CE65-D0BA-42E8-815E-AABB189745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73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AE78-A4BF-451C-0812-F1179BE3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DBE1F-E2A1-950A-6CE5-03AFADEAA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6FE04-0DA6-AC03-18C3-8EBA5CFB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5C17-8675-B053-4DA5-EFD52A5C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73DFE-6786-A910-3311-D94113D3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789EB-603B-469E-97DE-0478119520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01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85D2-51DF-DE10-44B3-70285048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B4956-6670-6FD3-ABB5-A0087C25A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37641-7128-C9E3-245A-23AA4E964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D2FE4-F118-9C2B-5977-B0353669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26107-3248-F531-0FE2-A03BFE6B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10796-BD3E-920C-8471-CF19A6FB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66B99-39F2-42A8-B2F9-BD77608AF7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286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71A0-658C-E7EE-6ECB-3C129D5D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9A446-E0AA-6089-5EA7-D5DB5D5B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4B5E1-57C7-A517-D9C3-80169B251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5901E-42E2-0F9E-C50F-95DB2B60C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29859-C849-CA21-3DCD-4FBB630B3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94D6F-D188-F7F8-B112-6E4036CE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15E6E-E44F-C71F-425D-664BFC9D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EBEBC-AB84-2C85-2BC4-0373ACD9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6CB4D-F54A-486E-BF21-8E8F0CB1FE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644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13C7-45CE-8438-F5F6-DABCBABF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DC1F3-F5A0-03B7-1D6B-6259FA63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9A6B0-4777-B6F5-E5D0-799A0CE4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95BB-3D72-7B02-0A2B-903C0878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A87E5-742D-4467-9BCB-DF3010036C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75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77D6C-BDEB-CFD8-FF89-0CF360DA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B5EF6-3294-B71E-162E-4501B9E3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34521-AAA6-8468-5AE5-F135C4E5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4892-189E-4237-98FE-52B3782B94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12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B26E-C436-0C8B-FFE0-FA3CD8B1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64690-2EE2-FEA1-B2D2-11B68C23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73FFB-8DD0-0C57-6D19-4532F15D3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963C-AB0D-7A17-CB53-5B5F242D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1D182-5C9F-22A5-FA3E-04015297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4E393-04D7-6982-E752-6DBF820E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25656-6BA6-41A9-8D7D-1DC06322A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0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1294-5278-257D-39C6-DB2D10D1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C1B73-CCDC-E60C-CDBB-4CE12D989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79A9-0828-0ECF-C02C-460259B76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EB0AD-9756-9F3C-866E-BE9DC03B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DD7ED-F482-9788-9D83-B563DDFF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3A049-6BC6-8671-4BA4-5AD67515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5984A-85DC-442B-829E-621C797EF9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254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1EB6F263-2192-DEF7-2194-E69D9F5FDD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3555" name="Rectangle 3">
              <a:extLst>
                <a:ext uri="{FF2B5EF4-FFF2-40B4-BE49-F238E27FC236}">
                  <a16:creationId xmlns:a16="http://schemas.microsoft.com/office/drawing/2014/main" id="{EB3B6356-EF76-F09C-ED42-9076194ED3C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6" name="Freeform 4">
              <a:extLst>
                <a:ext uri="{FF2B5EF4-FFF2-40B4-BE49-F238E27FC236}">
                  <a16:creationId xmlns:a16="http://schemas.microsoft.com/office/drawing/2014/main" id="{E8CAC284-ECEC-6BF7-AF26-02783FC5414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" name="Freeform 5">
              <a:extLst>
                <a:ext uri="{FF2B5EF4-FFF2-40B4-BE49-F238E27FC236}">
                  <a16:creationId xmlns:a16="http://schemas.microsoft.com/office/drawing/2014/main" id="{7F664854-70F4-6E1E-6E85-1E8562BDB26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8" name="Freeform 6">
              <a:extLst>
                <a:ext uri="{FF2B5EF4-FFF2-40B4-BE49-F238E27FC236}">
                  <a16:creationId xmlns:a16="http://schemas.microsoft.com/office/drawing/2014/main" id="{8BCE12BF-FF8D-59AE-AB4A-425499C8DB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9" name="Freeform 7">
              <a:extLst>
                <a:ext uri="{FF2B5EF4-FFF2-40B4-BE49-F238E27FC236}">
                  <a16:creationId xmlns:a16="http://schemas.microsoft.com/office/drawing/2014/main" id="{05F3C442-AEB8-9F77-3E53-C470744488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0" name="Freeform 8">
              <a:extLst>
                <a:ext uri="{FF2B5EF4-FFF2-40B4-BE49-F238E27FC236}">
                  <a16:creationId xmlns:a16="http://schemas.microsoft.com/office/drawing/2014/main" id="{2DE24FBA-48FE-8557-BA2B-FC6E2765E8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1" name="Freeform 9">
              <a:extLst>
                <a:ext uri="{FF2B5EF4-FFF2-40B4-BE49-F238E27FC236}">
                  <a16:creationId xmlns:a16="http://schemas.microsoft.com/office/drawing/2014/main" id="{AA01B90C-A94B-8D56-222A-EF1C7FD7EA5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2" name="Freeform 10">
              <a:extLst>
                <a:ext uri="{FF2B5EF4-FFF2-40B4-BE49-F238E27FC236}">
                  <a16:creationId xmlns:a16="http://schemas.microsoft.com/office/drawing/2014/main" id="{3D322DAD-4D40-E6F3-BEA5-726609EF4EA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5FFAE68C-5BFF-B63E-0591-22063594D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1FA24535-1CFC-6663-C384-0DF5C2BE6C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GB" altLang="en-US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3CB3AE69-7873-625F-9C02-04AF457F4F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GB" altLang="en-US"/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18EEB827-EBEE-E30A-0979-954C9EC633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E80D50D4-C2AF-4E4A-A250-9788C2116EE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id="{B491D293-3EF7-8C9D-C4DC-674560F1F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5F7C144-9DB9-15B7-F19F-3743E94246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Diseases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6BD8EA0-8049-803B-E6CD-0C21D1C99A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How they affect 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AD6FFAB-C03B-5EEF-E3FC-7FAE05401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Herpes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BD435ED1-8AB5-639C-E48F-65E7384F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257800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B1D37E-3DDF-5B2B-4063-186E81D80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Small pox – a killer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D21945C1-FDF1-4FDD-BEAC-6DB9C396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410200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08CB873-C804-875D-0BD8-CDB0C0125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Small pox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A28CEEBC-9231-36EC-22B1-E94ED526C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3250"/>
            <a:ext cx="66294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B9363A2-AC0A-5EC6-B1CC-69AF87461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667000" cy="1143000"/>
          </a:xfrm>
        </p:spPr>
        <p:txBody>
          <a:bodyPr/>
          <a:lstStyle/>
          <a:p>
            <a:r>
              <a:rPr lang="en-GB" altLang="en-US"/>
              <a:t>Polio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C2141DD2-E6A8-344E-105C-C1F53B59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402113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7F9272C-C014-22A2-E9A0-387638A87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Warts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B72BE271-6E2B-216F-5DF7-C4F6AF45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676900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48AB4E-D179-4A81-9434-9182A3EA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Verruca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9EF4DDD4-A553-AD4D-2EC2-889BB23D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912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32232EB-2B96-8DDC-D28B-18ACC174B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verruca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D4F48AD4-696A-B2EE-4CF7-D4F0C9D8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49580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F0620C-9C36-5B59-9950-B308A1E0A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Ulcers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E69F2AA-B1B0-43D8-4609-6DE14054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553200" cy="43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747F340-7977-D834-DE5C-BB87F5557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819400" cy="1143000"/>
          </a:xfrm>
        </p:spPr>
        <p:txBody>
          <a:bodyPr/>
          <a:lstStyle/>
          <a:p>
            <a:r>
              <a:rPr lang="en-GB" altLang="en-US"/>
              <a:t>Ulcer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E6067D02-67A4-A9F2-EEEB-E2FDDE53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400208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F31950C-4B7A-136E-A9C2-F949C9137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Bed ulcers -  Ouch!!!!!!!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DC98D838-6208-E10D-6F8C-719AC92C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50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6D90FC3-4802-A43C-B921-F73235D94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Disease are acquired by: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14F7C8A-BD69-AFFD-04DB-D0B5EF9513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981200"/>
            <a:ext cx="7162800" cy="4114800"/>
          </a:xfrm>
        </p:spPr>
        <p:txBody>
          <a:bodyPr/>
          <a:lstStyle/>
          <a:p>
            <a:r>
              <a:rPr lang="en-GB" altLang="en-US" sz="2800"/>
              <a:t>Genetic causes – inherited from parents </a:t>
            </a:r>
          </a:p>
          <a:p>
            <a:endParaRPr lang="en-GB" altLang="en-US" sz="2800"/>
          </a:p>
          <a:p>
            <a:r>
              <a:rPr lang="en-GB" altLang="en-US" sz="2800"/>
              <a:t>Microbes – infection from a virus, bacteria or fungus</a:t>
            </a:r>
          </a:p>
          <a:p>
            <a:endParaRPr lang="en-GB" altLang="en-US" sz="2800"/>
          </a:p>
          <a:p>
            <a:r>
              <a:rPr lang="en-GB" altLang="en-US" sz="2800"/>
              <a:t>Parasites -  catch an organism that causes disease condition – e.g. malaria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85AC7AE-4FF1-07D3-085E-253298DDC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895600" cy="5486400"/>
          </a:xfrm>
        </p:spPr>
        <p:txBody>
          <a:bodyPr/>
          <a:lstStyle/>
          <a:p>
            <a:r>
              <a:rPr lang="en-GB" altLang="en-US" sz="4000"/>
              <a:t>These are parasitic worms – passes from the intestine after treatment with drugs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3076F1E9-D2AA-66DE-169D-2E1C18E3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404018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5541A1DC-F185-BE8B-3EDA-6FA16E8B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62BA9387-56F7-39D2-8D9C-56D280B56A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"/>
            <a:ext cx="4267200" cy="1143000"/>
          </a:xfrm>
        </p:spPr>
        <p:txBody>
          <a:bodyPr/>
          <a:lstStyle/>
          <a:p>
            <a:r>
              <a:rPr lang="en-GB" altLang="en-US" sz="3600"/>
              <a:t>Chicken pox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37033A29-40F3-DCCB-8A79-B39225EC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528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46A3D89-F9E0-96DA-9525-DBE7425AC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971800" cy="1371600"/>
          </a:xfrm>
        </p:spPr>
        <p:txBody>
          <a:bodyPr/>
          <a:lstStyle/>
          <a:p>
            <a:r>
              <a:rPr lang="en-GB" altLang="en-US"/>
              <a:t>Shingles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76F253D2-B26A-593F-C6DA-CE8267E6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429101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1B092F1-B2B1-8CDC-740E-873F1D2D6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667000" cy="1143000"/>
          </a:xfrm>
        </p:spPr>
        <p:txBody>
          <a:bodyPr/>
          <a:lstStyle/>
          <a:p>
            <a:r>
              <a:rPr lang="en-GB" altLang="en-US"/>
              <a:t>shingles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2166403-CE1A-C300-8BC6-087C041A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91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CBC45F3-A289-67C6-0134-22EDDD95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2514600" cy="2895600"/>
          </a:xfrm>
        </p:spPr>
        <p:txBody>
          <a:bodyPr/>
          <a:lstStyle/>
          <a:p>
            <a:r>
              <a:rPr lang="en-GB" altLang="en-US"/>
              <a:t>Rubella </a:t>
            </a:r>
            <a:br>
              <a:rPr lang="en-GB" altLang="en-US"/>
            </a:br>
            <a:br>
              <a:rPr lang="en-GB" altLang="en-US"/>
            </a:br>
            <a:r>
              <a:rPr lang="en-GB" altLang="en-US"/>
              <a:t>or </a:t>
            </a:r>
            <a:br>
              <a:rPr lang="en-GB" altLang="en-US"/>
            </a:br>
            <a:br>
              <a:rPr lang="en-GB" altLang="en-US"/>
            </a:br>
            <a:r>
              <a:rPr lang="en-GB" altLang="en-US"/>
              <a:t>German measles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9D6FEAAE-2890-B713-CC4E-E276F417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35909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9FB244-6A4B-2ED2-72FB-25E5B49C4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Mumps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AED94A04-86E3-4879-4E4C-9E77853E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029200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E49E362-9543-9F4C-EB34-FB6E1DB81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Athletes foot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30FD72AF-FC63-0616-22BB-3ADC7A51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029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E2A981D-6DF2-888B-78ED-53F450686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Cold sore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B5E82B15-961E-AAE4-DE7E-533C90FF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0401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25</TotalTime>
  <Words>163</Words>
  <Application>Microsoft Office PowerPoint</Application>
  <PresentationFormat>On-screen Show (4:3)</PresentationFormat>
  <Paragraphs>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Times New Roman</vt:lpstr>
      <vt:lpstr>Arial</vt:lpstr>
      <vt:lpstr>Ribbons</vt:lpstr>
      <vt:lpstr>Diseases</vt:lpstr>
      <vt:lpstr>Disease are acquired by:</vt:lpstr>
      <vt:lpstr>PowerPoint Presentation</vt:lpstr>
      <vt:lpstr>Shingles</vt:lpstr>
      <vt:lpstr>shingles</vt:lpstr>
      <vt:lpstr>Rubella   or   German measles</vt:lpstr>
      <vt:lpstr>Mumps</vt:lpstr>
      <vt:lpstr>Athletes foot</vt:lpstr>
      <vt:lpstr>Cold sore</vt:lpstr>
      <vt:lpstr>Herpes</vt:lpstr>
      <vt:lpstr>Small pox – a killer</vt:lpstr>
      <vt:lpstr>Small pox</vt:lpstr>
      <vt:lpstr>Polio</vt:lpstr>
      <vt:lpstr>Warts</vt:lpstr>
      <vt:lpstr>Verruca</vt:lpstr>
      <vt:lpstr>verruca</vt:lpstr>
      <vt:lpstr>Ulcers</vt:lpstr>
      <vt:lpstr>Ulcer</vt:lpstr>
      <vt:lpstr>Bed ulcers -  Ouch!!!!!!!</vt:lpstr>
      <vt:lpstr>These are parasitic worms – passes from the intestine after treatment with drugs</vt:lpstr>
      <vt:lpstr>PowerPoint Presentation</vt:lpstr>
    </vt:vector>
  </TitlesOfParts>
  <Company>rik 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</dc:title>
  <dc:creator>rik g</dc:creator>
  <cp:lastModifiedBy>Nayan GRIFFITHS</cp:lastModifiedBy>
  <cp:revision>8</cp:revision>
  <dcterms:created xsi:type="dcterms:W3CDTF">2003-10-01T02:27:44Z</dcterms:created>
  <dcterms:modified xsi:type="dcterms:W3CDTF">2023-03-14T10:30:02Z</dcterms:modified>
</cp:coreProperties>
</file>