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21"/>
  </p:notesMasterIdLst>
  <p:sldIdLst>
    <p:sldId id="256" r:id="rId2"/>
    <p:sldId id="280" r:id="rId3"/>
    <p:sldId id="257" r:id="rId4"/>
    <p:sldId id="259" r:id="rId5"/>
    <p:sldId id="264" r:id="rId6"/>
    <p:sldId id="263" r:id="rId7"/>
    <p:sldId id="282" r:id="rId8"/>
    <p:sldId id="287" r:id="rId9"/>
    <p:sldId id="267" r:id="rId10"/>
    <p:sldId id="266" r:id="rId11"/>
    <p:sldId id="283" r:id="rId12"/>
    <p:sldId id="284" r:id="rId13"/>
    <p:sldId id="286" r:id="rId14"/>
    <p:sldId id="275" r:id="rId15"/>
    <p:sldId id="285" r:id="rId16"/>
    <p:sldId id="288" r:id="rId17"/>
    <p:sldId id="279" r:id="rId18"/>
    <p:sldId id="289" r:id="rId19"/>
    <p:sldId id="290"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00"/>
    <a:srgbClr val="F4E770"/>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7" autoAdjust="0"/>
    <p:restoredTop sz="94728" autoAdjust="0"/>
  </p:normalViewPr>
  <p:slideViewPr>
    <p:cSldViewPr>
      <p:cViewPr varScale="1">
        <p:scale>
          <a:sx n="104" d="100"/>
          <a:sy n="104" d="100"/>
        </p:scale>
        <p:origin x="456" y="9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C8F643F-8AB3-0C2F-2F4B-B2304723868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32771" name="Rectangle 3">
            <a:extLst>
              <a:ext uri="{FF2B5EF4-FFF2-40B4-BE49-F238E27FC236}">
                <a16:creationId xmlns:a16="http://schemas.microsoft.com/office/drawing/2014/main" id="{E5B9BE49-D253-7170-6999-BC1EA9C9D8A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ADFCCFFE-6B07-486A-9639-78D2A5F57C22}" type="datetimeFigureOut">
              <a:rPr lang="en-GB" altLang="en-US"/>
              <a:pPr/>
              <a:t>14/03/2023</a:t>
            </a:fld>
            <a:endParaRPr lang="en-GB" altLang="en-US"/>
          </a:p>
        </p:txBody>
      </p:sp>
      <p:sp>
        <p:nvSpPr>
          <p:cNvPr id="32772" name="Rectangle 4">
            <a:extLst>
              <a:ext uri="{FF2B5EF4-FFF2-40B4-BE49-F238E27FC236}">
                <a16:creationId xmlns:a16="http://schemas.microsoft.com/office/drawing/2014/main" id="{9246250F-8020-DA4D-C139-E4B019ED466E}"/>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a:extLst>
              <a:ext uri="{FF2B5EF4-FFF2-40B4-BE49-F238E27FC236}">
                <a16:creationId xmlns:a16="http://schemas.microsoft.com/office/drawing/2014/main" id="{878295DB-D6BF-95F0-9B1E-0E48A23AF93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2774" name="Rectangle 6">
            <a:extLst>
              <a:ext uri="{FF2B5EF4-FFF2-40B4-BE49-F238E27FC236}">
                <a16:creationId xmlns:a16="http://schemas.microsoft.com/office/drawing/2014/main" id="{A217B060-BF7B-3EC6-9B68-D3A6112F847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32775" name="Rectangle 7">
            <a:extLst>
              <a:ext uri="{FF2B5EF4-FFF2-40B4-BE49-F238E27FC236}">
                <a16:creationId xmlns:a16="http://schemas.microsoft.com/office/drawing/2014/main" id="{3C3B6EBF-CD25-17AE-941B-3EEC4089E03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EC46BC2-CC4F-4559-989B-CA9BB1BD4F9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A3F757F-C0C0-2F6F-2419-0C6840A44C6F}"/>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64586B7C-6DE4-8719-B5F7-FE468423CDE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0AC658A-E89D-7885-50B0-45EDD108A078}"/>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2F014686-BFF3-6ACE-05D4-3768F852404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979819A-7088-2EDF-9A49-274A4A6DF63B}"/>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533D49A5-5135-66E3-DF0F-ADBA2C0DB1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0BFC2AF-3E69-AC55-BFBC-379669BB4E43}"/>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1F18BABA-CA4D-CC81-8801-BD266CC3962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1CFFAAC-EABB-3CAC-E515-2127D8EAA6A9}"/>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0C4046B1-D680-9A67-CD5C-9AF4099C69F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28EE95D-919E-2518-F5A9-68BDB8D27962}"/>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500953B8-CAD7-1565-00ED-76139B785E9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9A80E7E-8937-FF72-88C9-7A85CD922BCA}"/>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21AEF27E-3567-01F4-C984-BA65C33C230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1F2F3D0-2F03-4FCA-6123-47F665CA394E}"/>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180F2BFA-0E03-887B-219F-9DBC8D7F2F9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2F022E2-4841-30ED-E97E-F2BAB761E592}"/>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3B8FB1B9-8550-D101-B452-C5D58C7AED3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4BAE39A-2B4F-5F1C-1ED2-C0A719FFAE47}"/>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83F34890-A6B9-D58F-8037-37BA2AADA4E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D029616-E027-B1C7-E414-0B02E489A350}"/>
              </a:ext>
            </a:extLst>
          </p:cNvPr>
          <p:cNvSpPr>
            <a:spLocks noRot="1" noChangeArrowheads="1" noTextEdit="1"/>
          </p:cNvSpPr>
          <p:nvPr>
            <p:ph type="sldImg"/>
          </p:nvPr>
        </p:nvSpPr>
        <p:spPr>
          <a:xfrm>
            <a:off x="1144588" y="685800"/>
            <a:ext cx="4572000" cy="3429000"/>
          </a:xfrm>
          <a:ln/>
        </p:spPr>
      </p:sp>
      <p:sp>
        <p:nvSpPr>
          <p:cNvPr id="53251" name="Rectangle 3">
            <a:extLst>
              <a:ext uri="{FF2B5EF4-FFF2-40B4-BE49-F238E27FC236}">
                <a16:creationId xmlns:a16="http://schemas.microsoft.com/office/drawing/2014/main" id="{6DAE93EC-41C3-A41C-9862-CF7B8979852D}"/>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3B22B54-E774-453B-646E-16A6E1C91ED3}"/>
              </a:ext>
            </a:extLst>
          </p:cNvPr>
          <p:cNvSpPr>
            <a:spLocks noRot="1" noChangeArrowheads="1" noTextEdit="1"/>
          </p:cNvSpPr>
          <p:nvPr>
            <p:ph type="sldImg"/>
          </p:nvPr>
        </p:nvSpPr>
        <p:spPr>
          <a:ln/>
        </p:spPr>
      </p:sp>
      <p:sp>
        <p:nvSpPr>
          <p:cNvPr id="34819" name="Rectangle 3">
            <a:extLst>
              <a:ext uri="{FF2B5EF4-FFF2-40B4-BE49-F238E27FC236}">
                <a16:creationId xmlns:a16="http://schemas.microsoft.com/office/drawing/2014/main" id="{0DC604B7-9155-5262-3F62-49AAB877B05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1C4B8AC-1006-8B4C-7B34-4B7CB6A3E81B}"/>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88A47734-11D3-88A1-0038-6577B13DE4C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DFF6ADA-C9E1-F6AC-79DB-21108B1331A1}"/>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9469E120-29B5-5BE5-D7B5-563D9CDA61F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3C290CF-2D06-7FD2-F858-1824EB66048D}"/>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A0DC33F5-C108-A5A1-3000-09BA6616EBE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CE91853-7DCE-98D0-CED1-618B6CD5B234}"/>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1AED9A90-197C-0C30-503C-56D5DF85E38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A029F42-745D-4FBB-6AAF-41AC1446360F}"/>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B1F51C0C-5B30-2E7D-8804-A2C2D344978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283FB5D-B8E7-25FE-C5FF-1C668E71ED25}"/>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0058A9DD-E9B7-59A6-BF5C-61D7F6200B7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4B1E69F-7966-9B94-AADF-7D3546187CB2}"/>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44D70EC5-9C3F-5500-5FB3-AC6B0F612FC8}"/>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8D4A91E-A9C8-E30F-4A9D-B313AAB0768A}"/>
              </a:ext>
            </a:extLst>
          </p:cNvPr>
          <p:cNvGrpSpPr>
            <a:grpSpLocks/>
          </p:cNvGrpSpPr>
          <p:nvPr/>
        </p:nvGrpSpPr>
        <p:grpSpPr bwMode="auto">
          <a:xfrm>
            <a:off x="0" y="0"/>
            <a:ext cx="9142413" cy="6856413"/>
            <a:chOff x="0" y="0"/>
            <a:chExt cx="5759" cy="4319"/>
          </a:xfrm>
        </p:grpSpPr>
        <p:sp>
          <p:nvSpPr>
            <p:cNvPr id="3" name="Freeform 3">
              <a:extLst>
                <a:ext uri="{FF2B5EF4-FFF2-40B4-BE49-F238E27FC236}">
                  <a16:creationId xmlns:a16="http://schemas.microsoft.com/office/drawing/2014/main" id="{646FCF61-15F5-4181-22AE-67A160E07F7E}"/>
                </a:ext>
              </a:extLst>
            </p:cNvPr>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a:latin typeface="Arial" charset="0"/>
              </a:endParaRPr>
            </a:p>
          </p:txBody>
        </p:sp>
        <p:grpSp>
          <p:nvGrpSpPr>
            <p:cNvPr id="4" name="Group 4">
              <a:extLst>
                <a:ext uri="{FF2B5EF4-FFF2-40B4-BE49-F238E27FC236}">
                  <a16:creationId xmlns:a16="http://schemas.microsoft.com/office/drawing/2014/main" id="{724057D7-17CC-D916-E089-38F35AD154D0}"/>
                </a:ext>
              </a:extLst>
            </p:cNvPr>
            <p:cNvGrpSpPr>
              <a:grpSpLocks/>
            </p:cNvGrpSpPr>
            <p:nvPr userDrawn="1"/>
          </p:nvGrpSpPr>
          <p:grpSpPr bwMode="auto">
            <a:xfrm>
              <a:off x="0" y="0"/>
              <a:ext cx="5759" cy="4319"/>
              <a:chOff x="0" y="0"/>
              <a:chExt cx="5759" cy="4319"/>
            </a:xfrm>
          </p:grpSpPr>
          <p:sp>
            <p:nvSpPr>
              <p:cNvPr id="5" name="Freeform 5">
                <a:extLst>
                  <a:ext uri="{FF2B5EF4-FFF2-40B4-BE49-F238E27FC236}">
                    <a16:creationId xmlns:a16="http://schemas.microsoft.com/office/drawing/2014/main" id="{62ACC98E-1C74-9C72-35E2-717E47C2E559}"/>
                  </a:ext>
                </a:extLst>
              </p:cNvPr>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6" name="Freeform 6">
                <a:extLst>
                  <a:ext uri="{FF2B5EF4-FFF2-40B4-BE49-F238E27FC236}">
                    <a16:creationId xmlns:a16="http://schemas.microsoft.com/office/drawing/2014/main" id="{2E5BCFEA-20AC-0ADC-E23D-F28D5D06DEC7}"/>
                  </a:ext>
                </a:extLst>
              </p:cNvPr>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7" name="Freeform 7">
                <a:extLst>
                  <a:ext uri="{FF2B5EF4-FFF2-40B4-BE49-F238E27FC236}">
                    <a16:creationId xmlns:a16="http://schemas.microsoft.com/office/drawing/2014/main" id="{8E47FBE1-3826-BEFC-89BB-D1DF4E4E4F47}"/>
                  </a:ext>
                </a:extLst>
              </p:cNvPr>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8" name="Freeform 8">
                <a:extLst>
                  <a:ext uri="{FF2B5EF4-FFF2-40B4-BE49-F238E27FC236}">
                    <a16:creationId xmlns:a16="http://schemas.microsoft.com/office/drawing/2014/main" id="{460411BA-870A-B0DD-B738-2EBAE66AD36B}"/>
                  </a:ext>
                </a:extLst>
              </p:cNvPr>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9" name="Freeform 9">
                <a:extLst>
                  <a:ext uri="{FF2B5EF4-FFF2-40B4-BE49-F238E27FC236}">
                    <a16:creationId xmlns:a16="http://schemas.microsoft.com/office/drawing/2014/main" id="{1342E0CB-76C7-F2D4-E856-08D2C27E3892}"/>
                  </a:ext>
                </a:extLst>
              </p:cNvPr>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0" name="Freeform 10">
                <a:extLst>
                  <a:ext uri="{FF2B5EF4-FFF2-40B4-BE49-F238E27FC236}">
                    <a16:creationId xmlns:a16="http://schemas.microsoft.com/office/drawing/2014/main" id="{10AAE5BB-64AA-A77D-F7C6-B95C62CF21AD}"/>
                  </a:ext>
                </a:extLst>
              </p:cNvPr>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1" name="Freeform 11">
                <a:extLst>
                  <a:ext uri="{FF2B5EF4-FFF2-40B4-BE49-F238E27FC236}">
                    <a16:creationId xmlns:a16="http://schemas.microsoft.com/office/drawing/2014/main" id="{E8CEE689-9F2B-0025-24FB-F1BC90304C8F}"/>
                  </a:ext>
                </a:extLst>
              </p:cNvPr>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2" name="Freeform 12">
                <a:extLst>
                  <a:ext uri="{FF2B5EF4-FFF2-40B4-BE49-F238E27FC236}">
                    <a16:creationId xmlns:a16="http://schemas.microsoft.com/office/drawing/2014/main" id="{EA242B89-5726-2484-0076-3767D2905C84}"/>
                  </a:ext>
                </a:extLst>
              </p:cNvPr>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3" name="Freeform 13">
                <a:extLst>
                  <a:ext uri="{FF2B5EF4-FFF2-40B4-BE49-F238E27FC236}">
                    <a16:creationId xmlns:a16="http://schemas.microsoft.com/office/drawing/2014/main" id="{8817FB4A-1AC4-450F-192B-403ED6265665}"/>
                  </a:ext>
                </a:extLst>
              </p:cNvPr>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4" name="Freeform 14">
                <a:extLst>
                  <a:ext uri="{FF2B5EF4-FFF2-40B4-BE49-F238E27FC236}">
                    <a16:creationId xmlns:a16="http://schemas.microsoft.com/office/drawing/2014/main" id="{757547FD-6189-EF0B-34DF-22D333F17319}"/>
                  </a:ext>
                </a:extLst>
              </p:cNvPr>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 name="Freeform 15">
                <a:extLst>
                  <a:ext uri="{FF2B5EF4-FFF2-40B4-BE49-F238E27FC236}">
                    <a16:creationId xmlns:a16="http://schemas.microsoft.com/office/drawing/2014/main" id="{C7BE03BE-94CE-D085-7D00-5824D1F32C87}"/>
                  </a:ext>
                </a:extLst>
              </p:cNvPr>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 name="Freeform 16">
                <a:extLst>
                  <a:ext uri="{FF2B5EF4-FFF2-40B4-BE49-F238E27FC236}">
                    <a16:creationId xmlns:a16="http://schemas.microsoft.com/office/drawing/2014/main" id="{4207CEA5-9119-3B7D-DB22-694130AD624B}"/>
                  </a:ext>
                </a:extLst>
              </p:cNvPr>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7" name="Freeform 17">
                <a:extLst>
                  <a:ext uri="{FF2B5EF4-FFF2-40B4-BE49-F238E27FC236}">
                    <a16:creationId xmlns:a16="http://schemas.microsoft.com/office/drawing/2014/main" id="{A87D502E-7E67-2FAC-8323-D60B9382A21F}"/>
                  </a:ext>
                </a:extLst>
              </p:cNvPr>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8" name="Freeform 18">
                <a:extLst>
                  <a:ext uri="{FF2B5EF4-FFF2-40B4-BE49-F238E27FC236}">
                    <a16:creationId xmlns:a16="http://schemas.microsoft.com/office/drawing/2014/main" id="{3782DFF2-1ED4-B74D-A957-9A25135D27E6}"/>
                  </a:ext>
                </a:extLst>
              </p:cNvPr>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9" name="Freeform 19">
                <a:extLst>
                  <a:ext uri="{FF2B5EF4-FFF2-40B4-BE49-F238E27FC236}">
                    <a16:creationId xmlns:a16="http://schemas.microsoft.com/office/drawing/2014/main" id="{FE2B873D-008E-2061-4148-F721CB5D2282}"/>
                  </a:ext>
                </a:extLst>
              </p:cNvPr>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0" name="Freeform 20">
                <a:extLst>
                  <a:ext uri="{FF2B5EF4-FFF2-40B4-BE49-F238E27FC236}">
                    <a16:creationId xmlns:a16="http://schemas.microsoft.com/office/drawing/2014/main" id="{D0287F0C-7DDC-FECB-4ED0-06FB6BAF016F}"/>
                  </a:ext>
                </a:extLst>
              </p:cNvPr>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1" name="Freeform 21">
                <a:extLst>
                  <a:ext uri="{FF2B5EF4-FFF2-40B4-BE49-F238E27FC236}">
                    <a16:creationId xmlns:a16="http://schemas.microsoft.com/office/drawing/2014/main" id="{C086D939-578D-0275-BC61-EAC3E98F55FF}"/>
                  </a:ext>
                </a:extLst>
              </p:cNvPr>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2" name="Freeform 22">
                <a:extLst>
                  <a:ext uri="{FF2B5EF4-FFF2-40B4-BE49-F238E27FC236}">
                    <a16:creationId xmlns:a16="http://schemas.microsoft.com/office/drawing/2014/main" id="{73D23ED3-6EC3-14EB-4D2D-A25C7B57B426}"/>
                  </a:ext>
                </a:extLst>
              </p:cNvPr>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3" name="Freeform 23">
                <a:extLst>
                  <a:ext uri="{FF2B5EF4-FFF2-40B4-BE49-F238E27FC236}">
                    <a16:creationId xmlns:a16="http://schemas.microsoft.com/office/drawing/2014/main" id="{B23246AB-BE11-59C5-331E-623AF2CB1E94}"/>
                  </a:ext>
                </a:extLst>
              </p:cNvPr>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4" name="Freeform 24">
                <a:extLst>
                  <a:ext uri="{FF2B5EF4-FFF2-40B4-BE49-F238E27FC236}">
                    <a16:creationId xmlns:a16="http://schemas.microsoft.com/office/drawing/2014/main" id="{7555C7EC-EF3B-19F7-9ABD-DA8CAD6A0FFE}"/>
                  </a:ext>
                </a:extLst>
              </p:cNvPr>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5" name="Freeform 25">
                <a:extLst>
                  <a:ext uri="{FF2B5EF4-FFF2-40B4-BE49-F238E27FC236}">
                    <a16:creationId xmlns:a16="http://schemas.microsoft.com/office/drawing/2014/main" id="{393C8E61-32A5-AC35-D550-40C4C5E9CE51}"/>
                  </a:ext>
                </a:extLst>
              </p:cNvPr>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6" name="Freeform 26">
                <a:extLst>
                  <a:ext uri="{FF2B5EF4-FFF2-40B4-BE49-F238E27FC236}">
                    <a16:creationId xmlns:a16="http://schemas.microsoft.com/office/drawing/2014/main" id="{76D7779F-3CDC-4E5C-21B6-CE36C8D81BDE}"/>
                  </a:ext>
                </a:extLst>
              </p:cNvPr>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7" name="Freeform 27">
                <a:extLst>
                  <a:ext uri="{FF2B5EF4-FFF2-40B4-BE49-F238E27FC236}">
                    <a16:creationId xmlns:a16="http://schemas.microsoft.com/office/drawing/2014/main" id="{A474F555-671B-8CFF-22E5-729FAD78AC3A}"/>
                  </a:ext>
                </a:extLst>
              </p:cNvPr>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8" name="Freeform 28">
                <a:extLst>
                  <a:ext uri="{FF2B5EF4-FFF2-40B4-BE49-F238E27FC236}">
                    <a16:creationId xmlns:a16="http://schemas.microsoft.com/office/drawing/2014/main" id="{E2732761-8C9E-8F8D-D943-ACC6714249EE}"/>
                  </a:ext>
                </a:extLst>
              </p:cNvPr>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9" name="Freeform 29">
                <a:extLst>
                  <a:ext uri="{FF2B5EF4-FFF2-40B4-BE49-F238E27FC236}">
                    <a16:creationId xmlns:a16="http://schemas.microsoft.com/office/drawing/2014/main" id="{7E9856EE-3C70-0668-6803-756CC06E87CC}"/>
                  </a:ext>
                </a:extLst>
              </p:cNvPr>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30" name="Group 30">
                <a:extLst>
                  <a:ext uri="{FF2B5EF4-FFF2-40B4-BE49-F238E27FC236}">
                    <a16:creationId xmlns:a16="http://schemas.microsoft.com/office/drawing/2014/main" id="{AC2DD44B-1DD2-4FDB-02BC-78539338AD2B}"/>
                  </a:ext>
                </a:extLst>
              </p:cNvPr>
              <p:cNvGrpSpPr>
                <a:grpSpLocks/>
              </p:cNvGrpSpPr>
              <p:nvPr/>
            </p:nvGrpSpPr>
            <p:grpSpPr bwMode="auto">
              <a:xfrm>
                <a:off x="0" y="0"/>
                <a:ext cx="5758" cy="1045"/>
                <a:chOff x="0" y="0"/>
                <a:chExt cx="5758" cy="1045"/>
              </a:xfrm>
            </p:grpSpPr>
            <p:sp>
              <p:nvSpPr>
                <p:cNvPr id="160854" name="Freeform 31">
                  <a:extLst>
                    <a:ext uri="{FF2B5EF4-FFF2-40B4-BE49-F238E27FC236}">
                      <a16:creationId xmlns:a16="http://schemas.microsoft.com/office/drawing/2014/main" id="{2C626561-EB0C-15DD-A4CB-1C348A6C97D5}"/>
                    </a:ext>
                  </a:extLst>
                </p:cNvPr>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55" name="Freeform 32">
                  <a:extLst>
                    <a:ext uri="{FF2B5EF4-FFF2-40B4-BE49-F238E27FC236}">
                      <a16:creationId xmlns:a16="http://schemas.microsoft.com/office/drawing/2014/main" id="{4F04E971-D9E1-B525-1282-F1D75B093C93}"/>
                    </a:ext>
                  </a:extLst>
                </p:cNvPr>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56" name="Freeform 33">
                  <a:extLst>
                    <a:ext uri="{FF2B5EF4-FFF2-40B4-BE49-F238E27FC236}">
                      <a16:creationId xmlns:a16="http://schemas.microsoft.com/office/drawing/2014/main" id="{9B0FE81F-7C48-CFCB-93C7-A688E40E8098}"/>
                    </a:ext>
                  </a:extLst>
                </p:cNvPr>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57" name="Freeform 34">
                  <a:extLst>
                    <a:ext uri="{FF2B5EF4-FFF2-40B4-BE49-F238E27FC236}">
                      <a16:creationId xmlns:a16="http://schemas.microsoft.com/office/drawing/2014/main" id="{41A91345-87C3-CDD0-E9A7-E92946C2FEB9}"/>
                    </a:ext>
                  </a:extLst>
                </p:cNvPr>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58" name="Freeform 35">
                  <a:extLst>
                    <a:ext uri="{FF2B5EF4-FFF2-40B4-BE49-F238E27FC236}">
                      <a16:creationId xmlns:a16="http://schemas.microsoft.com/office/drawing/2014/main" id="{B100B02E-B326-DED7-7052-4173E442E825}"/>
                    </a:ext>
                  </a:extLst>
                </p:cNvPr>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59" name="Freeform 36">
                  <a:extLst>
                    <a:ext uri="{FF2B5EF4-FFF2-40B4-BE49-F238E27FC236}">
                      <a16:creationId xmlns:a16="http://schemas.microsoft.com/office/drawing/2014/main" id="{FE0B266C-3BF1-EEB8-61C3-BE75D9DF7B7D}"/>
                    </a:ext>
                  </a:extLst>
                </p:cNvPr>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60" name="Freeform 37">
                  <a:extLst>
                    <a:ext uri="{FF2B5EF4-FFF2-40B4-BE49-F238E27FC236}">
                      <a16:creationId xmlns:a16="http://schemas.microsoft.com/office/drawing/2014/main" id="{F79C48FE-39A1-925E-FAB1-C99D4CF09B3F}"/>
                    </a:ext>
                  </a:extLst>
                </p:cNvPr>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61" name="Freeform 38">
                  <a:extLst>
                    <a:ext uri="{FF2B5EF4-FFF2-40B4-BE49-F238E27FC236}">
                      <a16:creationId xmlns:a16="http://schemas.microsoft.com/office/drawing/2014/main" id="{91B1DD8D-603B-0156-45C8-B2A6DD30ACBD}"/>
                    </a:ext>
                  </a:extLst>
                </p:cNvPr>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62" name="Freeform 39">
                  <a:extLst>
                    <a:ext uri="{FF2B5EF4-FFF2-40B4-BE49-F238E27FC236}">
                      <a16:creationId xmlns:a16="http://schemas.microsoft.com/office/drawing/2014/main" id="{13D55AFB-03D4-7EAF-E80E-6162369B653C}"/>
                    </a:ext>
                  </a:extLst>
                </p:cNvPr>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63" name="Freeform 40">
                  <a:extLst>
                    <a:ext uri="{FF2B5EF4-FFF2-40B4-BE49-F238E27FC236}">
                      <a16:creationId xmlns:a16="http://schemas.microsoft.com/office/drawing/2014/main" id="{C95DEE33-E7A2-7782-3EB3-B40F840E2CBE}"/>
                    </a:ext>
                  </a:extLst>
                </p:cNvPr>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64" name="Freeform 41">
                  <a:extLst>
                    <a:ext uri="{FF2B5EF4-FFF2-40B4-BE49-F238E27FC236}">
                      <a16:creationId xmlns:a16="http://schemas.microsoft.com/office/drawing/2014/main" id="{C896E270-C56A-AB74-9006-1300D3DC4958}"/>
                    </a:ext>
                  </a:extLst>
                </p:cNvPr>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65" name="Freeform 42">
                  <a:extLst>
                    <a:ext uri="{FF2B5EF4-FFF2-40B4-BE49-F238E27FC236}">
                      <a16:creationId xmlns:a16="http://schemas.microsoft.com/office/drawing/2014/main" id="{96EF3284-8BD4-AC98-80AA-48A8CFA2BFDB}"/>
                    </a:ext>
                  </a:extLst>
                </p:cNvPr>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66" name="Freeform 43">
                  <a:extLst>
                    <a:ext uri="{FF2B5EF4-FFF2-40B4-BE49-F238E27FC236}">
                      <a16:creationId xmlns:a16="http://schemas.microsoft.com/office/drawing/2014/main" id="{64F3CAEA-775A-05E2-9CC4-F10C8DAB2B6F}"/>
                    </a:ext>
                  </a:extLst>
                </p:cNvPr>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67" name="Freeform 44">
                  <a:extLst>
                    <a:ext uri="{FF2B5EF4-FFF2-40B4-BE49-F238E27FC236}">
                      <a16:creationId xmlns:a16="http://schemas.microsoft.com/office/drawing/2014/main" id="{2A95C887-B526-C5EB-5EC6-7BDEA9DA1372}"/>
                    </a:ext>
                  </a:extLst>
                </p:cNvPr>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60868" name="Freeform 45">
                  <a:extLst>
                    <a:ext uri="{FF2B5EF4-FFF2-40B4-BE49-F238E27FC236}">
                      <a16:creationId xmlns:a16="http://schemas.microsoft.com/office/drawing/2014/main" id="{8327930C-30A1-121C-FA10-D4763177CDCE}"/>
                    </a:ext>
                  </a:extLst>
                </p:cNvPr>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grpSp>
          <p:grpSp>
            <p:nvGrpSpPr>
              <p:cNvPr id="31" name="Group 46">
                <a:extLst>
                  <a:ext uri="{FF2B5EF4-FFF2-40B4-BE49-F238E27FC236}">
                    <a16:creationId xmlns:a16="http://schemas.microsoft.com/office/drawing/2014/main" id="{DB91637E-1B8D-8064-6748-90ED74A993CB}"/>
                  </a:ext>
                </a:extLst>
              </p:cNvPr>
              <p:cNvGrpSpPr>
                <a:grpSpLocks/>
              </p:cNvGrpSpPr>
              <p:nvPr/>
            </p:nvGrpSpPr>
            <p:grpSpPr bwMode="auto">
              <a:xfrm>
                <a:off x="0" y="558"/>
                <a:ext cx="5758" cy="487"/>
                <a:chOff x="0" y="558"/>
                <a:chExt cx="5758" cy="487"/>
              </a:xfrm>
            </p:grpSpPr>
            <p:sp>
              <p:nvSpPr>
                <p:cNvPr id="160852" name="Freeform 47">
                  <a:extLst>
                    <a:ext uri="{FF2B5EF4-FFF2-40B4-BE49-F238E27FC236}">
                      <a16:creationId xmlns:a16="http://schemas.microsoft.com/office/drawing/2014/main" id="{E10A75C7-F1CE-A9C5-847B-0C1885B9EA72}"/>
                    </a:ext>
                  </a:extLst>
                </p:cNvPr>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60853" name="Freeform 48">
                  <a:extLst>
                    <a:ext uri="{FF2B5EF4-FFF2-40B4-BE49-F238E27FC236}">
                      <a16:creationId xmlns:a16="http://schemas.microsoft.com/office/drawing/2014/main" id="{626E51D5-53BA-F813-C70C-4D3D49323CA0}"/>
                    </a:ext>
                  </a:extLst>
                </p:cNvPr>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n-US">
                    <a:latin typeface="Arial" charset="0"/>
                  </a:endParaRPr>
                </a:p>
              </p:txBody>
            </p:sp>
          </p:grpSp>
          <p:grpSp>
            <p:nvGrpSpPr>
              <p:cNvPr id="160832" name="Group 49">
                <a:extLst>
                  <a:ext uri="{FF2B5EF4-FFF2-40B4-BE49-F238E27FC236}">
                    <a16:creationId xmlns:a16="http://schemas.microsoft.com/office/drawing/2014/main" id="{98B9ED89-480E-93B7-D4DD-EEF8B70F7529}"/>
                  </a:ext>
                </a:extLst>
              </p:cNvPr>
              <p:cNvGrpSpPr>
                <a:grpSpLocks/>
              </p:cNvGrpSpPr>
              <p:nvPr/>
            </p:nvGrpSpPr>
            <p:grpSpPr bwMode="auto">
              <a:xfrm>
                <a:off x="264" y="1039"/>
                <a:ext cx="5200" cy="3280"/>
                <a:chOff x="264" y="1039"/>
                <a:chExt cx="5200" cy="3280"/>
              </a:xfrm>
            </p:grpSpPr>
            <p:sp>
              <p:nvSpPr>
                <p:cNvPr id="160843" name="Freeform 50">
                  <a:extLst>
                    <a:ext uri="{FF2B5EF4-FFF2-40B4-BE49-F238E27FC236}">
                      <a16:creationId xmlns:a16="http://schemas.microsoft.com/office/drawing/2014/main" id="{3FDCC698-E299-24D6-C0F7-150955CB93C4}"/>
                    </a:ext>
                  </a:extLst>
                </p:cNvPr>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0844" name="Freeform 51">
                  <a:extLst>
                    <a:ext uri="{FF2B5EF4-FFF2-40B4-BE49-F238E27FC236}">
                      <a16:creationId xmlns:a16="http://schemas.microsoft.com/office/drawing/2014/main" id="{7727CA30-AAB3-8396-BC72-579B15854573}"/>
                    </a:ext>
                  </a:extLst>
                </p:cNvPr>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0845" name="Freeform 52">
                  <a:extLst>
                    <a:ext uri="{FF2B5EF4-FFF2-40B4-BE49-F238E27FC236}">
                      <a16:creationId xmlns:a16="http://schemas.microsoft.com/office/drawing/2014/main" id="{68B261B4-B078-AB00-1206-023CC62CC11D}"/>
                    </a:ext>
                  </a:extLst>
                </p:cNvPr>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0846" name="Freeform 53">
                  <a:extLst>
                    <a:ext uri="{FF2B5EF4-FFF2-40B4-BE49-F238E27FC236}">
                      <a16:creationId xmlns:a16="http://schemas.microsoft.com/office/drawing/2014/main" id="{666F52DD-3801-207F-63B3-8071D3E23475}"/>
                    </a:ext>
                  </a:extLst>
                </p:cNvPr>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0847" name="Freeform 54">
                  <a:extLst>
                    <a:ext uri="{FF2B5EF4-FFF2-40B4-BE49-F238E27FC236}">
                      <a16:creationId xmlns:a16="http://schemas.microsoft.com/office/drawing/2014/main" id="{0B618B12-CD04-9F60-A1A2-81FF0578BFC1}"/>
                    </a:ext>
                  </a:extLst>
                </p:cNvPr>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0848" name="Freeform 55">
                  <a:extLst>
                    <a:ext uri="{FF2B5EF4-FFF2-40B4-BE49-F238E27FC236}">
                      <a16:creationId xmlns:a16="http://schemas.microsoft.com/office/drawing/2014/main" id="{622007C9-AD99-2596-40AE-A00696E4687B}"/>
                    </a:ext>
                  </a:extLst>
                </p:cNvPr>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0849" name="Freeform 56">
                  <a:extLst>
                    <a:ext uri="{FF2B5EF4-FFF2-40B4-BE49-F238E27FC236}">
                      <a16:creationId xmlns:a16="http://schemas.microsoft.com/office/drawing/2014/main" id="{C52DB1AB-ED38-DECD-D205-CCB94C15C273}"/>
                    </a:ext>
                  </a:extLst>
                </p:cNvPr>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0850" name="Freeform 57">
                  <a:extLst>
                    <a:ext uri="{FF2B5EF4-FFF2-40B4-BE49-F238E27FC236}">
                      <a16:creationId xmlns:a16="http://schemas.microsoft.com/office/drawing/2014/main" id="{32BF6C1F-6331-740F-46C8-4B5106FD88B8}"/>
                    </a:ext>
                  </a:extLst>
                </p:cNvPr>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0851" name="Freeform 58">
                  <a:extLst>
                    <a:ext uri="{FF2B5EF4-FFF2-40B4-BE49-F238E27FC236}">
                      <a16:creationId xmlns:a16="http://schemas.microsoft.com/office/drawing/2014/main" id="{A342BFE3-11ED-6DFE-42D1-0E552F687996}"/>
                    </a:ext>
                  </a:extLst>
                </p:cNvPr>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sp>
            <p:nvSpPr>
              <p:cNvPr id="160833" name="Freeform 59">
                <a:extLst>
                  <a:ext uri="{FF2B5EF4-FFF2-40B4-BE49-F238E27FC236}">
                    <a16:creationId xmlns:a16="http://schemas.microsoft.com/office/drawing/2014/main" id="{ABD32103-0595-D4D8-1040-2AB6EDB42BD2}"/>
                  </a:ext>
                </a:extLst>
              </p:cNvPr>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0834" name="Freeform 60">
                <a:extLst>
                  <a:ext uri="{FF2B5EF4-FFF2-40B4-BE49-F238E27FC236}">
                    <a16:creationId xmlns:a16="http://schemas.microsoft.com/office/drawing/2014/main" id="{37720027-2592-8D51-691C-32AC92481FF6}"/>
                  </a:ext>
                </a:extLst>
              </p:cNvPr>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60837" name="Freeform 61">
                <a:extLst>
                  <a:ext uri="{FF2B5EF4-FFF2-40B4-BE49-F238E27FC236}">
                    <a16:creationId xmlns:a16="http://schemas.microsoft.com/office/drawing/2014/main" id="{AEB5DA4E-EBD2-0221-E3FC-69E2C44F0B93}"/>
                  </a:ext>
                </a:extLst>
              </p:cNvPr>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60838" name="Freeform 62">
                <a:extLst>
                  <a:ext uri="{FF2B5EF4-FFF2-40B4-BE49-F238E27FC236}">
                    <a16:creationId xmlns:a16="http://schemas.microsoft.com/office/drawing/2014/main" id="{60FA31B9-E219-42F0-72EF-3D88D5ECD2F1}"/>
                  </a:ext>
                </a:extLst>
              </p:cNvPr>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60839" name="Freeform 63">
                <a:extLst>
                  <a:ext uri="{FF2B5EF4-FFF2-40B4-BE49-F238E27FC236}">
                    <a16:creationId xmlns:a16="http://schemas.microsoft.com/office/drawing/2014/main" id="{0F715EBE-4DB9-6DB9-0415-48D180F2FD89}"/>
                  </a:ext>
                </a:extLst>
              </p:cNvPr>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60840" name="Freeform 64">
                <a:extLst>
                  <a:ext uri="{FF2B5EF4-FFF2-40B4-BE49-F238E27FC236}">
                    <a16:creationId xmlns:a16="http://schemas.microsoft.com/office/drawing/2014/main" id="{AB7BEC97-79A5-8B86-959E-D9E425155565}"/>
                  </a:ext>
                </a:extLst>
              </p:cNvPr>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60841" name="Freeform 65">
                <a:extLst>
                  <a:ext uri="{FF2B5EF4-FFF2-40B4-BE49-F238E27FC236}">
                    <a16:creationId xmlns:a16="http://schemas.microsoft.com/office/drawing/2014/main" id="{D21107F1-5DA3-A44F-3782-B6EC3638A8DA}"/>
                  </a:ext>
                </a:extLst>
              </p:cNvPr>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60842" name="Freeform 66">
                <a:extLst>
                  <a:ext uri="{FF2B5EF4-FFF2-40B4-BE49-F238E27FC236}">
                    <a16:creationId xmlns:a16="http://schemas.microsoft.com/office/drawing/2014/main" id="{EDFE2EAE-8C90-0622-4483-29CF7ABA9961}"/>
                  </a:ext>
                </a:extLst>
              </p:cNvPr>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n-US">
                  <a:latin typeface="Arial" charset="0"/>
                </a:endParaRPr>
              </a:p>
            </p:txBody>
          </p:sp>
        </p:grpSp>
      </p:grpSp>
      <p:sp>
        <p:nvSpPr>
          <p:cNvPr id="160835"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en-US"/>
              <a:t>Click to edit Master title style</a:t>
            </a:r>
          </a:p>
        </p:txBody>
      </p:sp>
      <p:sp>
        <p:nvSpPr>
          <p:cNvPr id="160836"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0869" name="Rectangle 69">
            <a:extLst>
              <a:ext uri="{FF2B5EF4-FFF2-40B4-BE49-F238E27FC236}">
                <a16:creationId xmlns:a16="http://schemas.microsoft.com/office/drawing/2014/main" id="{A9CC38F1-AEAF-79C6-96D1-E091A2F92FFE}"/>
              </a:ext>
            </a:extLst>
          </p:cNvPr>
          <p:cNvSpPr>
            <a:spLocks noGrp="1" noChangeArrowheads="1"/>
          </p:cNvSpPr>
          <p:nvPr>
            <p:ph type="dt" sz="quarter" idx="10"/>
          </p:nvPr>
        </p:nvSpPr>
        <p:spPr/>
        <p:txBody>
          <a:bodyPr/>
          <a:lstStyle>
            <a:lvl1pPr>
              <a:defRPr/>
            </a:lvl1pPr>
          </a:lstStyle>
          <a:p>
            <a:pPr>
              <a:defRPr/>
            </a:pPr>
            <a:endParaRPr lang="en-US"/>
          </a:p>
        </p:txBody>
      </p:sp>
      <p:sp>
        <p:nvSpPr>
          <p:cNvPr id="160870" name="Rectangle 70">
            <a:extLst>
              <a:ext uri="{FF2B5EF4-FFF2-40B4-BE49-F238E27FC236}">
                <a16:creationId xmlns:a16="http://schemas.microsoft.com/office/drawing/2014/main" id="{085FB1CC-504C-4BDD-4CC0-00525E92197A}"/>
              </a:ext>
            </a:extLst>
          </p:cNvPr>
          <p:cNvSpPr>
            <a:spLocks noGrp="1" noChangeArrowheads="1"/>
          </p:cNvSpPr>
          <p:nvPr>
            <p:ph type="ftr" sz="quarter" idx="11"/>
          </p:nvPr>
        </p:nvSpPr>
        <p:spPr/>
        <p:txBody>
          <a:bodyPr/>
          <a:lstStyle>
            <a:lvl1pPr>
              <a:defRPr/>
            </a:lvl1pPr>
          </a:lstStyle>
          <a:p>
            <a:pPr>
              <a:defRPr/>
            </a:pPr>
            <a:endParaRPr lang="en-US"/>
          </a:p>
        </p:txBody>
      </p:sp>
      <p:sp>
        <p:nvSpPr>
          <p:cNvPr id="160871" name="Rectangle 71">
            <a:extLst>
              <a:ext uri="{FF2B5EF4-FFF2-40B4-BE49-F238E27FC236}">
                <a16:creationId xmlns:a16="http://schemas.microsoft.com/office/drawing/2014/main" id="{C03B8D39-87F3-81E2-8E90-65F2436AE3BF}"/>
              </a:ext>
            </a:extLst>
          </p:cNvPr>
          <p:cNvSpPr>
            <a:spLocks noGrp="1" noChangeArrowheads="1"/>
          </p:cNvSpPr>
          <p:nvPr>
            <p:ph type="sldNum" sz="quarter" idx="12"/>
          </p:nvPr>
        </p:nvSpPr>
        <p:spPr/>
        <p:txBody>
          <a:bodyPr/>
          <a:lstStyle>
            <a:lvl1pPr>
              <a:defRPr/>
            </a:lvl1pPr>
          </a:lstStyle>
          <a:p>
            <a:fld id="{A04CA810-AF3F-4BEA-9E97-A9D06682A509}" type="slidenum">
              <a:rPr lang="en-US" altLang="en-US"/>
              <a:pPr/>
              <a:t>‹#›</a:t>
            </a:fld>
            <a:endParaRPr lang="en-US" altLang="en-US"/>
          </a:p>
        </p:txBody>
      </p:sp>
    </p:spTree>
    <p:extLst>
      <p:ext uri="{BB962C8B-B14F-4D97-AF65-F5344CB8AC3E}">
        <p14:creationId xmlns:p14="http://schemas.microsoft.com/office/powerpoint/2010/main" val="258431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47B776ED-436B-4588-952C-CCB7EB0186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D9B6888C-7136-3D27-C891-6936B44309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5C674323-BF96-A748-EBF1-F28D9D4D2541}"/>
              </a:ext>
            </a:extLst>
          </p:cNvPr>
          <p:cNvSpPr>
            <a:spLocks noGrp="1" noChangeArrowheads="1"/>
          </p:cNvSpPr>
          <p:nvPr>
            <p:ph type="sldNum" sz="quarter" idx="12"/>
          </p:nvPr>
        </p:nvSpPr>
        <p:spPr>
          <a:ln/>
        </p:spPr>
        <p:txBody>
          <a:bodyPr/>
          <a:lstStyle>
            <a:lvl1pPr>
              <a:defRPr/>
            </a:lvl1pPr>
          </a:lstStyle>
          <a:p>
            <a:fld id="{EBB93204-195D-4D63-9DA5-810DF52968BA}" type="slidenum">
              <a:rPr lang="en-US" altLang="en-US"/>
              <a:pPr/>
              <a:t>‹#›</a:t>
            </a:fld>
            <a:endParaRPr lang="en-US" altLang="en-US"/>
          </a:p>
        </p:txBody>
      </p:sp>
    </p:spTree>
    <p:extLst>
      <p:ext uri="{BB962C8B-B14F-4D97-AF65-F5344CB8AC3E}">
        <p14:creationId xmlns:p14="http://schemas.microsoft.com/office/powerpoint/2010/main" val="131501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386FD6BA-A154-25A8-0053-711C138EEE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8B55643F-C0C5-1136-9270-CF614D5FE7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A84FA932-DED5-BF4B-28DE-01CEEEB2781D}"/>
              </a:ext>
            </a:extLst>
          </p:cNvPr>
          <p:cNvSpPr>
            <a:spLocks noGrp="1" noChangeArrowheads="1"/>
          </p:cNvSpPr>
          <p:nvPr>
            <p:ph type="sldNum" sz="quarter" idx="12"/>
          </p:nvPr>
        </p:nvSpPr>
        <p:spPr>
          <a:ln/>
        </p:spPr>
        <p:txBody>
          <a:bodyPr/>
          <a:lstStyle>
            <a:lvl1pPr>
              <a:defRPr/>
            </a:lvl1pPr>
          </a:lstStyle>
          <a:p>
            <a:fld id="{2E8CF818-EA09-420B-A561-A2F1B44BFF99}" type="slidenum">
              <a:rPr lang="en-US" altLang="en-US"/>
              <a:pPr/>
              <a:t>‹#›</a:t>
            </a:fld>
            <a:endParaRPr lang="en-US" altLang="en-US"/>
          </a:p>
        </p:txBody>
      </p:sp>
    </p:spTree>
    <p:extLst>
      <p:ext uri="{BB962C8B-B14F-4D97-AF65-F5344CB8AC3E}">
        <p14:creationId xmlns:p14="http://schemas.microsoft.com/office/powerpoint/2010/main" val="44631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507AED89-33E3-01E9-2F8C-440B7BDED5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CAF32F59-221D-2218-0DD2-D839612816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2E211309-D66F-2168-1BD3-DFEDACC7D422}"/>
              </a:ext>
            </a:extLst>
          </p:cNvPr>
          <p:cNvSpPr>
            <a:spLocks noGrp="1" noChangeArrowheads="1"/>
          </p:cNvSpPr>
          <p:nvPr>
            <p:ph type="sldNum" sz="quarter" idx="12"/>
          </p:nvPr>
        </p:nvSpPr>
        <p:spPr>
          <a:ln/>
        </p:spPr>
        <p:txBody>
          <a:bodyPr/>
          <a:lstStyle>
            <a:lvl1pPr>
              <a:defRPr/>
            </a:lvl1pPr>
          </a:lstStyle>
          <a:p>
            <a:fld id="{D449F418-1E70-47F9-8221-0F49EAF92A7B}" type="slidenum">
              <a:rPr lang="en-US" altLang="en-US"/>
              <a:pPr/>
              <a:t>‹#›</a:t>
            </a:fld>
            <a:endParaRPr lang="en-US" altLang="en-US"/>
          </a:p>
        </p:txBody>
      </p:sp>
    </p:spTree>
    <p:extLst>
      <p:ext uri="{BB962C8B-B14F-4D97-AF65-F5344CB8AC3E}">
        <p14:creationId xmlns:p14="http://schemas.microsoft.com/office/powerpoint/2010/main" val="159087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a:extLst>
              <a:ext uri="{FF2B5EF4-FFF2-40B4-BE49-F238E27FC236}">
                <a16:creationId xmlns:a16="http://schemas.microsoft.com/office/drawing/2014/main" id="{D4FF4788-DB48-1354-32E8-025BA78D65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72D5CACC-E4C2-4CD1-BAC2-E0F94BD08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AB46C5AB-BFD7-777E-D615-C30A417BF5B3}"/>
              </a:ext>
            </a:extLst>
          </p:cNvPr>
          <p:cNvSpPr>
            <a:spLocks noGrp="1" noChangeArrowheads="1"/>
          </p:cNvSpPr>
          <p:nvPr>
            <p:ph type="sldNum" sz="quarter" idx="12"/>
          </p:nvPr>
        </p:nvSpPr>
        <p:spPr>
          <a:ln/>
        </p:spPr>
        <p:txBody>
          <a:bodyPr/>
          <a:lstStyle>
            <a:lvl1pPr>
              <a:defRPr/>
            </a:lvl1pPr>
          </a:lstStyle>
          <a:p>
            <a:fld id="{15BF233C-9C86-421A-9C79-50E52B811690}" type="slidenum">
              <a:rPr lang="en-US" altLang="en-US"/>
              <a:pPr/>
              <a:t>‹#›</a:t>
            </a:fld>
            <a:endParaRPr lang="en-US" altLang="en-US"/>
          </a:p>
        </p:txBody>
      </p:sp>
    </p:spTree>
    <p:extLst>
      <p:ext uri="{BB962C8B-B14F-4D97-AF65-F5344CB8AC3E}">
        <p14:creationId xmlns:p14="http://schemas.microsoft.com/office/powerpoint/2010/main" val="97759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a:extLst>
              <a:ext uri="{FF2B5EF4-FFF2-40B4-BE49-F238E27FC236}">
                <a16:creationId xmlns:a16="http://schemas.microsoft.com/office/drawing/2014/main" id="{28171773-761A-B48D-C54E-F2445C3A25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E58CD702-3DB1-8549-4802-15D7FEB9A8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0">
            <a:extLst>
              <a:ext uri="{FF2B5EF4-FFF2-40B4-BE49-F238E27FC236}">
                <a16:creationId xmlns:a16="http://schemas.microsoft.com/office/drawing/2014/main" id="{515BF6BD-9D40-C9D2-AADB-8033BBC0F7D1}"/>
              </a:ext>
            </a:extLst>
          </p:cNvPr>
          <p:cNvSpPr>
            <a:spLocks noGrp="1" noChangeArrowheads="1"/>
          </p:cNvSpPr>
          <p:nvPr>
            <p:ph type="sldNum" sz="quarter" idx="12"/>
          </p:nvPr>
        </p:nvSpPr>
        <p:spPr>
          <a:ln/>
        </p:spPr>
        <p:txBody>
          <a:bodyPr/>
          <a:lstStyle>
            <a:lvl1pPr>
              <a:defRPr/>
            </a:lvl1pPr>
          </a:lstStyle>
          <a:p>
            <a:fld id="{57F0D7DE-1173-4273-B641-5A4F91904218}" type="slidenum">
              <a:rPr lang="en-US" altLang="en-US"/>
              <a:pPr/>
              <a:t>‹#›</a:t>
            </a:fld>
            <a:endParaRPr lang="en-US" altLang="en-US"/>
          </a:p>
        </p:txBody>
      </p:sp>
    </p:spTree>
    <p:extLst>
      <p:ext uri="{BB962C8B-B14F-4D97-AF65-F5344CB8AC3E}">
        <p14:creationId xmlns:p14="http://schemas.microsoft.com/office/powerpoint/2010/main" val="296260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a:extLst>
              <a:ext uri="{FF2B5EF4-FFF2-40B4-BE49-F238E27FC236}">
                <a16:creationId xmlns:a16="http://schemas.microsoft.com/office/drawing/2014/main" id="{02D155B0-5F18-4CE9-28D7-E6E84F49F38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9">
            <a:extLst>
              <a:ext uri="{FF2B5EF4-FFF2-40B4-BE49-F238E27FC236}">
                <a16:creationId xmlns:a16="http://schemas.microsoft.com/office/drawing/2014/main" id="{03ED74DF-327D-5809-B24C-C3ADC3A82D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0">
            <a:extLst>
              <a:ext uri="{FF2B5EF4-FFF2-40B4-BE49-F238E27FC236}">
                <a16:creationId xmlns:a16="http://schemas.microsoft.com/office/drawing/2014/main" id="{8B0CB68C-6552-7ACC-ECF5-B879B70D13AC}"/>
              </a:ext>
            </a:extLst>
          </p:cNvPr>
          <p:cNvSpPr>
            <a:spLocks noGrp="1" noChangeArrowheads="1"/>
          </p:cNvSpPr>
          <p:nvPr>
            <p:ph type="sldNum" sz="quarter" idx="12"/>
          </p:nvPr>
        </p:nvSpPr>
        <p:spPr>
          <a:ln/>
        </p:spPr>
        <p:txBody>
          <a:bodyPr/>
          <a:lstStyle>
            <a:lvl1pPr>
              <a:defRPr/>
            </a:lvl1pPr>
          </a:lstStyle>
          <a:p>
            <a:fld id="{32DF7CD1-82B3-499A-94A0-4D0A825F0A2D}" type="slidenum">
              <a:rPr lang="en-US" altLang="en-US"/>
              <a:pPr/>
              <a:t>‹#›</a:t>
            </a:fld>
            <a:endParaRPr lang="en-US" altLang="en-US"/>
          </a:p>
        </p:txBody>
      </p:sp>
    </p:spTree>
    <p:extLst>
      <p:ext uri="{BB962C8B-B14F-4D97-AF65-F5344CB8AC3E}">
        <p14:creationId xmlns:p14="http://schemas.microsoft.com/office/powerpoint/2010/main" val="15817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a:extLst>
              <a:ext uri="{FF2B5EF4-FFF2-40B4-BE49-F238E27FC236}">
                <a16:creationId xmlns:a16="http://schemas.microsoft.com/office/drawing/2014/main" id="{9433776F-8B6E-62A7-B6B9-20E745C0CB9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9">
            <a:extLst>
              <a:ext uri="{FF2B5EF4-FFF2-40B4-BE49-F238E27FC236}">
                <a16:creationId xmlns:a16="http://schemas.microsoft.com/office/drawing/2014/main" id="{0A6BF278-A356-BCF1-A1D0-AC14C0B8D5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802F30B2-7EF9-102C-F4ED-AB46C79A92C9}"/>
              </a:ext>
            </a:extLst>
          </p:cNvPr>
          <p:cNvSpPr>
            <a:spLocks noGrp="1" noChangeArrowheads="1"/>
          </p:cNvSpPr>
          <p:nvPr>
            <p:ph type="sldNum" sz="quarter" idx="12"/>
          </p:nvPr>
        </p:nvSpPr>
        <p:spPr>
          <a:ln/>
        </p:spPr>
        <p:txBody>
          <a:bodyPr/>
          <a:lstStyle>
            <a:lvl1pPr>
              <a:defRPr/>
            </a:lvl1pPr>
          </a:lstStyle>
          <a:p>
            <a:fld id="{2C21E3B1-45EA-4038-929D-3DF3CC2713FE}" type="slidenum">
              <a:rPr lang="en-US" altLang="en-US"/>
              <a:pPr/>
              <a:t>‹#›</a:t>
            </a:fld>
            <a:endParaRPr lang="en-US" altLang="en-US"/>
          </a:p>
        </p:txBody>
      </p:sp>
    </p:spTree>
    <p:extLst>
      <p:ext uri="{BB962C8B-B14F-4D97-AF65-F5344CB8AC3E}">
        <p14:creationId xmlns:p14="http://schemas.microsoft.com/office/powerpoint/2010/main" val="122253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a:extLst>
              <a:ext uri="{FF2B5EF4-FFF2-40B4-BE49-F238E27FC236}">
                <a16:creationId xmlns:a16="http://schemas.microsoft.com/office/drawing/2014/main" id="{21215CB2-620B-727D-F2DE-036A3DBC61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9">
            <a:extLst>
              <a:ext uri="{FF2B5EF4-FFF2-40B4-BE49-F238E27FC236}">
                <a16:creationId xmlns:a16="http://schemas.microsoft.com/office/drawing/2014/main" id="{525C1DD0-82A2-A550-5AD2-0E00B4E86B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id="{801D39AD-2F94-F221-FFCB-74AE90A8550D}"/>
              </a:ext>
            </a:extLst>
          </p:cNvPr>
          <p:cNvSpPr>
            <a:spLocks noGrp="1" noChangeArrowheads="1"/>
          </p:cNvSpPr>
          <p:nvPr>
            <p:ph type="sldNum" sz="quarter" idx="12"/>
          </p:nvPr>
        </p:nvSpPr>
        <p:spPr>
          <a:ln/>
        </p:spPr>
        <p:txBody>
          <a:bodyPr/>
          <a:lstStyle>
            <a:lvl1pPr>
              <a:defRPr/>
            </a:lvl1pPr>
          </a:lstStyle>
          <a:p>
            <a:fld id="{C8584180-34FC-4E76-8408-46574364548B}" type="slidenum">
              <a:rPr lang="en-US" altLang="en-US"/>
              <a:pPr/>
              <a:t>‹#›</a:t>
            </a:fld>
            <a:endParaRPr lang="en-US" altLang="en-US"/>
          </a:p>
        </p:txBody>
      </p:sp>
    </p:spTree>
    <p:extLst>
      <p:ext uri="{BB962C8B-B14F-4D97-AF65-F5344CB8AC3E}">
        <p14:creationId xmlns:p14="http://schemas.microsoft.com/office/powerpoint/2010/main" val="427092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191B86AF-5ABB-E140-45E1-D331C04983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4F48FACC-AE77-C84A-5D99-C919113E29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0">
            <a:extLst>
              <a:ext uri="{FF2B5EF4-FFF2-40B4-BE49-F238E27FC236}">
                <a16:creationId xmlns:a16="http://schemas.microsoft.com/office/drawing/2014/main" id="{9B90DEE8-6D0B-FA7F-0727-6E7FB1042E1F}"/>
              </a:ext>
            </a:extLst>
          </p:cNvPr>
          <p:cNvSpPr>
            <a:spLocks noGrp="1" noChangeArrowheads="1"/>
          </p:cNvSpPr>
          <p:nvPr>
            <p:ph type="sldNum" sz="quarter" idx="12"/>
          </p:nvPr>
        </p:nvSpPr>
        <p:spPr>
          <a:ln/>
        </p:spPr>
        <p:txBody>
          <a:bodyPr/>
          <a:lstStyle>
            <a:lvl1pPr>
              <a:defRPr/>
            </a:lvl1pPr>
          </a:lstStyle>
          <a:p>
            <a:fld id="{86F98343-1485-46FB-BD49-5FD0353C1CCE}" type="slidenum">
              <a:rPr lang="en-US" altLang="en-US"/>
              <a:pPr/>
              <a:t>‹#›</a:t>
            </a:fld>
            <a:endParaRPr lang="en-US" altLang="en-US"/>
          </a:p>
        </p:txBody>
      </p:sp>
    </p:spTree>
    <p:extLst>
      <p:ext uri="{BB962C8B-B14F-4D97-AF65-F5344CB8AC3E}">
        <p14:creationId xmlns:p14="http://schemas.microsoft.com/office/powerpoint/2010/main" val="39522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0C39D570-C8D5-9538-CA97-22974E1D5B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B31FD2AE-379C-6959-D211-5AE0F31B47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0">
            <a:extLst>
              <a:ext uri="{FF2B5EF4-FFF2-40B4-BE49-F238E27FC236}">
                <a16:creationId xmlns:a16="http://schemas.microsoft.com/office/drawing/2014/main" id="{2AFB140E-18EC-5063-B281-40ECD5951075}"/>
              </a:ext>
            </a:extLst>
          </p:cNvPr>
          <p:cNvSpPr>
            <a:spLocks noGrp="1" noChangeArrowheads="1"/>
          </p:cNvSpPr>
          <p:nvPr>
            <p:ph type="sldNum" sz="quarter" idx="12"/>
          </p:nvPr>
        </p:nvSpPr>
        <p:spPr>
          <a:ln/>
        </p:spPr>
        <p:txBody>
          <a:bodyPr/>
          <a:lstStyle>
            <a:lvl1pPr>
              <a:defRPr/>
            </a:lvl1pPr>
          </a:lstStyle>
          <a:p>
            <a:fld id="{19CA4A57-F38B-4985-AE10-8B2F58785CCD}" type="slidenum">
              <a:rPr lang="en-US" altLang="en-US"/>
              <a:pPr/>
              <a:t>‹#›</a:t>
            </a:fld>
            <a:endParaRPr lang="en-US" altLang="en-US"/>
          </a:p>
        </p:txBody>
      </p:sp>
    </p:spTree>
    <p:extLst>
      <p:ext uri="{BB962C8B-B14F-4D97-AF65-F5344CB8AC3E}">
        <p14:creationId xmlns:p14="http://schemas.microsoft.com/office/powerpoint/2010/main" val="41567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4148425-CC8B-AE15-A937-21BDA7ACFDF0}"/>
              </a:ext>
            </a:extLst>
          </p:cNvPr>
          <p:cNvGrpSpPr>
            <a:grpSpLocks/>
          </p:cNvGrpSpPr>
          <p:nvPr/>
        </p:nvGrpSpPr>
        <p:grpSpPr bwMode="auto">
          <a:xfrm>
            <a:off x="0" y="0"/>
            <a:ext cx="9142413" cy="6856413"/>
            <a:chOff x="0" y="0"/>
            <a:chExt cx="5759" cy="4319"/>
          </a:xfrm>
        </p:grpSpPr>
        <p:sp>
          <p:nvSpPr>
            <p:cNvPr id="159747" name="Freeform 3">
              <a:extLst>
                <a:ext uri="{FF2B5EF4-FFF2-40B4-BE49-F238E27FC236}">
                  <a16:creationId xmlns:a16="http://schemas.microsoft.com/office/drawing/2014/main" id="{FB8DB932-58A4-6B68-F0AC-679253C42F2A}"/>
                </a:ext>
              </a:extLst>
            </p:cNvPr>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a:latin typeface="Arial" charset="0"/>
              </a:endParaRPr>
            </a:p>
          </p:txBody>
        </p:sp>
        <p:grpSp>
          <p:nvGrpSpPr>
            <p:cNvPr id="1033" name="Group 4">
              <a:extLst>
                <a:ext uri="{FF2B5EF4-FFF2-40B4-BE49-F238E27FC236}">
                  <a16:creationId xmlns:a16="http://schemas.microsoft.com/office/drawing/2014/main" id="{FC768D82-D234-7CBA-4FD6-4EC3DAF64B61}"/>
                </a:ext>
              </a:extLst>
            </p:cNvPr>
            <p:cNvGrpSpPr>
              <a:grpSpLocks/>
            </p:cNvGrpSpPr>
            <p:nvPr userDrawn="1"/>
          </p:nvGrpSpPr>
          <p:grpSpPr bwMode="auto">
            <a:xfrm>
              <a:off x="0" y="0"/>
              <a:ext cx="5759" cy="4319"/>
              <a:chOff x="0" y="0"/>
              <a:chExt cx="5759" cy="4319"/>
            </a:xfrm>
          </p:grpSpPr>
          <p:sp>
            <p:nvSpPr>
              <p:cNvPr id="159749" name="Freeform 5">
                <a:extLst>
                  <a:ext uri="{FF2B5EF4-FFF2-40B4-BE49-F238E27FC236}">
                    <a16:creationId xmlns:a16="http://schemas.microsoft.com/office/drawing/2014/main" id="{C1BABE8B-6993-5A8F-456C-CF799C6DB073}"/>
                  </a:ext>
                </a:extLst>
              </p:cNvPr>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50" name="Freeform 6">
                <a:extLst>
                  <a:ext uri="{FF2B5EF4-FFF2-40B4-BE49-F238E27FC236}">
                    <a16:creationId xmlns:a16="http://schemas.microsoft.com/office/drawing/2014/main" id="{332E27B7-6949-ABE2-9CD8-17AEB8B0501F}"/>
                  </a:ext>
                </a:extLst>
              </p:cNvPr>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51" name="Freeform 7">
                <a:extLst>
                  <a:ext uri="{FF2B5EF4-FFF2-40B4-BE49-F238E27FC236}">
                    <a16:creationId xmlns:a16="http://schemas.microsoft.com/office/drawing/2014/main" id="{8E98A9DB-B6EC-45FF-827C-7D02506EA323}"/>
                  </a:ext>
                </a:extLst>
              </p:cNvPr>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52" name="Freeform 8">
                <a:extLst>
                  <a:ext uri="{FF2B5EF4-FFF2-40B4-BE49-F238E27FC236}">
                    <a16:creationId xmlns:a16="http://schemas.microsoft.com/office/drawing/2014/main" id="{CE073ED4-3CE6-A2F9-6342-F52945DBE8E9}"/>
                  </a:ext>
                </a:extLst>
              </p:cNvPr>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53" name="Freeform 9">
                <a:extLst>
                  <a:ext uri="{FF2B5EF4-FFF2-40B4-BE49-F238E27FC236}">
                    <a16:creationId xmlns:a16="http://schemas.microsoft.com/office/drawing/2014/main" id="{ABBB9028-2034-CA56-52AE-8B40169409FD}"/>
                  </a:ext>
                </a:extLst>
              </p:cNvPr>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54" name="Freeform 10">
                <a:extLst>
                  <a:ext uri="{FF2B5EF4-FFF2-40B4-BE49-F238E27FC236}">
                    <a16:creationId xmlns:a16="http://schemas.microsoft.com/office/drawing/2014/main" id="{1B6EC94E-CF3C-FC57-6D44-EE0B86ACF936}"/>
                  </a:ext>
                </a:extLst>
              </p:cNvPr>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55" name="Freeform 11">
                <a:extLst>
                  <a:ext uri="{FF2B5EF4-FFF2-40B4-BE49-F238E27FC236}">
                    <a16:creationId xmlns:a16="http://schemas.microsoft.com/office/drawing/2014/main" id="{87B1B631-41B7-17EA-9829-51AABDCECF49}"/>
                  </a:ext>
                </a:extLst>
              </p:cNvPr>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56" name="Freeform 12">
                <a:extLst>
                  <a:ext uri="{FF2B5EF4-FFF2-40B4-BE49-F238E27FC236}">
                    <a16:creationId xmlns:a16="http://schemas.microsoft.com/office/drawing/2014/main" id="{C9DE03EF-8A2D-D547-67D6-D59608FFED7A}"/>
                  </a:ext>
                </a:extLst>
              </p:cNvPr>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57" name="Freeform 13">
                <a:extLst>
                  <a:ext uri="{FF2B5EF4-FFF2-40B4-BE49-F238E27FC236}">
                    <a16:creationId xmlns:a16="http://schemas.microsoft.com/office/drawing/2014/main" id="{55934CE3-6311-4135-9C57-CF41F5967B36}"/>
                  </a:ext>
                </a:extLst>
              </p:cNvPr>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58" name="Freeform 14">
                <a:extLst>
                  <a:ext uri="{FF2B5EF4-FFF2-40B4-BE49-F238E27FC236}">
                    <a16:creationId xmlns:a16="http://schemas.microsoft.com/office/drawing/2014/main" id="{2A8E7A58-C249-2CB1-15DF-32D0D70AD0A7}"/>
                  </a:ext>
                </a:extLst>
              </p:cNvPr>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59" name="Freeform 15">
                <a:extLst>
                  <a:ext uri="{FF2B5EF4-FFF2-40B4-BE49-F238E27FC236}">
                    <a16:creationId xmlns:a16="http://schemas.microsoft.com/office/drawing/2014/main" id="{1BDFA6D8-D3C4-53CC-390D-098932C60C4F}"/>
                  </a:ext>
                </a:extLst>
              </p:cNvPr>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60" name="Freeform 16">
                <a:extLst>
                  <a:ext uri="{FF2B5EF4-FFF2-40B4-BE49-F238E27FC236}">
                    <a16:creationId xmlns:a16="http://schemas.microsoft.com/office/drawing/2014/main" id="{B2C476FB-00B1-E4C3-2E84-A38B18AAB919}"/>
                  </a:ext>
                </a:extLst>
              </p:cNvPr>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61" name="Freeform 17">
                <a:extLst>
                  <a:ext uri="{FF2B5EF4-FFF2-40B4-BE49-F238E27FC236}">
                    <a16:creationId xmlns:a16="http://schemas.microsoft.com/office/drawing/2014/main" id="{D436D6C0-A7ED-7662-F952-421DE1292871}"/>
                  </a:ext>
                </a:extLst>
              </p:cNvPr>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62" name="Freeform 18">
                <a:extLst>
                  <a:ext uri="{FF2B5EF4-FFF2-40B4-BE49-F238E27FC236}">
                    <a16:creationId xmlns:a16="http://schemas.microsoft.com/office/drawing/2014/main" id="{D9671A7C-DCED-D97D-B80D-180435349C5A}"/>
                  </a:ext>
                </a:extLst>
              </p:cNvPr>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63" name="Freeform 19">
                <a:extLst>
                  <a:ext uri="{FF2B5EF4-FFF2-40B4-BE49-F238E27FC236}">
                    <a16:creationId xmlns:a16="http://schemas.microsoft.com/office/drawing/2014/main" id="{DE640BA9-6E50-F944-75AF-E1A5434114B8}"/>
                  </a:ext>
                </a:extLst>
              </p:cNvPr>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64" name="Freeform 20">
                <a:extLst>
                  <a:ext uri="{FF2B5EF4-FFF2-40B4-BE49-F238E27FC236}">
                    <a16:creationId xmlns:a16="http://schemas.microsoft.com/office/drawing/2014/main" id="{60C92B11-A35C-2A50-3265-85940354B3CD}"/>
                  </a:ext>
                </a:extLst>
              </p:cNvPr>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65" name="Freeform 21">
                <a:extLst>
                  <a:ext uri="{FF2B5EF4-FFF2-40B4-BE49-F238E27FC236}">
                    <a16:creationId xmlns:a16="http://schemas.microsoft.com/office/drawing/2014/main" id="{FC916CF4-DEB5-541D-16B1-77A25E33319B}"/>
                  </a:ext>
                </a:extLst>
              </p:cNvPr>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66" name="Freeform 22">
                <a:extLst>
                  <a:ext uri="{FF2B5EF4-FFF2-40B4-BE49-F238E27FC236}">
                    <a16:creationId xmlns:a16="http://schemas.microsoft.com/office/drawing/2014/main" id="{BC94B2E4-BA20-484C-C6E3-CF23E29C2A3E}"/>
                  </a:ext>
                </a:extLst>
              </p:cNvPr>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67" name="Freeform 23">
                <a:extLst>
                  <a:ext uri="{FF2B5EF4-FFF2-40B4-BE49-F238E27FC236}">
                    <a16:creationId xmlns:a16="http://schemas.microsoft.com/office/drawing/2014/main" id="{1D7E730F-CDD8-145D-EDE5-B92C87C8EB72}"/>
                  </a:ext>
                </a:extLst>
              </p:cNvPr>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68" name="Freeform 24">
                <a:extLst>
                  <a:ext uri="{FF2B5EF4-FFF2-40B4-BE49-F238E27FC236}">
                    <a16:creationId xmlns:a16="http://schemas.microsoft.com/office/drawing/2014/main" id="{915DC5EB-CF7A-ED9A-F58E-A01E75BD11C8}"/>
                  </a:ext>
                </a:extLst>
              </p:cNvPr>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69" name="Freeform 25">
                <a:extLst>
                  <a:ext uri="{FF2B5EF4-FFF2-40B4-BE49-F238E27FC236}">
                    <a16:creationId xmlns:a16="http://schemas.microsoft.com/office/drawing/2014/main" id="{BE5327A5-7E46-D21B-A349-4CEBA065A8F5}"/>
                  </a:ext>
                </a:extLst>
              </p:cNvPr>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70" name="Freeform 26">
                <a:extLst>
                  <a:ext uri="{FF2B5EF4-FFF2-40B4-BE49-F238E27FC236}">
                    <a16:creationId xmlns:a16="http://schemas.microsoft.com/office/drawing/2014/main" id="{CA6B13DB-BC36-43C4-0347-F2045F4F6C6C}"/>
                  </a:ext>
                </a:extLst>
              </p:cNvPr>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71" name="Freeform 27">
                <a:extLst>
                  <a:ext uri="{FF2B5EF4-FFF2-40B4-BE49-F238E27FC236}">
                    <a16:creationId xmlns:a16="http://schemas.microsoft.com/office/drawing/2014/main" id="{0D117CDE-9DE3-F69F-90FB-09C3983CA4DB}"/>
                  </a:ext>
                </a:extLst>
              </p:cNvPr>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72" name="Freeform 28">
                <a:extLst>
                  <a:ext uri="{FF2B5EF4-FFF2-40B4-BE49-F238E27FC236}">
                    <a16:creationId xmlns:a16="http://schemas.microsoft.com/office/drawing/2014/main" id="{7F61F2B3-473A-4977-CB13-76219A1CD8AC}"/>
                  </a:ext>
                </a:extLst>
              </p:cNvPr>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73" name="Freeform 29">
                <a:extLst>
                  <a:ext uri="{FF2B5EF4-FFF2-40B4-BE49-F238E27FC236}">
                    <a16:creationId xmlns:a16="http://schemas.microsoft.com/office/drawing/2014/main" id="{AF4728CE-0509-6C8D-E3B0-236E870DB903}"/>
                  </a:ext>
                </a:extLst>
              </p:cNvPr>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59" name="Group 30">
                <a:extLst>
                  <a:ext uri="{FF2B5EF4-FFF2-40B4-BE49-F238E27FC236}">
                    <a16:creationId xmlns:a16="http://schemas.microsoft.com/office/drawing/2014/main" id="{C538F668-F191-4EA9-25DA-52750451AA96}"/>
                  </a:ext>
                </a:extLst>
              </p:cNvPr>
              <p:cNvGrpSpPr>
                <a:grpSpLocks/>
              </p:cNvGrpSpPr>
              <p:nvPr userDrawn="1"/>
            </p:nvGrpSpPr>
            <p:grpSpPr bwMode="auto">
              <a:xfrm>
                <a:off x="0" y="0"/>
                <a:ext cx="5758" cy="1045"/>
                <a:chOff x="0" y="0"/>
                <a:chExt cx="5758" cy="1045"/>
              </a:xfrm>
            </p:grpSpPr>
            <p:sp>
              <p:nvSpPr>
                <p:cNvPr id="159775" name="Freeform 31">
                  <a:extLst>
                    <a:ext uri="{FF2B5EF4-FFF2-40B4-BE49-F238E27FC236}">
                      <a16:creationId xmlns:a16="http://schemas.microsoft.com/office/drawing/2014/main" id="{89814F25-E32C-FF08-3CE0-716BB5474623}"/>
                    </a:ext>
                  </a:extLst>
                </p:cNvPr>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76" name="Freeform 32">
                  <a:extLst>
                    <a:ext uri="{FF2B5EF4-FFF2-40B4-BE49-F238E27FC236}">
                      <a16:creationId xmlns:a16="http://schemas.microsoft.com/office/drawing/2014/main" id="{AA990EDE-71ED-E0D7-84B8-318D968F38EC}"/>
                    </a:ext>
                  </a:extLst>
                </p:cNvPr>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77" name="Freeform 33">
                  <a:extLst>
                    <a:ext uri="{FF2B5EF4-FFF2-40B4-BE49-F238E27FC236}">
                      <a16:creationId xmlns:a16="http://schemas.microsoft.com/office/drawing/2014/main" id="{A76CDB1D-D3F6-9CDD-8C78-4522D5BF6D1F}"/>
                    </a:ext>
                  </a:extLst>
                </p:cNvPr>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78" name="Freeform 34">
                  <a:extLst>
                    <a:ext uri="{FF2B5EF4-FFF2-40B4-BE49-F238E27FC236}">
                      <a16:creationId xmlns:a16="http://schemas.microsoft.com/office/drawing/2014/main" id="{991486FE-FECF-A2EA-D78D-7DD8D5DF026F}"/>
                    </a:ext>
                  </a:extLst>
                </p:cNvPr>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79" name="Freeform 35">
                  <a:extLst>
                    <a:ext uri="{FF2B5EF4-FFF2-40B4-BE49-F238E27FC236}">
                      <a16:creationId xmlns:a16="http://schemas.microsoft.com/office/drawing/2014/main" id="{6B3474C0-BE43-FE50-8509-86FB06F7034B}"/>
                    </a:ext>
                  </a:extLst>
                </p:cNvPr>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80" name="Freeform 36">
                  <a:extLst>
                    <a:ext uri="{FF2B5EF4-FFF2-40B4-BE49-F238E27FC236}">
                      <a16:creationId xmlns:a16="http://schemas.microsoft.com/office/drawing/2014/main" id="{BF40D388-7BE6-59EB-12D4-B31A0D4BB6EB}"/>
                    </a:ext>
                  </a:extLst>
                </p:cNvPr>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81" name="Freeform 37">
                  <a:extLst>
                    <a:ext uri="{FF2B5EF4-FFF2-40B4-BE49-F238E27FC236}">
                      <a16:creationId xmlns:a16="http://schemas.microsoft.com/office/drawing/2014/main" id="{2107D0FD-4CCC-B88B-6817-BB4553CC54EE}"/>
                    </a:ext>
                  </a:extLst>
                </p:cNvPr>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82" name="Freeform 38">
                  <a:extLst>
                    <a:ext uri="{FF2B5EF4-FFF2-40B4-BE49-F238E27FC236}">
                      <a16:creationId xmlns:a16="http://schemas.microsoft.com/office/drawing/2014/main" id="{0121AF59-DDE8-F5FA-FE4C-F8253EAF183D}"/>
                    </a:ext>
                  </a:extLst>
                </p:cNvPr>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83" name="Freeform 39">
                  <a:extLst>
                    <a:ext uri="{FF2B5EF4-FFF2-40B4-BE49-F238E27FC236}">
                      <a16:creationId xmlns:a16="http://schemas.microsoft.com/office/drawing/2014/main" id="{70628FBA-332C-B063-88C6-F2876B96D32A}"/>
                    </a:ext>
                  </a:extLst>
                </p:cNvPr>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84" name="Freeform 40">
                  <a:extLst>
                    <a:ext uri="{FF2B5EF4-FFF2-40B4-BE49-F238E27FC236}">
                      <a16:creationId xmlns:a16="http://schemas.microsoft.com/office/drawing/2014/main" id="{7A0C4E6F-7212-B388-5BA3-805DC78D1E03}"/>
                    </a:ext>
                  </a:extLst>
                </p:cNvPr>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85" name="Freeform 41">
                  <a:extLst>
                    <a:ext uri="{FF2B5EF4-FFF2-40B4-BE49-F238E27FC236}">
                      <a16:creationId xmlns:a16="http://schemas.microsoft.com/office/drawing/2014/main" id="{8466D7A8-5DC7-BD6F-06F8-9E308A71D01B}"/>
                    </a:ext>
                  </a:extLst>
                </p:cNvPr>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86" name="Freeform 42">
                  <a:extLst>
                    <a:ext uri="{FF2B5EF4-FFF2-40B4-BE49-F238E27FC236}">
                      <a16:creationId xmlns:a16="http://schemas.microsoft.com/office/drawing/2014/main" id="{0EF6637E-DEE2-62E3-1D9E-DF12A0A76C96}"/>
                    </a:ext>
                  </a:extLst>
                </p:cNvPr>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87" name="Freeform 43">
                  <a:extLst>
                    <a:ext uri="{FF2B5EF4-FFF2-40B4-BE49-F238E27FC236}">
                      <a16:creationId xmlns:a16="http://schemas.microsoft.com/office/drawing/2014/main" id="{70527951-E12B-5143-CEEE-A7FB1A16F0E5}"/>
                    </a:ext>
                  </a:extLst>
                </p:cNvPr>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88" name="Freeform 44">
                  <a:extLst>
                    <a:ext uri="{FF2B5EF4-FFF2-40B4-BE49-F238E27FC236}">
                      <a16:creationId xmlns:a16="http://schemas.microsoft.com/office/drawing/2014/main" id="{76BF9403-11E6-589C-D0D2-3FE004986297}"/>
                    </a:ext>
                  </a:extLst>
                </p:cNvPr>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sp>
              <p:nvSpPr>
                <p:cNvPr id="159789" name="Freeform 45">
                  <a:extLst>
                    <a:ext uri="{FF2B5EF4-FFF2-40B4-BE49-F238E27FC236}">
                      <a16:creationId xmlns:a16="http://schemas.microsoft.com/office/drawing/2014/main" id="{B50A1AB2-083F-D9A7-DA87-EF9AC495979B}"/>
                    </a:ext>
                  </a:extLst>
                </p:cNvPr>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latin typeface="Arial" charset="0"/>
                  </a:endParaRPr>
                </a:p>
              </p:txBody>
            </p:sp>
          </p:grpSp>
          <p:grpSp>
            <p:nvGrpSpPr>
              <p:cNvPr id="1060" name="Group 46">
                <a:extLst>
                  <a:ext uri="{FF2B5EF4-FFF2-40B4-BE49-F238E27FC236}">
                    <a16:creationId xmlns:a16="http://schemas.microsoft.com/office/drawing/2014/main" id="{6D8E268C-86F5-131D-D08A-CD60BD8F1822}"/>
                  </a:ext>
                </a:extLst>
              </p:cNvPr>
              <p:cNvGrpSpPr>
                <a:grpSpLocks/>
              </p:cNvGrpSpPr>
              <p:nvPr userDrawn="1"/>
            </p:nvGrpSpPr>
            <p:grpSpPr bwMode="auto">
              <a:xfrm>
                <a:off x="0" y="558"/>
                <a:ext cx="5758" cy="487"/>
                <a:chOff x="0" y="558"/>
                <a:chExt cx="5758" cy="487"/>
              </a:xfrm>
            </p:grpSpPr>
            <p:sp>
              <p:nvSpPr>
                <p:cNvPr id="159791" name="Freeform 47">
                  <a:extLst>
                    <a:ext uri="{FF2B5EF4-FFF2-40B4-BE49-F238E27FC236}">
                      <a16:creationId xmlns:a16="http://schemas.microsoft.com/office/drawing/2014/main" id="{2A1DDA86-90A1-EC36-31AA-855B92BF7220}"/>
                    </a:ext>
                  </a:extLst>
                </p:cNvPr>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59792" name="Freeform 48">
                  <a:extLst>
                    <a:ext uri="{FF2B5EF4-FFF2-40B4-BE49-F238E27FC236}">
                      <a16:creationId xmlns:a16="http://schemas.microsoft.com/office/drawing/2014/main" id="{C81BA513-6FCF-9BBE-F16B-B3DB2815E7D0}"/>
                    </a:ext>
                  </a:extLst>
                </p:cNvPr>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n-US">
                    <a:latin typeface="Arial" charset="0"/>
                  </a:endParaRPr>
                </a:p>
              </p:txBody>
            </p:sp>
          </p:grpSp>
          <p:grpSp>
            <p:nvGrpSpPr>
              <p:cNvPr id="1061" name="Group 49">
                <a:extLst>
                  <a:ext uri="{FF2B5EF4-FFF2-40B4-BE49-F238E27FC236}">
                    <a16:creationId xmlns:a16="http://schemas.microsoft.com/office/drawing/2014/main" id="{BE7D0F9F-F8B2-89F2-F08B-8CB78F9D48DF}"/>
                  </a:ext>
                </a:extLst>
              </p:cNvPr>
              <p:cNvGrpSpPr>
                <a:grpSpLocks/>
              </p:cNvGrpSpPr>
              <p:nvPr userDrawn="1"/>
            </p:nvGrpSpPr>
            <p:grpSpPr bwMode="auto">
              <a:xfrm>
                <a:off x="264" y="1039"/>
                <a:ext cx="5200" cy="3280"/>
                <a:chOff x="264" y="1039"/>
                <a:chExt cx="5200" cy="3280"/>
              </a:xfrm>
            </p:grpSpPr>
            <p:sp>
              <p:nvSpPr>
                <p:cNvPr id="159794" name="Freeform 50">
                  <a:extLst>
                    <a:ext uri="{FF2B5EF4-FFF2-40B4-BE49-F238E27FC236}">
                      <a16:creationId xmlns:a16="http://schemas.microsoft.com/office/drawing/2014/main" id="{672E2791-1D16-E6F3-A373-7C6C1508586A}"/>
                    </a:ext>
                  </a:extLst>
                </p:cNvPr>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95" name="Freeform 51">
                  <a:extLst>
                    <a:ext uri="{FF2B5EF4-FFF2-40B4-BE49-F238E27FC236}">
                      <a16:creationId xmlns:a16="http://schemas.microsoft.com/office/drawing/2014/main" id="{B7C815F1-708E-5305-79B7-54D842D23B76}"/>
                    </a:ext>
                  </a:extLst>
                </p:cNvPr>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96" name="Freeform 52">
                  <a:extLst>
                    <a:ext uri="{FF2B5EF4-FFF2-40B4-BE49-F238E27FC236}">
                      <a16:creationId xmlns:a16="http://schemas.microsoft.com/office/drawing/2014/main" id="{9C81DB79-E51D-5ADD-98E1-0A84D6D5E5C3}"/>
                    </a:ext>
                  </a:extLst>
                </p:cNvPr>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97" name="Freeform 53">
                  <a:extLst>
                    <a:ext uri="{FF2B5EF4-FFF2-40B4-BE49-F238E27FC236}">
                      <a16:creationId xmlns:a16="http://schemas.microsoft.com/office/drawing/2014/main" id="{0EA66198-13CE-492A-65AA-A55F13D32DBC}"/>
                    </a:ext>
                  </a:extLst>
                </p:cNvPr>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98" name="Freeform 54">
                  <a:extLst>
                    <a:ext uri="{FF2B5EF4-FFF2-40B4-BE49-F238E27FC236}">
                      <a16:creationId xmlns:a16="http://schemas.microsoft.com/office/drawing/2014/main" id="{C323E6AF-9D6E-F860-1C2C-ACAE8766B640}"/>
                    </a:ext>
                  </a:extLst>
                </p:cNvPr>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799" name="Freeform 55">
                  <a:extLst>
                    <a:ext uri="{FF2B5EF4-FFF2-40B4-BE49-F238E27FC236}">
                      <a16:creationId xmlns:a16="http://schemas.microsoft.com/office/drawing/2014/main" id="{A192E771-0673-2A1D-BA53-41D7E5983D67}"/>
                    </a:ext>
                  </a:extLst>
                </p:cNvPr>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800" name="Freeform 56">
                  <a:extLst>
                    <a:ext uri="{FF2B5EF4-FFF2-40B4-BE49-F238E27FC236}">
                      <a16:creationId xmlns:a16="http://schemas.microsoft.com/office/drawing/2014/main" id="{239A4827-6E36-F6C1-B3D8-6DCA8DC58CA4}"/>
                    </a:ext>
                  </a:extLst>
                </p:cNvPr>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801" name="Freeform 57">
                  <a:extLst>
                    <a:ext uri="{FF2B5EF4-FFF2-40B4-BE49-F238E27FC236}">
                      <a16:creationId xmlns:a16="http://schemas.microsoft.com/office/drawing/2014/main" id="{B1C184C6-D5C4-4278-A5C9-21A38C17CAFA}"/>
                    </a:ext>
                  </a:extLst>
                </p:cNvPr>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802" name="Freeform 58">
                  <a:extLst>
                    <a:ext uri="{FF2B5EF4-FFF2-40B4-BE49-F238E27FC236}">
                      <a16:creationId xmlns:a16="http://schemas.microsoft.com/office/drawing/2014/main" id="{D2A28DB9-BF4F-14AF-B722-18BBEDA83F28}"/>
                    </a:ext>
                  </a:extLst>
                </p:cNvPr>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sp>
            <p:nvSpPr>
              <p:cNvPr id="159803" name="Freeform 59">
                <a:extLst>
                  <a:ext uri="{FF2B5EF4-FFF2-40B4-BE49-F238E27FC236}">
                    <a16:creationId xmlns:a16="http://schemas.microsoft.com/office/drawing/2014/main" id="{5109C7D9-9495-54AA-AD76-E977533AA514}"/>
                  </a:ext>
                </a:extLst>
              </p:cNvPr>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804" name="Freeform 60">
                <a:extLst>
                  <a:ext uri="{FF2B5EF4-FFF2-40B4-BE49-F238E27FC236}">
                    <a16:creationId xmlns:a16="http://schemas.microsoft.com/office/drawing/2014/main" id="{79BF8247-43AA-A3BA-0906-A076E2D943DF}"/>
                  </a:ext>
                </a:extLst>
              </p:cNvPr>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59805" name="Freeform 61">
                <a:extLst>
                  <a:ext uri="{FF2B5EF4-FFF2-40B4-BE49-F238E27FC236}">
                    <a16:creationId xmlns:a16="http://schemas.microsoft.com/office/drawing/2014/main" id="{49013D40-A3AB-48FA-0C8A-3E59089660DB}"/>
                  </a:ext>
                </a:extLst>
              </p:cNvPr>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59806" name="Freeform 62">
                <a:extLst>
                  <a:ext uri="{FF2B5EF4-FFF2-40B4-BE49-F238E27FC236}">
                    <a16:creationId xmlns:a16="http://schemas.microsoft.com/office/drawing/2014/main" id="{6B3ACD06-1E1A-4DAC-BF68-6A7515CC3FEF}"/>
                  </a:ext>
                </a:extLst>
              </p:cNvPr>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59807" name="Freeform 63">
                <a:extLst>
                  <a:ext uri="{FF2B5EF4-FFF2-40B4-BE49-F238E27FC236}">
                    <a16:creationId xmlns:a16="http://schemas.microsoft.com/office/drawing/2014/main" id="{11D1C438-BFEE-8482-0B5A-9EBAE17E9742}"/>
                  </a:ext>
                </a:extLst>
              </p:cNvPr>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59808" name="Freeform 64">
                <a:extLst>
                  <a:ext uri="{FF2B5EF4-FFF2-40B4-BE49-F238E27FC236}">
                    <a16:creationId xmlns:a16="http://schemas.microsoft.com/office/drawing/2014/main" id="{6D2302E5-1052-ECA9-8B96-55DFFBBFD8A4}"/>
                  </a:ext>
                </a:extLst>
              </p:cNvPr>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59809" name="Freeform 65">
                <a:extLst>
                  <a:ext uri="{FF2B5EF4-FFF2-40B4-BE49-F238E27FC236}">
                    <a16:creationId xmlns:a16="http://schemas.microsoft.com/office/drawing/2014/main" id="{5C66A20B-FA34-F072-F052-6277368F8289}"/>
                  </a:ext>
                </a:extLst>
              </p:cNvPr>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59810" name="Freeform 66">
                <a:extLst>
                  <a:ext uri="{FF2B5EF4-FFF2-40B4-BE49-F238E27FC236}">
                    <a16:creationId xmlns:a16="http://schemas.microsoft.com/office/drawing/2014/main" id="{37214D64-DCFF-0831-5566-BB25E83A6430}"/>
                  </a:ext>
                </a:extLst>
              </p:cNvPr>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n-US">
                  <a:latin typeface="Arial" charset="0"/>
                </a:endParaRPr>
              </a:p>
            </p:txBody>
          </p:sp>
        </p:grpSp>
      </p:grpSp>
      <p:sp>
        <p:nvSpPr>
          <p:cNvPr id="159811" name="Rectangle 67">
            <a:extLst>
              <a:ext uri="{FF2B5EF4-FFF2-40B4-BE49-F238E27FC236}">
                <a16:creationId xmlns:a16="http://schemas.microsoft.com/office/drawing/2014/main" id="{F5FBC055-94CB-1D50-E4A6-8A6989ECEE35}"/>
              </a:ext>
            </a:extLst>
          </p:cNvPr>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59812" name="Rectangle 68">
            <a:extLst>
              <a:ext uri="{FF2B5EF4-FFF2-40B4-BE49-F238E27FC236}">
                <a16:creationId xmlns:a16="http://schemas.microsoft.com/office/drawing/2014/main" id="{13803DC5-D652-204A-1303-4C191F4661FD}"/>
              </a:ext>
            </a:extLst>
          </p:cNvPr>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Arial" charset="0"/>
              </a:defRPr>
            </a:lvl1pPr>
          </a:lstStyle>
          <a:p>
            <a:pPr>
              <a:defRPr/>
            </a:pPr>
            <a:endParaRPr lang="en-US"/>
          </a:p>
        </p:txBody>
      </p:sp>
      <p:sp>
        <p:nvSpPr>
          <p:cNvPr id="159813" name="Rectangle 69">
            <a:extLst>
              <a:ext uri="{FF2B5EF4-FFF2-40B4-BE49-F238E27FC236}">
                <a16:creationId xmlns:a16="http://schemas.microsoft.com/office/drawing/2014/main" id="{10FFF9FE-C460-9C85-FFFB-250CED3AD987}"/>
              </a:ext>
            </a:extLst>
          </p:cNvPr>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Arial" charset="0"/>
              </a:defRPr>
            </a:lvl1pPr>
          </a:lstStyle>
          <a:p>
            <a:pPr>
              <a:defRPr/>
            </a:pPr>
            <a:endParaRPr lang="en-US"/>
          </a:p>
        </p:txBody>
      </p:sp>
      <p:sp>
        <p:nvSpPr>
          <p:cNvPr id="159814" name="Rectangle 70">
            <a:extLst>
              <a:ext uri="{FF2B5EF4-FFF2-40B4-BE49-F238E27FC236}">
                <a16:creationId xmlns:a16="http://schemas.microsoft.com/office/drawing/2014/main" id="{6248D428-EEDF-B128-C4CF-4AA7D6F9535A}"/>
              </a:ext>
            </a:extLst>
          </p:cNvPr>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15B3E753-8E54-4F8C-B135-D5298E9DBCFF}" type="slidenum">
              <a:rPr lang="en-US" altLang="en-US"/>
              <a:pPr/>
              <a:t>‹#›</a:t>
            </a:fld>
            <a:endParaRPr lang="en-US" altLang="en-US"/>
          </a:p>
        </p:txBody>
      </p:sp>
      <p:sp>
        <p:nvSpPr>
          <p:cNvPr id="159815" name="Rectangle 71">
            <a:extLst>
              <a:ext uri="{FF2B5EF4-FFF2-40B4-BE49-F238E27FC236}">
                <a16:creationId xmlns:a16="http://schemas.microsoft.com/office/drawing/2014/main" id="{1A7E0377-5A79-9BEA-58C4-8B8768487525}"/>
              </a:ext>
            </a:extLst>
          </p:cNvPr>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07"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7904A-C2A1-72F6-A8AD-1788A7C76287}"/>
              </a:ext>
            </a:extLst>
          </p:cNvPr>
          <p:cNvSpPr txBox="1"/>
          <p:nvPr/>
        </p:nvSpPr>
        <p:spPr>
          <a:xfrm>
            <a:off x="2279650" y="2590800"/>
            <a:ext cx="6172200" cy="1107996"/>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en-US" sz="6600" b="1"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EARTH WORM</a:t>
            </a:r>
          </a:p>
        </p:txBody>
      </p:sp>
      <p:sp>
        <p:nvSpPr>
          <p:cNvPr id="3077" name="Text Box 5">
            <a:extLst>
              <a:ext uri="{FF2B5EF4-FFF2-40B4-BE49-F238E27FC236}">
                <a16:creationId xmlns:a16="http://schemas.microsoft.com/office/drawing/2014/main" id="{05D74DC9-09AD-61E3-5404-5D6DE225DBD6}"/>
              </a:ext>
            </a:extLst>
          </p:cNvPr>
          <p:cNvSpPr txBox="1">
            <a:spLocks noChangeArrowheads="1"/>
          </p:cNvSpPr>
          <p:nvPr/>
        </p:nvSpPr>
        <p:spPr bwMode="auto">
          <a:xfrm>
            <a:off x="2651125" y="5522913"/>
            <a:ext cx="33242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Surendran. K</a:t>
            </a:r>
          </a:p>
          <a:p>
            <a:pPr algn="ctr"/>
            <a:r>
              <a:rPr lang="en-US" altLang="en-US"/>
              <a:t>Surendranaduthila@gmail.com</a:t>
            </a:r>
          </a:p>
          <a:p>
            <a:pPr algn="ct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9DEA94EC-820A-97DE-25F6-B508EA4DB0A7}"/>
              </a:ext>
            </a:extLst>
          </p:cNvPr>
          <p:cNvSpPr txBox="1">
            <a:spLocks noChangeArrowheads="1"/>
          </p:cNvSpPr>
          <p:nvPr/>
        </p:nvSpPr>
        <p:spPr bwMode="auto">
          <a:xfrm>
            <a:off x="4114800" y="228600"/>
            <a:ext cx="480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latin typeface="Times New Roman" panose="02020603050405020304" pitchFamily="18" charset="0"/>
              </a:rPr>
              <a:t>All segments except first and last bear a ring of microscopic S-shaped chitinous </a:t>
            </a:r>
            <a:r>
              <a:rPr lang="en-US" altLang="en-US" sz="2400" b="1" i="1">
                <a:latin typeface="Times New Roman" panose="02020603050405020304" pitchFamily="18" charset="0"/>
              </a:rPr>
              <a:t>setae</a:t>
            </a:r>
            <a:r>
              <a:rPr lang="en-US" altLang="en-US" sz="2400" i="1">
                <a:latin typeface="Times New Roman" panose="02020603050405020304" pitchFamily="18" charset="0"/>
              </a:rPr>
              <a:t> ,help in locomotion.by gripping on the soil</a:t>
            </a:r>
          </a:p>
        </p:txBody>
      </p:sp>
      <p:sp>
        <p:nvSpPr>
          <p:cNvPr id="12292" name="Text Box 4">
            <a:extLst>
              <a:ext uri="{FF2B5EF4-FFF2-40B4-BE49-F238E27FC236}">
                <a16:creationId xmlns:a16="http://schemas.microsoft.com/office/drawing/2014/main" id="{D295FABD-74DC-7185-E5A6-5A88F43D2EFF}"/>
              </a:ext>
            </a:extLst>
          </p:cNvPr>
          <p:cNvSpPr txBox="1">
            <a:spLocks noChangeArrowheads="1"/>
          </p:cNvSpPr>
          <p:nvPr/>
        </p:nvSpPr>
        <p:spPr bwMode="auto">
          <a:xfrm>
            <a:off x="2057400" y="6019800"/>
            <a:ext cx="5562600" cy="523875"/>
          </a:xfrm>
          <a:prstGeom prst="rect">
            <a:avLst/>
          </a:prstGeom>
          <a:noFill/>
          <a:ln w="9525">
            <a:noFill/>
            <a:miter lim="800000"/>
            <a:headEnd/>
            <a:tailEnd/>
          </a:ln>
        </p:spPr>
        <p:txBody>
          <a:bodyPr>
            <a:spAutoFit/>
          </a:bodyPr>
          <a:lstStyle/>
          <a:p>
            <a:pPr eaLnBrk="1" hangingPunct="1">
              <a:spcBef>
                <a:spcPct val="50000"/>
              </a:spcBef>
              <a:defRPr/>
            </a:pPr>
            <a:r>
              <a:rPr lang="en-US" sz="2800" b="1" i="1" spc="300" dirty="0">
                <a:latin typeface="Times New Roman" pitchFamily="18" charset="0"/>
              </a:rPr>
              <a:t>T.S. of </a:t>
            </a:r>
            <a:r>
              <a:rPr lang="en-US" sz="2800" b="1" i="1" spc="300" dirty="0" err="1">
                <a:latin typeface="Times New Roman" pitchFamily="18" charset="0"/>
              </a:rPr>
              <a:t>bodywall</a:t>
            </a:r>
            <a:r>
              <a:rPr lang="en-US" sz="2800" b="1" i="1" spc="300" dirty="0">
                <a:latin typeface="Times New Roman" pitchFamily="18" charset="0"/>
              </a:rPr>
              <a:t> showing Setae</a:t>
            </a:r>
          </a:p>
        </p:txBody>
      </p:sp>
      <p:pic>
        <p:nvPicPr>
          <p:cNvPr id="12293" name="Picture 5" descr="007%20Internal%20anatomy%20earthworm%20cross">
            <a:extLst>
              <a:ext uri="{FF2B5EF4-FFF2-40B4-BE49-F238E27FC236}">
                <a16:creationId xmlns:a16="http://schemas.microsoft.com/office/drawing/2014/main" id="{BE512402-69A5-72C7-B7B5-41ED9EC10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49768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anim calcmode="lin" valueType="num">
                                      <p:cBhvr>
                                        <p:cTn id="8" dur="1000" fill="hold"/>
                                        <p:tgtEl>
                                          <p:spTgt spid="12293"/>
                                        </p:tgtEl>
                                        <p:attrNameLst>
                                          <p:attrName>ppt_x</p:attrName>
                                        </p:attrNameLst>
                                      </p:cBhvr>
                                      <p:tavLst>
                                        <p:tav tm="0">
                                          <p:val>
                                            <p:strVal val="#ppt_x"/>
                                          </p:val>
                                        </p:tav>
                                        <p:tav tm="100000">
                                          <p:val>
                                            <p:strVal val="#ppt_x"/>
                                          </p:val>
                                        </p:tav>
                                      </p:tavLst>
                                    </p:anim>
                                    <p:anim calcmode="lin" valueType="num">
                                      <p:cBhvr>
                                        <p:cTn id="9" dur="900" decel="100000" fill="hold"/>
                                        <p:tgtEl>
                                          <p:spTgt spid="1229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9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12291"/>
                                        </p:tgtEl>
                                        <p:attrNameLst>
                                          <p:attrName>style.visibility</p:attrName>
                                        </p:attrNameLst>
                                      </p:cBhvr>
                                      <p:to>
                                        <p:strVal val="visible"/>
                                      </p:to>
                                    </p:set>
                                    <p:anim calcmode="discrete" valueType="clr">
                                      <p:cBhvr override="childStyle">
                                        <p:cTn id="15" dur="80"/>
                                        <p:tgtEl>
                                          <p:spTgt spid="1229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2291"/>
                                        </p:tgtEl>
                                        <p:attrNameLst>
                                          <p:attrName>fillcolor</p:attrName>
                                        </p:attrNameLst>
                                      </p:cBhvr>
                                      <p:tavLst>
                                        <p:tav tm="0">
                                          <p:val>
                                            <p:clrVal>
                                              <a:schemeClr val="accent2"/>
                                            </p:clrVal>
                                          </p:val>
                                        </p:tav>
                                        <p:tav tm="50000">
                                          <p:val>
                                            <p:clrVal>
                                              <a:schemeClr val="hlink"/>
                                            </p:clrVal>
                                          </p:val>
                                        </p:tav>
                                      </p:tavLst>
                                    </p:anim>
                                    <p:set>
                                      <p:cBhvr>
                                        <p:cTn id="17" dur="80"/>
                                        <p:tgtEl>
                                          <p:spTgt spid="122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C9094407-46B2-2A07-B634-127D89BF42E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719" t="10242" r="47656" b="8333"/>
          <a:stretch>
            <a:fillRect/>
          </a:stretch>
        </p:blipFill>
        <p:spPr bwMode="auto">
          <a:xfrm>
            <a:off x="5562600" y="1143000"/>
            <a:ext cx="3506788" cy="5270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699" name="Rectangle 3">
            <a:extLst>
              <a:ext uri="{FF2B5EF4-FFF2-40B4-BE49-F238E27FC236}">
                <a16:creationId xmlns:a16="http://schemas.microsoft.com/office/drawing/2014/main" id="{AD93DD5B-FE64-D73D-FA90-A12E6C78CA13}"/>
              </a:ext>
            </a:extLst>
          </p:cNvPr>
          <p:cNvSpPr>
            <a:spLocks noGrp="1" noChangeArrowheads="1"/>
          </p:cNvSpPr>
          <p:nvPr>
            <p:ph type="title"/>
          </p:nvPr>
        </p:nvSpPr>
        <p:spPr>
          <a:xfrm>
            <a:off x="-533400" y="381000"/>
            <a:ext cx="8226425" cy="1143000"/>
          </a:xfrm>
        </p:spPr>
        <p:txBody>
          <a:bodyPr/>
          <a:lstStyle/>
          <a:p>
            <a:pPr eaLnBrk="1" hangingPunct="1">
              <a:defRPr/>
            </a:pPr>
            <a:r>
              <a:rPr lang="en-US"/>
              <a:t>Digestive system</a:t>
            </a:r>
          </a:p>
        </p:txBody>
      </p:sp>
      <p:sp>
        <p:nvSpPr>
          <p:cNvPr id="29700" name="Text Box 4">
            <a:extLst>
              <a:ext uri="{FF2B5EF4-FFF2-40B4-BE49-F238E27FC236}">
                <a16:creationId xmlns:a16="http://schemas.microsoft.com/office/drawing/2014/main" id="{8C3E4413-E74B-ED65-907E-497E2A7D1C6C}"/>
              </a:ext>
            </a:extLst>
          </p:cNvPr>
          <p:cNvSpPr txBox="1">
            <a:spLocks noChangeArrowheads="1"/>
          </p:cNvSpPr>
          <p:nvPr/>
        </p:nvSpPr>
        <p:spPr bwMode="auto">
          <a:xfrm>
            <a:off x="533400" y="2327275"/>
            <a:ext cx="4724400" cy="3540125"/>
          </a:xfrm>
          <a:prstGeom prst="rect">
            <a:avLst/>
          </a:prstGeom>
          <a:noFill/>
          <a:ln w="9525">
            <a:noFill/>
            <a:miter lim="800000"/>
            <a:headEnd/>
            <a:tailEnd/>
          </a:ln>
        </p:spPr>
        <p:txBody>
          <a:bodyPr>
            <a:spAutoFit/>
          </a:bodyPr>
          <a:lstStyle/>
          <a:p>
            <a:pPr eaLnBrk="1" hangingPunct="1">
              <a:spcBef>
                <a:spcPct val="50000"/>
              </a:spcBef>
              <a:defRPr/>
            </a:pPr>
            <a:r>
              <a:rPr lang="en-US" sz="2800" spc="300" dirty="0">
                <a:latin typeface="Times New Roman" pitchFamily="18" charset="0"/>
              </a:rPr>
              <a:t>It is a straight tube and runs from the first to the last segments. It consists of mouth(</a:t>
            </a:r>
            <a:r>
              <a:rPr lang="en-US" sz="2800" spc="300" dirty="0" err="1">
                <a:latin typeface="Times New Roman" pitchFamily="18" charset="0"/>
              </a:rPr>
              <a:t>peristomium</a:t>
            </a:r>
            <a:r>
              <a:rPr lang="en-US" sz="2800" spc="300" dirty="0">
                <a:latin typeface="Times New Roman" pitchFamily="18" charset="0"/>
              </a:rPr>
              <a:t>),</a:t>
            </a:r>
            <a:r>
              <a:rPr lang="en-US" sz="2800" spc="300" dirty="0" err="1">
                <a:latin typeface="Times New Roman" pitchFamily="18" charset="0"/>
              </a:rPr>
              <a:t>buccal</a:t>
            </a:r>
            <a:r>
              <a:rPr lang="en-US" sz="2800" spc="300" dirty="0">
                <a:latin typeface="Times New Roman" pitchFamily="18" charset="0"/>
              </a:rPr>
              <a:t> cavity , pharynx, </a:t>
            </a:r>
            <a:r>
              <a:rPr lang="en-US" sz="2800" spc="300" dirty="0" err="1">
                <a:latin typeface="Times New Roman" pitchFamily="18" charset="0"/>
              </a:rPr>
              <a:t>oesophagus,a</a:t>
            </a:r>
            <a:r>
              <a:rPr lang="en-US" sz="2800" spc="300" dirty="0">
                <a:latin typeface="Times New Roman" pitchFamily="18" charset="0"/>
              </a:rPr>
              <a:t> muscular gizzard, stomach, intestine and anus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29700"/>
                                        </p:tgtEl>
                                        <p:attrNameLst>
                                          <p:attrName>style.visibility</p:attrName>
                                        </p:attrNameLst>
                                      </p:cBhvr>
                                      <p:to>
                                        <p:strVal val="visible"/>
                                      </p:to>
                                    </p:set>
                                    <p:animEffect transition="in" filter="fade">
                                      <p:cBhvr>
                                        <p:cTn id="14" dur="1000"/>
                                        <p:tgtEl>
                                          <p:spTgt spid="29700"/>
                                        </p:tgtEl>
                                      </p:cBhvr>
                                    </p:animEffect>
                                    <p:anim calcmode="lin" valueType="num">
                                      <p:cBhvr>
                                        <p:cTn id="15" dur="1000" fill="hold"/>
                                        <p:tgtEl>
                                          <p:spTgt spid="29700"/>
                                        </p:tgtEl>
                                        <p:attrNameLst>
                                          <p:attrName>ppt_x</p:attrName>
                                        </p:attrNameLst>
                                      </p:cBhvr>
                                      <p:tavLst>
                                        <p:tav tm="0">
                                          <p:val>
                                            <p:strVal val="#ppt_x-.1"/>
                                          </p:val>
                                        </p:tav>
                                        <p:tav tm="100000">
                                          <p:val>
                                            <p:strVal val="#ppt_x"/>
                                          </p:val>
                                        </p:tav>
                                      </p:tavLst>
                                    </p:anim>
                                    <p:anim calcmode="lin" valueType="num">
                                      <p:cBhvr>
                                        <p:cTn id="16" dur="1000" fill="hold"/>
                                        <p:tgtEl>
                                          <p:spTgt spid="29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a:extLst>
              <a:ext uri="{FF2B5EF4-FFF2-40B4-BE49-F238E27FC236}">
                <a16:creationId xmlns:a16="http://schemas.microsoft.com/office/drawing/2014/main" id="{BAD7B85E-4265-5C09-FCA9-8871FE304DA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976" t="23958" r="16972" b="34375"/>
          <a:stretch>
            <a:fillRect/>
          </a:stretch>
        </p:blipFill>
        <p:spPr bwMode="auto">
          <a:xfrm>
            <a:off x="1143000" y="1371600"/>
            <a:ext cx="6858000" cy="36576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4" name="Rectangle 4">
            <a:extLst>
              <a:ext uri="{FF2B5EF4-FFF2-40B4-BE49-F238E27FC236}">
                <a16:creationId xmlns:a16="http://schemas.microsoft.com/office/drawing/2014/main" id="{024C7771-52B7-4E15-7BF6-1B03811F9E98}"/>
              </a:ext>
            </a:extLst>
          </p:cNvPr>
          <p:cNvSpPr>
            <a:spLocks noGrp="1" noChangeArrowheads="1"/>
          </p:cNvSpPr>
          <p:nvPr>
            <p:ph type="title"/>
          </p:nvPr>
        </p:nvSpPr>
        <p:spPr/>
        <p:txBody>
          <a:bodyPr/>
          <a:lstStyle/>
          <a:p>
            <a:pPr eaLnBrk="1" hangingPunct="1">
              <a:defRPr/>
            </a:pPr>
            <a:r>
              <a:rPr lang="en-US"/>
              <a:t>Circulatory system</a:t>
            </a:r>
          </a:p>
        </p:txBody>
      </p:sp>
      <p:sp>
        <p:nvSpPr>
          <p:cNvPr id="14340" name="Text Box 5">
            <a:extLst>
              <a:ext uri="{FF2B5EF4-FFF2-40B4-BE49-F238E27FC236}">
                <a16:creationId xmlns:a16="http://schemas.microsoft.com/office/drawing/2014/main" id="{FDE55740-F766-72B1-B80C-6333AF8608BB}"/>
              </a:ext>
            </a:extLst>
          </p:cNvPr>
          <p:cNvSpPr txBox="1">
            <a:spLocks noChangeArrowheads="1"/>
          </p:cNvSpPr>
          <p:nvPr/>
        </p:nvSpPr>
        <p:spPr bwMode="auto">
          <a:xfrm>
            <a:off x="1066800" y="5103813"/>
            <a:ext cx="7162800" cy="1200150"/>
          </a:xfrm>
          <a:prstGeom prst="rect">
            <a:avLst/>
          </a:prstGeom>
          <a:noFill/>
          <a:ln w="9525">
            <a:noFill/>
            <a:miter lim="800000"/>
            <a:headEnd/>
            <a:tailEnd/>
          </a:ln>
        </p:spPr>
        <p:txBody>
          <a:bodyPr>
            <a:spAutoFit/>
          </a:bodyPr>
          <a:lstStyle/>
          <a:p>
            <a:pPr eaLnBrk="1" hangingPunct="1">
              <a:spcBef>
                <a:spcPct val="50000"/>
              </a:spcBef>
              <a:defRPr/>
            </a:pPr>
            <a:r>
              <a:rPr lang="en-US" sz="2400" spc="300" dirty="0">
                <a:solidFill>
                  <a:srgbClr val="FFC000"/>
                </a:solidFill>
                <a:latin typeface="Times New Roman" pitchFamily="18" charset="0"/>
              </a:rPr>
              <a:t>In earthworm ,the circulation is closed </a:t>
            </a:r>
            <a:r>
              <a:rPr lang="en-US" sz="2400" spc="300" dirty="0" err="1">
                <a:solidFill>
                  <a:srgbClr val="FFC000"/>
                </a:solidFill>
                <a:latin typeface="Times New Roman" pitchFamily="18" charset="0"/>
              </a:rPr>
              <a:t>type.The</a:t>
            </a:r>
            <a:r>
              <a:rPr lang="en-US" sz="2400" spc="300" dirty="0">
                <a:solidFill>
                  <a:srgbClr val="FFC000"/>
                </a:solidFill>
                <a:latin typeface="Times New Roman" pitchFamily="18" charset="0"/>
              </a:rPr>
              <a:t> circulatory system consists of </a:t>
            </a:r>
            <a:r>
              <a:rPr lang="en-US" sz="2400" b="1" spc="300" dirty="0">
                <a:solidFill>
                  <a:srgbClr val="FFC000"/>
                </a:solidFill>
                <a:latin typeface="Times New Roman" pitchFamily="18" charset="0"/>
              </a:rPr>
              <a:t>heart, blood vessels, capillaries and blood glands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1000"/>
                                        <p:tgtEl>
                                          <p:spTgt spid="30723"/>
                                        </p:tgtEl>
                                      </p:cBhvr>
                                    </p:animEffect>
                                    <p:anim calcmode="lin" valueType="num">
                                      <p:cBhvr>
                                        <p:cTn id="8" dur="1000" fill="hold"/>
                                        <p:tgtEl>
                                          <p:spTgt spid="30723"/>
                                        </p:tgtEl>
                                        <p:attrNameLst>
                                          <p:attrName>ppt_x</p:attrName>
                                        </p:attrNameLst>
                                      </p:cBhvr>
                                      <p:tavLst>
                                        <p:tav tm="0">
                                          <p:val>
                                            <p:strVal val="#ppt_x"/>
                                          </p:val>
                                        </p:tav>
                                        <p:tav tm="100000">
                                          <p:val>
                                            <p:strVal val="#ppt_x"/>
                                          </p:val>
                                        </p:tav>
                                      </p:tavLst>
                                    </p:anim>
                                    <p:anim calcmode="lin" valueType="num">
                                      <p:cBhvr>
                                        <p:cTn id="9" dur="900" decel="100000" fill="hold"/>
                                        <p:tgtEl>
                                          <p:spTgt spid="307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D38863F8-598A-1085-98F7-DB3E2661248A}"/>
              </a:ext>
            </a:extLst>
          </p:cNvPr>
          <p:cNvSpPr>
            <a:spLocks noGrp="1" noChangeArrowheads="1"/>
          </p:cNvSpPr>
          <p:nvPr>
            <p:ph type="title"/>
          </p:nvPr>
        </p:nvSpPr>
        <p:spPr>
          <a:xfrm>
            <a:off x="304800" y="0"/>
            <a:ext cx="8226425" cy="1143000"/>
          </a:xfrm>
        </p:spPr>
        <p:txBody>
          <a:bodyPr/>
          <a:lstStyle/>
          <a:p>
            <a:pPr eaLnBrk="1" hangingPunct="1">
              <a:defRPr/>
            </a:pPr>
            <a:r>
              <a:rPr lang="en-US">
                <a:solidFill>
                  <a:srgbClr val="FF3300"/>
                </a:solidFill>
              </a:rPr>
              <a:t>Excretory system</a:t>
            </a:r>
          </a:p>
        </p:txBody>
      </p:sp>
      <p:sp>
        <p:nvSpPr>
          <p:cNvPr id="137219" name="Rectangle 3">
            <a:extLst>
              <a:ext uri="{FF2B5EF4-FFF2-40B4-BE49-F238E27FC236}">
                <a16:creationId xmlns:a16="http://schemas.microsoft.com/office/drawing/2014/main" id="{54793870-A6C5-7D2F-4126-6F2D37430F75}"/>
              </a:ext>
            </a:extLst>
          </p:cNvPr>
          <p:cNvSpPr>
            <a:spLocks noGrp="1" noChangeArrowheads="1"/>
          </p:cNvSpPr>
          <p:nvPr>
            <p:ph type="body" idx="1"/>
          </p:nvPr>
        </p:nvSpPr>
        <p:spPr/>
        <p:txBody>
          <a:bodyPr/>
          <a:lstStyle/>
          <a:p>
            <a:pPr eaLnBrk="1" hangingPunct="1">
              <a:defRPr/>
            </a:pPr>
            <a:r>
              <a:rPr lang="en-US" dirty="0" err="1"/>
              <a:t>Nephridia</a:t>
            </a:r>
            <a:endParaRPr lang="en-US" dirty="0"/>
          </a:p>
        </p:txBody>
      </p:sp>
      <p:pic>
        <p:nvPicPr>
          <p:cNvPr id="137220" name="Picture 4">
            <a:extLst>
              <a:ext uri="{FF2B5EF4-FFF2-40B4-BE49-F238E27FC236}">
                <a16:creationId xmlns:a16="http://schemas.microsoft.com/office/drawing/2014/main" id="{2FBE8B7E-9973-AF7A-2D0E-4281246B51A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500" t="21875" r="51563" b="18390"/>
          <a:stretch>
            <a:fillRect/>
          </a:stretch>
        </p:blipFill>
        <p:spPr bwMode="auto">
          <a:xfrm>
            <a:off x="4572000" y="1219200"/>
            <a:ext cx="4340225" cy="5410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7221" name="Text Box 5">
            <a:extLst>
              <a:ext uri="{FF2B5EF4-FFF2-40B4-BE49-F238E27FC236}">
                <a16:creationId xmlns:a16="http://schemas.microsoft.com/office/drawing/2014/main" id="{C4C6D17F-87C4-1A9A-2661-B8D520704EFA}"/>
              </a:ext>
            </a:extLst>
          </p:cNvPr>
          <p:cNvSpPr txBox="1">
            <a:spLocks noChangeArrowheads="1"/>
          </p:cNvSpPr>
          <p:nvPr/>
        </p:nvSpPr>
        <p:spPr bwMode="auto">
          <a:xfrm>
            <a:off x="609600" y="2309813"/>
            <a:ext cx="3733800" cy="3786187"/>
          </a:xfrm>
          <a:prstGeom prst="rect">
            <a:avLst/>
          </a:prstGeom>
          <a:noFill/>
          <a:ln w="9525">
            <a:noFill/>
            <a:miter lim="800000"/>
            <a:headEnd/>
            <a:tailEnd/>
          </a:ln>
        </p:spPr>
        <p:txBody>
          <a:bodyPr>
            <a:spAutoFit/>
          </a:bodyPr>
          <a:lstStyle/>
          <a:p>
            <a:pPr algn="ctr" eaLnBrk="1" hangingPunct="1">
              <a:spcBef>
                <a:spcPct val="50000"/>
              </a:spcBef>
              <a:defRPr/>
            </a:pPr>
            <a:r>
              <a:rPr lang="en-US" sz="2400" spc="300" dirty="0" err="1">
                <a:solidFill>
                  <a:srgbClr val="FFFFCC"/>
                </a:solidFill>
                <a:latin typeface="Times New Roman" pitchFamily="18" charset="0"/>
              </a:rPr>
              <a:t>Segmentally</a:t>
            </a:r>
            <a:r>
              <a:rPr lang="en-US" sz="2400" spc="300" dirty="0">
                <a:solidFill>
                  <a:srgbClr val="FFFFCC"/>
                </a:solidFill>
                <a:latin typeface="Times New Roman" pitchFamily="18" charset="0"/>
              </a:rPr>
              <a:t> arranged </a:t>
            </a:r>
            <a:r>
              <a:rPr lang="en-US" sz="2400" spc="300" dirty="0" err="1">
                <a:solidFill>
                  <a:srgbClr val="FFFFCC"/>
                </a:solidFill>
                <a:latin typeface="Times New Roman" pitchFamily="18" charset="0"/>
              </a:rPr>
              <a:t>nephridia</a:t>
            </a:r>
            <a:r>
              <a:rPr lang="en-US" sz="2400" spc="300" dirty="0">
                <a:solidFill>
                  <a:srgbClr val="FFFFCC"/>
                </a:solidFill>
                <a:latin typeface="Times New Roman" pitchFamily="18" charset="0"/>
              </a:rPr>
              <a:t> are the excretory organs.</a:t>
            </a:r>
          </a:p>
          <a:p>
            <a:pPr algn="ctr" eaLnBrk="1" hangingPunct="1">
              <a:spcBef>
                <a:spcPct val="50000"/>
              </a:spcBef>
              <a:defRPr/>
            </a:pPr>
            <a:r>
              <a:rPr lang="en-US" sz="2400" spc="300" dirty="0">
                <a:solidFill>
                  <a:srgbClr val="FFFFCC"/>
                </a:solidFill>
                <a:latin typeface="Times New Roman" pitchFamily="18" charset="0"/>
              </a:rPr>
              <a:t>There are three types of </a:t>
            </a:r>
            <a:r>
              <a:rPr lang="en-US" sz="2400" spc="300" dirty="0" err="1">
                <a:solidFill>
                  <a:srgbClr val="FFFFCC"/>
                </a:solidFill>
                <a:latin typeface="Times New Roman" pitchFamily="18" charset="0"/>
              </a:rPr>
              <a:t>nephridia</a:t>
            </a:r>
            <a:r>
              <a:rPr lang="en-US" sz="2400" spc="300" dirty="0">
                <a:solidFill>
                  <a:srgbClr val="FFFFCC"/>
                </a:solidFill>
                <a:latin typeface="Times New Roman" pitchFamily="18" charset="0"/>
              </a:rPr>
              <a:t> </a:t>
            </a:r>
          </a:p>
          <a:p>
            <a:pPr algn="ctr" eaLnBrk="1" hangingPunct="1">
              <a:spcBef>
                <a:spcPct val="50000"/>
              </a:spcBef>
              <a:defRPr/>
            </a:pPr>
            <a:r>
              <a:rPr lang="en-US" sz="2400" spc="300" dirty="0" err="1">
                <a:solidFill>
                  <a:srgbClr val="FFFFCC"/>
                </a:solidFill>
                <a:latin typeface="Times New Roman" pitchFamily="18" charset="0"/>
              </a:rPr>
              <a:t>septal</a:t>
            </a:r>
            <a:r>
              <a:rPr lang="en-US" sz="2400" spc="300" dirty="0">
                <a:solidFill>
                  <a:srgbClr val="FFFFCC"/>
                </a:solidFill>
                <a:latin typeface="Times New Roman" pitchFamily="18" charset="0"/>
              </a:rPr>
              <a:t>,</a:t>
            </a:r>
          </a:p>
          <a:p>
            <a:pPr algn="ctr" eaLnBrk="1" hangingPunct="1">
              <a:spcBef>
                <a:spcPct val="50000"/>
              </a:spcBef>
              <a:defRPr/>
            </a:pPr>
            <a:r>
              <a:rPr lang="en-US" sz="2400" spc="300" dirty="0" err="1">
                <a:solidFill>
                  <a:srgbClr val="FFFFCC"/>
                </a:solidFill>
                <a:latin typeface="Times New Roman" pitchFamily="18" charset="0"/>
              </a:rPr>
              <a:t>integumentary</a:t>
            </a:r>
            <a:r>
              <a:rPr lang="en-US" sz="2400" spc="300" dirty="0">
                <a:solidFill>
                  <a:srgbClr val="FFFFCC"/>
                </a:solidFill>
                <a:latin typeface="Times New Roman" pitchFamily="18" charset="0"/>
              </a:rPr>
              <a:t> and </a:t>
            </a:r>
          </a:p>
          <a:p>
            <a:pPr algn="ctr" eaLnBrk="1" hangingPunct="1">
              <a:spcBef>
                <a:spcPct val="50000"/>
              </a:spcBef>
              <a:defRPr/>
            </a:pPr>
            <a:r>
              <a:rPr lang="en-US" sz="2400" spc="300" dirty="0">
                <a:solidFill>
                  <a:srgbClr val="FFFFCC"/>
                </a:solidFill>
                <a:latin typeface="Times New Roman" pitchFamily="18" charset="0"/>
              </a:rPr>
              <a:t>pharyngeal.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p:cTn id="7" dur="1000" fill="hold"/>
                                        <p:tgtEl>
                                          <p:spTgt spid="13721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372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2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137221"/>
                                        </p:tgtEl>
                                        <p:attrNameLst>
                                          <p:attrName>style.visibility</p:attrName>
                                        </p:attrNameLst>
                                      </p:cBhvr>
                                      <p:to>
                                        <p:strVal val="visible"/>
                                      </p:to>
                                    </p:set>
                                    <p:animEffect transition="in" filter="fade">
                                      <p:cBhvr>
                                        <p:cTn id="14" dur="800" decel="100000"/>
                                        <p:tgtEl>
                                          <p:spTgt spid="137221"/>
                                        </p:tgtEl>
                                      </p:cBhvr>
                                    </p:animEffect>
                                    <p:anim calcmode="lin" valueType="num">
                                      <p:cBhvr>
                                        <p:cTn id="15" dur="800" decel="100000" fill="hold"/>
                                        <p:tgtEl>
                                          <p:spTgt spid="137221"/>
                                        </p:tgtEl>
                                        <p:attrNameLst>
                                          <p:attrName>style.rotation</p:attrName>
                                        </p:attrNameLst>
                                      </p:cBhvr>
                                      <p:tavLst>
                                        <p:tav tm="0">
                                          <p:val>
                                            <p:fltVal val="-90"/>
                                          </p:val>
                                        </p:tav>
                                        <p:tav tm="100000">
                                          <p:val>
                                            <p:fltVal val="0"/>
                                          </p:val>
                                        </p:tav>
                                      </p:tavLst>
                                    </p:anim>
                                    <p:anim calcmode="lin" valueType="num">
                                      <p:cBhvr>
                                        <p:cTn id="16" dur="800" decel="100000" fill="hold"/>
                                        <p:tgtEl>
                                          <p:spTgt spid="137221"/>
                                        </p:tgtEl>
                                        <p:attrNameLst>
                                          <p:attrName>ppt_x</p:attrName>
                                        </p:attrNameLst>
                                      </p:cBhvr>
                                      <p:tavLst>
                                        <p:tav tm="0">
                                          <p:val>
                                            <p:strVal val="#ppt_x+0.4"/>
                                          </p:val>
                                        </p:tav>
                                        <p:tav tm="100000">
                                          <p:val>
                                            <p:strVal val="#ppt_x-0.05"/>
                                          </p:val>
                                        </p:tav>
                                      </p:tavLst>
                                    </p:anim>
                                    <p:anim calcmode="lin" valueType="num">
                                      <p:cBhvr>
                                        <p:cTn id="17" dur="800" decel="100000" fill="hold"/>
                                        <p:tgtEl>
                                          <p:spTgt spid="13722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3722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37221"/>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137220"/>
                                        </p:tgtEl>
                                        <p:attrNameLst>
                                          <p:attrName>style.visibility</p:attrName>
                                        </p:attrNameLst>
                                      </p:cBhvr>
                                      <p:to>
                                        <p:strVal val="visible"/>
                                      </p:to>
                                    </p:set>
                                    <p:anim calcmode="lin" valueType="num">
                                      <p:cBhvr>
                                        <p:cTn id="24" dur="500" fill="hold"/>
                                        <p:tgtEl>
                                          <p:spTgt spid="137220"/>
                                        </p:tgtEl>
                                        <p:attrNameLst>
                                          <p:attrName>ppt_w</p:attrName>
                                        </p:attrNameLst>
                                      </p:cBhvr>
                                      <p:tavLst>
                                        <p:tav tm="0">
                                          <p:val>
                                            <p:fltVal val="0"/>
                                          </p:val>
                                        </p:tav>
                                        <p:tav tm="100000">
                                          <p:val>
                                            <p:strVal val="#ppt_w"/>
                                          </p:val>
                                        </p:tav>
                                      </p:tavLst>
                                    </p:anim>
                                    <p:anim calcmode="lin" valueType="num">
                                      <p:cBhvr>
                                        <p:cTn id="25" dur="500" fill="hold"/>
                                        <p:tgtEl>
                                          <p:spTgt spid="137220"/>
                                        </p:tgtEl>
                                        <p:attrNameLst>
                                          <p:attrName>ppt_h</p:attrName>
                                        </p:attrNameLst>
                                      </p:cBhvr>
                                      <p:tavLst>
                                        <p:tav tm="0">
                                          <p:val>
                                            <p:fltVal val="0"/>
                                          </p:val>
                                        </p:tav>
                                        <p:tav tm="100000">
                                          <p:val>
                                            <p:strVal val="#ppt_h"/>
                                          </p:val>
                                        </p:tav>
                                      </p:tavLst>
                                    </p:anim>
                                    <p:anim calcmode="lin" valueType="num">
                                      <p:cBhvr>
                                        <p:cTn id="26" dur="500" fill="hold"/>
                                        <p:tgtEl>
                                          <p:spTgt spid="137220"/>
                                        </p:tgtEl>
                                        <p:attrNameLst>
                                          <p:attrName>style.rotation</p:attrName>
                                        </p:attrNameLst>
                                      </p:cBhvr>
                                      <p:tavLst>
                                        <p:tav tm="0">
                                          <p:val>
                                            <p:fltVal val="360"/>
                                          </p:val>
                                        </p:tav>
                                        <p:tav tm="100000">
                                          <p:val>
                                            <p:fltVal val="0"/>
                                          </p:val>
                                        </p:tav>
                                      </p:tavLst>
                                    </p:anim>
                                    <p:animEffect transition="in" filter="fade">
                                      <p:cBhvr>
                                        <p:cTn id="27"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P spid="1372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a:extLst>
              <a:ext uri="{FF2B5EF4-FFF2-40B4-BE49-F238E27FC236}">
                <a16:creationId xmlns:a16="http://schemas.microsoft.com/office/drawing/2014/main" id="{0A156894-CA87-4D6D-132E-7C4372AA9176}"/>
              </a:ext>
            </a:extLst>
          </p:cNvPr>
          <p:cNvSpPr>
            <a:spLocks noChangeArrowheads="1" noChangeShapeType="1" noTextEdit="1"/>
          </p:cNvSpPr>
          <p:nvPr/>
        </p:nvSpPr>
        <p:spPr bwMode="auto">
          <a:xfrm>
            <a:off x="2057400" y="381000"/>
            <a:ext cx="4781550" cy="6477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NERVOUS SYSTEM</a:t>
            </a:r>
          </a:p>
        </p:txBody>
      </p:sp>
      <p:sp>
        <p:nvSpPr>
          <p:cNvPr id="21507" name="Text Box 3">
            <a:extLst>
              <a:ext uri="{FF2B5EF4-FFF2-40B4-BE49-F238E27FC236}">
                <a16:creationId xmlns:a16="http://schemas.microsoft.com/office/drawing/2014/main" id="{F19DFA37-2D6D-B5F8-4032-73012F4B1BCF}"/>
              </a:ext>
            </a:extLst>
          </p:cNvPr>
          <p:cNvSpPr txBox="1">
            <a:spLocks noChangeArrowheads="1"/>
          </p:cNvSpPr>
          <p:nvPr/>
        </p:nvSpPr>
        <p:spPr bwMode="auto">
          <a:xfrm>
            <a:off x="533400" y="1752600"/>
            <a:ext cx="8229600" cy="1384300"/>
          </a:xfrm>
          <a:prstGeom prst="rect">
            <a:avLst/>
          </a:prstGeom>
          <a:noFill/>
          <a:ln w="9525">
            <a:noFill/>
            <a:miter lim="800000"/>
            <a:headEnd/>
            <a:tailEnd/>
          </a:ln>
        </p:spPr>
        <p:txBody>
          <a:bodyPr>
            <a:spAutoFit/>
          </a:bodyPr>
          <a:lstStyle/>
          <a:p>
            <a:pPr eaLnBrk="1" hangingPunct="1">
              <a:spcBef>
                <a:spcPct val="50000"/>
              </a:spcBef>
              <a:defRPr/>
            </a:pPr>
            <a:r>
              <a:rPr lang="en-US" sz="2800" i="1" spc="300" dirty="0">
                <a:latin typeface="Times New Roman" pitchFamily="18" charset="0"/>
              </a:rPr>
              <a:t>The nervous system consists of </a:t>
            </a:r>
            <a:r>
              <a:rPr lang="en-US" sz="2800" i="1" spc="300" dirty="0" err="1">
                <a:latin typeface="Times New Roman" pitchFamily="18" charset="0"/>
              </a:rPr>
              <a:t>segmentally</a:t>
            </a:r>
            <a:r>
              <a:rPr lang="en-US" sz="2800" i="1" spc="300" dirty="0">
                <a:latin typeface="Times New Roman" pitchFamily="18" charset="0"/>
              </a:rPr>
              <a:t> arranged </a:t>
            </a:r>
            <a:r>
              <a:rPr lang="en-US" sz="2800" b="1" i="1" spc="300" dirty="0">
                <a:latin typeface="Times New Roman" pitchFamily="18" charset="0"/>
              </a:rPr>
              <a:t>ganglia and a ventral nerve cord.</a:t>
            </a:r>
            <a:r>
              <a:rPr lang="en-US" sz="2800" i="1" spc="300" dirty="0">
                <a:latin typeface="Times New Roman" pitchFamily="18" charset="0"/>
              </a:rPr>
              <a:t> A ganglion is a mass of nerve cells.</a:t>
            </a:r>
          </a:p>
        </p:txBody>
      </p:sp>
      <p:sp>
        <p:nvSpPr>
          <p:cNvPr id="21508" name="Text Box 4">
            <a:extLst>
              <a:ext uri="{FF2B5EF4-FFF2-40B4-BE49-F238E27FC236}">
                <a16:creationId xmlns:a16="http://schemas.microsoft.com/office/drawing/2014/main" id="{9FB8CBF0-7992-B12E-DAAB-98659F018CEB}"/>
              </a:ext>
            </a:extLst>
          </p:cNvPr>
          <p:cNvSpPr txBox="1">
            <a:spLocks noChangeArrowheads="1"/>
          </p:cNvSpPr>
          <p:nvPr/>
        </p:nvSpPr>
        <p:spPr bwMode="auto">
          <a:xfrm>
            <a:off x="2133600" y="3886200"/>
            <a:ext cx="4724400" cy="2062163"/>
          </a:xfrm>
          <a:prstGeom prst="rect">
            <a:avLst/>
          </a:prstGeom>
          <a:noFill/>
          <a:ln w="9525">
            <a:noFill/>
            <a:miter lim="800000"/>
            <a:headEnd/>
            <a:tailEnd/>
          </a:ln>
        </p:spPr>
        <p:txBody>
          <a:bodyPr>
            <a:spAutoFit/>
          </a:bodyPr>
          <a:lstStyle/>
          <a:p>
            <a:pPr>
              <a:spcBef>
                <a:spcPct val="50000"/>
              </a:spcBef>
              <a:defRPr/>
            </a:pPr>
            <a:r>
              <a:rPr lang="en-US" sz="3200" spc="300" dirty="0">
                <a:latin typeface="Arial" charset="0"/>
              </a:rPr>
              <a:t>Nerve ring</a:t>
            </a:r>
          </a:p>
          <a:p>
            <a:pPr>
              <a:spcBef>
                <a:spcPct val="50000"/>
              </a:spcBef>
              <a:defRPr/>
            </a:pPr>
            <a:r>
              <a:rPr lang="en-US" sz="3200" spc="300" dirty="0">
                <a:latin typeface="Arial" charset="0"/>
              </a:rPr>
              <a:t>Ventral Nerve cord</a:t>
            </a:r>
          </a:p>
          <a:p>
            <a:pPr>
              <a:spcBef>
                <a:spcPct val="50000"/>
              </a:spcBef>
              <a:defRPr/>
            </a:pPr>
            <a:r>
              <a:rPr lang="en-US" sz="3200" spc="300" dirty="0">
                <a:latin typeface="Arial" charset="0"/>
              </a:rPr>
              <a:t>Sense Organs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1508">
                                            <p:txEl>
                                              <p:pRg st="0" end="0"/>
                                            </p:txEl>
                                          </p:spTgt>
                                        </p:tgtEl>
                                        <p:attrNameLst>
                                          <p:attrName>style.visibility</p:attrName>
                                        </p:attrNameLst>
                                      </p:cBhvr>
                                      <p:to>
                                        <p:strVal val="visible"/>
                                      </p:to>
                                    </p:set>
                                    <p:set>
                                      <p:cBhvr>
                                        <p:cTn id="7" dur="228" fill="hold">
                                          <p:stCondLst>
                                            <p:cond delay="0"/>
                                          </p:stCondLst>
                                        </p:cTn>
                                        <p:tgtEl>
                                          <p:spTgt spid="21508">
                                            <p:txEl>
                                              <p:pRg st="0" end="0"/>
                                            </p:txEl>
                                          </p:spTgt>
                                        </p:tgtEl>
                                        <p:attrNameLst>
                                          <p:attrName>style.rotation</p:attrName>
                                        </p:attrNameLst>
                                      </p:cBhvr>
                                      <p:to>
                                        <p:strVal val="-45.0"/>
                                      </p:to>
                                    </p:set>
                                    <p:anim calcmode="lin" valueType="num">
                                      <p:cBhvr>
                                        <p:cTn id="8" dur="228" fill="hold">
                                          <p:stCondLst>
                                            <p:cond delay="228"/>
                                          </p:stCondLst>
                                        </p:cTn>
                                        <p:tgtEl>
                                          <p:spTgt spid="2150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1508">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150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1508">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21508">
                                            <p:txEl>
                                              <p:pRg st="1" end="1"/>
                                            </p:txEl>
                                          </p:spTgt>
                                        </p:tgtEl>
                                        <p:attrNameLst>
                                          <p:attrName>style.visibility</p:attrName>
                                        </p:attrNameLst>
                                      </p:cBhvr>
                                      <p:to>
                                        <p:strVal val="visible"/>
                                      </p:to>
                                    </p:set>
                                    <p:set>
                                      <p:cBhvr>
                                        <p:cTn id="14" dur="228" fill="hold">
                                          <p:stCondLst>
                                            <p:cond delay="0"/>
                                          </p:stCondLst>
                                        </p:cTn>
                                        <p:tgtEl>
                                          <p:spTgt spid="21508">
                                            <p:txEl>
                                              <p:pRg st="1" end="1"/>
                                            </p:txEl>
                                          </p:spTgt>
                                        </p:tgtEl>
                                        <p:attrNameLst>
                                          <p:attrName>style.rotation</p:attrName>
                                        </p:attrNameLst>
                                      </p:cBhvr>
                                      <p:to>
                                        <p:strVal val="-45.0"/>
                                      </p:to>
                                    </p:set>
                                    <p:anim calcmode="lin" valueType="num">
                                      <p:cBhvr>
                                        <p:cTn id="15" dur="228" fill="hold">
                                          <p:stCondLst>
                                            <p:cond delay="228"/>
                                          </p:stCondLst>
                                        </p:cTn>
                                        <p:tgtEl>
                                          <p:spTgt spid="21508">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21508">
                                            <p:txEl>
                                              <p:pRg st="1" end="1"/>
                                            </p:txEl>
                                          </p:spTgt>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21508">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21508">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21508">
                                            <p:txEl>
                                              <p:pRg st="2" end="2"/>
                                            </p:txEl>
                                          </p:spTgt>
                                        </p:tgtEl>
                                        <p:attrNameLst>
                                          <p:attrName>style.visibility</p:attrName>
                                        </p:attrNameLst>
                                      </p:cBhvr>
                                      <p:to>
                                        <p:strVal val="visible"/>
                                      </p:to>
                                    </p:set>
                                    <p:set>
                                      <p:cBhvr>
                                        <p:cTn id="21" dur="228" fill="hold">
                                          <p:stCondLst>
                                            <p:cond delay="0"/>
                                          </p:stCondLst>
                                        </p:cTn>
                                        <p:tgtEl>
                                          <p:spTgt spid="21508">
                                            <p:txEl>
                                              <p:pRg st="2" end="2"/>
                                            </p:txEl>
                                          </p:spTgt>
                                        </p:tgtEl>
                                        <p:attrNameLst>
                                          <p:attrName>style.rotation</p:attrName>
                                        </p:attrNameLst>
                                      </p:cBhvr>
                                      <p:to>
                                        <p:strVal val="-45.0"/>
                                      </p:to>
                                    </p:set>
                                    <p:anim calcmode="lin" valueType="num">
                                      <p:cBhvr>
                                        <p:cTn id="22" dur="228" fill="hold">
                                          <p:stCondLst>
                                            <p:cond delay="228"/>
                                          </p:stCondLst>
                                        </p:cTn>
                                        <p:tgtEl>
                                          <p:spTgt spid="21508">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228" fill="hold">
                                          <p:stCondLst>
                                            <p:cond delay="0"/>
                                          </p:stCondLst>
                                        </p:cTn>
                                        <p:tgtEl>
                                          <p:spTgt spid="21508">
                                            <p:txEl>
                                              <p:pRg st="2" end="2"/>
                                            </p:txEl>
                                          </p:spTgt>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8"/>
                                          </p:stCondLst>
                                        </p:cTn>
                                        <p:tgtEl>
                                          <p:spTgt spid="21508">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21508">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21507"/>
                                        </p:tgtEl>
                                        <p:attrNameLst>
                                          <p:attrName>style.visibility</p:attrName>
                                        </p:attrNameLst>
                                      </p:cBhvr>
                                      <p:to>
                                        <p:strVal val="visible"/>
                                      </p:to>
                                    </p:set>
                                    <p:anim calcmode="discrete" valueType="clr">
                                      <p:cBhvr override="childStyle">
                                        <p:cTn id="30" dur="80"/>
                                        <p:tgtEl>
                                          <p:spTgt spid="21507"/>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1507"/>
                                        </p:tgtEl>
                                        <p:attrNameLst>
                                          <p:attrName>fillcolor</p:attrName>
                                        </p:attrNameLst>
                                      </p:cBhvr>
                                      <p:tavLst>
                                        <p:tav tm="0">
                                          <p:val>
                                            <p:clrVal>
                                              <a:schemeClr val="accent2"/>
                                            </p:clrVal>
                                          </p:val>
                                        </p:tav>
                                        <p:tav tm="50000">
                                          <p:val>
                                            <p:clrVal>
                                              <a:schemeClr val="hlink"/>
                                            </p:clrVal>
                                          </p:val>
                                        </p:tav>
                                      </p:tavLst>
                                    </p:anim>
                                    <p:set>
                                      <p:cBhvr>
                                        <p:cTn id="32" dur="80"/>
                                        <p:tgtEl>
                                          <p:spTgt spid="215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66D5E82E-C701-08DD-DB1B-F9691445C58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719" t="14583" r="49219" b="8333"/>
          <a:stretch>
            <a:fillRect/>
          </a:stretch>
        </p:blipFill>
        <p:spPr bwMode="auto">
          <a:xfrm>
            <a:off x="4953000" y="1447800"/>
            <a:ext cx="3810000" cy="5257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47" name="Rectangle 3">
            <a:extLst>
              <a:ext uri="{FF2B5EF4-FFF2-40B4-BE49-F238E27FC236}">
                <a16:creationId xmlns:a16="http://schemas.microsoft.com/office/drawing/2014/main" id="{5FC9FC87-27C1-52EA-CF55-DE18AFE28C3B}"/>
              </a:ext>
            </a:extLst>
          </p:cNvPr>
          <p:cNvSpPr>
            <a:spLocks noGrp="1" noChangeArrowheads="1"/>
          </p:cNvSpPr>
          <p:nvPr>
            <p:ph type="title"/>
          </p:nvPr>
        </p:nvSpPr>
        <p:spPr>
          <a:xfrm>
            <a:off x="2514600" y="152400"/>
            <a:ext cx="8226425" cy="1143000"/>
          </a:xfrm>
        </p:spPr>
        <p:txBody>
          <a:bodyPr/>
          <a:lstStyle/>
          <a:p>
            <a:pPr eaLnBrk="1" hangingPunct="1">
              <a:defRPr/>
            </a:pPr>
            <a:r>
              <a:rPr lang="en-US" dirty="0"/>
              <a:t>Reproductive </a:t>
            </a:r>
            <a:br>
              <a:rPr lang="en-US" dirty="0"/>
            </a:br>
            <a:r>
              <a:rPr lang="en-US" dirty="0"/>
              <a:t>system</a:t>
            </a:r>
          </a:p>
        </p:txBody>
      </p:sp>
      <p:sp>
        <p:nvSpPr>
          <p:cNvPr id="17412" name="Text Box 4">
            <a:extLst>
              <a:ext uri="{FF2B5EF4-FFF2-40B4-BE49-F238E27FC236}">
                <a16:creationId xmlns:a16="http://schemas.microsoft.com/office/drawing/2014/main" id="{531759F9-90D6-63E4-E708-3921DE676098}"/>
              </a:ext>
            </a:extLst>
          </p:cNvPr>
          <p:cNvSpPr txBox="1">
            <a:spLocks noChangeArrowheads="1"/>
          </p:cNvSpPr>
          <p:nvPr/>
        </p:nvSpPr>
        <p:spPr bwMode="auto">
          <a:xfrm>
            <a:off x="0" y="685800"/>
            <a:ext cx="4572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i="1">
                <a:latin typeface="Times New Roman" panose="02020603050405020304" pitchFamily="18" charset="0"/>
              </a:rPr>
              <a:t>Earthworm is </a:t>
            </a:r>
            <a:r>
              <a:rPr lang="en-US" altLang="en-US" sz="3200" b="1" i="1">
                <a:latin typeface="Times New Roman" panose="02020603050405020304" pitchFamily="18" charset="0"/>
              </a:rPr>
              <a:t>hermaphrodite</a:t>
            </a:r>
            <a:r>
              <a:rPr lang="en-US" altLang="en-US" sz="3200" i="1">
                <a:latin typeface="Times New Roman" panose="02020603050405020304" pitchFamily="18" charset="0"/>
              </a:rPr>
              <a:t> or </a:t>
            </a:r>
            <a:r>
              <a:rPr lang="en-US" altLang="en-US" sz="3200" b="1" i="1">
                <a:latin typeface="Times New Roman" panose="02020603050405020304" pitchFamily="18" charset="0"/>
              </a:rPr>
              <a:t>bisexual .</a:t>
            </a:r>
            <a:r>
              <a:rPr lang="en-US" altLang="en-US" sz="3200" i="1">
                <a:latin typeface="Times New Roman" panose="02020603050405020304" pitchFamily="18" charset="0"/>
              </a:rPr>
              <a:t> </a:t>
            </a:r>
          </a:p>
        </p:txBody>
      </p:sp>
      <p:sp>
        <p:nvSpPr>
          <p:cNvPr id="31749" name="Text Box 5">
            <a:extLst>
              <a:ext uri="{FF2B5EF4-FFF2-40B4-BE49-F238E27FC236}">
                <a16:creationId xmlns:a16="http://schemas.microsoft.com/office/drawing/2014/main" id="{9E320C5E-EBF6-3FC1-7F2C-E90C61B673B7}"/>
              </a:ext>
            </a:extLst>
          </p:cNvPr>
          <p:cNvSpPr txBox="1">
            <a:spLocks noChangeArrowheads="1"/>
          </p:cNvSpPr>
          <p:nvPr/>
        </p:nvSpPr>
        <p:spPr bwMode="auto">
          <a:xfrm>
            <a:off x="228600" y="2438400"/>
            <a:ext cx="40386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Male reprodutive organs</a:t>
            </a:r>
          </a:p>
          <a:p>
            <a:pPr>
              <a:spcBef>
                <a:spcPct val="50000"/>
              </a:spcBef>
              <a:buFontTx/>
              <a:buChar char="•"/>
            </a:pPr>
            <a:r>
              <a:rPr lang="en-US" altLang="en-US" sz="2800"/>
              <a:t>Testis</a:t>
            </a:r>
          </a:p>
          <a:p>
            <a:pPr>
              <a:spcBef>
                <a:spcPct val="50000"/>
              </a:spcBef>
              <a:buFontTx/>
              <a:buChar char="•"/>
            </a:pPr>
            <a:r>
              <a:rPr lang="en-US" altLang="en-US" sz="2800"/>
              <a:t>Seminal vesicles</a:t>
            </a:r>
          </a:p>
          <a:p>
            <a:pPr>
              <a:spcBef>
                <a:spcPct val="50000"/>
              </a:spcBef>
              <a:buFontTx/>
              <a:buChar char="•"/>
            </a:pPr>
            <a:r>
              <a:rPr lang="en-US" altLang="en-US" sz="2800"/>
              <a:t>Semimal funnels</a:t>
            </a:r>
          </a:p>
          <a:p>
            <a:pPr>
              <a:spcBef>
                <a:spcPct val="50000"/>
              </a:spcBef>
              <a:buFontTx/>
              <a:buChar char="•"/>
            </a:pPr>
            <a:r>
              <a:rPr lang="en-US" altLang="en-US" sz="2800"/>
              <a:t>Vasa differentia</a:t>
            </a:r>
          </a:p>
          <a:p>
            <a:pPr>
              <a:spcBef>
                <a:spcPct val="50000"/>
              </a:spcBef>
              <a:buFontTx/>
              <a:buChar char="•"/>
            </a:pPr>
            <a:r>
              <a:rPr lang="en-US" altLang="en-US" sz="2800"/>
              <a:t>Prostate glands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fade">
                                      <p:cBhvr>
                                        <p:cTn id="7" dur="1000"/>
                                        <p:tgtEl>
                                          <p:spTgt spid="31749"/>
                                        </p:tgtEl>
                                      </p:cBhvr>
                                    </p:animEffect>
                                    <p:anim calcmode="lin" valueType="num">
                                      <p:cBhvr>
                                        <p:cTn id="8" dur="1000" fill="hold"/>
                                        <p:tgtEl>
                                          <p:spTgt spid="31749"/>
                                        </p:tgtEl>
                                        <p:attrNameLst>
                                          <p:attrName>ppt_x</p:attrName>
                                        </p:attrNameLst>
                                      </p:cBhvr>
                                      <p:tavLst>
                                        <p:tav tm="0">
                                          <p:val>
                                            <p:strVal val="#ppt_x"/>
                                          </p:val>
                                        </p:tav>
                                        <p:tav tm="100000">
                                          <p:val>
                                            <p:strVal val="#ppt_x"/>
                                          </p:val>
                                        </p:tav>
                                      </p:tavLst>
                                    </p:anim>
                                    <p:anim calcmode="lin" valueType="num">
                                      <p:cBhvr>
                                        <p:cTn id="9" dur="1000" fill="hold"/>
                                        <p:tgtEl>
                                          <p:spTgt spid="31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5">
            <a:extLst>
              <a:ext uri="{FF2B5EF4-FFF2-40B4-BE49-F238E27FC236}">
                <a16:creationId xmlns:a16="http://schemas.microsoft.com/office/drawing/2014/main" id="{DBF95BC4-5900-265E-E9B9-02B4E0518DB1}"/>
              </a:ext>
            </a:extLst>
          </p:cNvPr>
          <p:cNvSpPr>
            <a:spLocks noGrp="1" noChangeArrowheads="1"/>
          </p:cNvSpPr>
          <p:nvPr>
            <p:ph type="title"/>
          </p:nvPr>
        </p:nvSpPr>
        <p:spPr>
          <a:xfrm>
            <a:off x="-1828800" y="228600"/>
            <a:ext cx="8226425" cy="1143000"/>
          </a:xfrm>
        </p:spPr>
        <p:txBody>
          <a:bodyPr/>
          <a:lstStyle/>
          <a:p>
            <a:pPr eaLnBrk="1" hangingPunct="1">
              <a:defRPr/>
            </a:pPr>
            <a:r>
              <a:rPr lang="en-US" sz="2400"/>
              <a:t>Female reproductive system</a:t>
            </a:r>
          </a:p>
        </p:txBody>
      </p:sp>
      <p:pic>
        <p:nvPicPr>
          <p:cNvPr id="18435" name="Picture 4">
            <a:extLst>
              <a:ext uri="{FF2B5EF4-FFF2-40B4-BE49-F238E27FC236}">
                <a16:creationId xmlns:a16="http://schemas.microsoft.com/office/drawing/2014/main" id="{EF98B832-42D1-05D7-4ECA-F30E2A0B11F7}"/>
              </a:ext>
            </a:extLst>
          </p:cNvPr>
          <p:cNvPicPr>
            <a:picLocks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719" t="14583" r="49219" b="8333"/>
          <a:stretch>
            <a:fillRect/>
          </a:stretch>
        </p:blipFill>
        <p:spPr>
          <a:xfrm>
            <a:off x="4724400" y="533400"/>
            <a:ext cx="3992563" cy="5640388"/>
          </a:xfrm>
          <a:solidFill>
            <a:srgbClr val="FFFFCC"/>
          </a:solidFill>
        </p:spPr>
      </p:pic>
      <p:sp>
        <p:nvSpPr>
          <p:cNvPr id="163847" name="Text Box 7">
            <a:extLst>
              <a:ext uri="{FF2B5EF4-FFF2-40B4-BE49-F238E27FC236}">
                <a16:creationId xmlns:a16="http://schemas.microsoft.com/office/drawing/2014/main" id="{4AFD33BE-EB45-2AD1-F776-1099E8B04DD1}"/>
              </a:ext>
            </a:extLst>
          </p:cNvPr>
          <p:cNvSpPr txBox="1">
            <a:spLocks noChangeArrowheads="1"/>
          </p:cNvSpPr>
          <p:nvPr/>
        </p:nvSpPr>
        <p:spPr bwMode="auto">
          <a:xfrm>
            <a:off x="457200" y="3124200"/>
            <a:ext cx="39624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sz="2800"/>
              <a:t>Ovaries</a:t>
            </a:r>
          </a:p>
          <a:p>
            <a:pPr>
              <a:spcBef>
                <a:spcPct val="50000"/>
              </a:spcBef>
              <a:buFontTx/>
              <a:buChar char="•"/>
            </a:pPr>
            <a:r>
              <a:rPr lang="en-US" altLang="en-US" sz="2800"/>
              <a:t>Oviduccal funnels</a:t>
            </a:r>
          </a:p>
          <a:p>
            <a:pPr>
              <a:spcBef>
                <a:spcPct val="50000"/>
              </a:spcBef>
              <a:buFontTx/>
              <a:buChar char="•"/>
            </a:pPr>
            <a:r>
              <a:rPr lang="en-US" altLang="en-US" sz="2800"/>
              <a:t>Oviducts</a:t>
            </a:r>
          </a:p>
          <a:p>
            <a:pPr>
              <a:spcBef>
                <a:spcPct val="50000"/>
              </a:spcBef>
              <a:buFontTx/>
              <a:buChar char="•"/>
            </a:pPr>
            <a:r>
              <a:rPr lang="en-US" altLang="en-US" sz="2800"/>
              <a:t>Spermatheca</a:t>
            </a:r>
          </a:p>
        </p:txBody>
      </p:sp>
      <p:sp>
        <p:nvSpPr>
          <p:cNvPr id="18438" name="Text Box 6">
            <a:extLst>
              <a:ext uri="{FF2B5EF4-FFF2-40B4-BE49-F238E27FC236}">
                <a16:creationId xmlns:a16="http://schemas.microsoft.com/office/drawing/2014/main" id="{460A2D8E-B50C-4C97-0A28-7E1D1CB2DE7B}"/>
              </a:ext>
            </a:extLst>
          </p:cNvPr>
          <p:cNvSpPr txBox="1">
            <a:spLocks noChangeArrowheads="1"/>
          </p:cNvSpPr>
          <p:nvPr/>
        </p:nvSpPr>
        <p:spPr bwMode="auto">
          <a:xfrm>
            <a:off x="5562600" y="6491288"/>
            <a:ext cx="556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surendranaduthila@gmail.com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3847"/>
                                        </p:tgtEl>
                                        <p:attrNameLst>
                                          <p:attrName>style.visibility</p:attrName>
                                        </p:attrNameLst>
                                      </p:cBhvr>
                                      <p:to>
                                        <p:strVal val="visible"/>
                                      </p:to>
                                    </p:set>
                                    <p:anim calcmode="discrete" valueType="clr">
                                      <p:cBhvr override="childStyle">
                                        <p:cTn id="7" dur="80"/>
                                        <p:tgtEl>
                                          <p:spTgt spid="1638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47"/>
                                        </p:tgtEl>
                                        <p:attrNameLst>
                                          <p:attrName>fillcolor</p:attrName>
                                        </p:attrNameLst>
                                      </p:cBhvr>
                                      <p:tavLst>
                                        <p:tav tm="0">
                                          <p:val>
                                            <p:clrVal>
                                              <a:schemeClr val="accent2"/>
                                            </p:clrVal>
                                          </p:val>
                                        </p:tav>
                                        <p:tav tm="50000">
                                          <p:val>
                                            <p:clrVal>
                                              <a:schemeClr val="hlink"/>
                                            </p:clrVal>
                                          </p:val>
                                        </p:tav>
                                      </p:tavLst>
                                    </p:anim>
                                    <p:set>
                                      <p:cBhvr>
                                        <p:cTn id="9" dur="80"/>
                                        <p:tgtEl>
                                          <p:spTgt spid="1638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a:extLst>
              <a:ext uri="{FF2B5EF4-FFF2-40B4-BE49-F238E27FC236}">
                <a16:creationId xmlns:a16="http://schemas.microsoft.com/office/drawing/2014/main" id="{190F8366-9B81-4758-0400-83C7B49F1087}"/>
              </a:ext>
            </a:extLst>
          </p:cNvPr>
          <p:cNvSpPr>
            <a:spLocks noChangeArrowheads="1" noChangeShapeType="1" noTextEdit="1"/>
          </p:cNvSpPr>
          <p:nvPr/>
        </p:nvSpPr>
        <p:spPr bwMode="auto">
          <a:xfrm>
            <a:off x="1752600" y="533400"/>
            <a:ext cx="577215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FFFFCC"/>
                </a:solidFill>
                <a:effectLst>
                  <a:outerShdw dist="45791" dir="3378596" algn="ctr" rotWithShape="0">
                    <a:srgbClr val="4D4D4D"/>
                  </a:outerShdw>
                </a:effectLst>
                <a:latin typeface="Arial Black" panose="020B0A04020102020204" pitchFamily="34" charset="0"/>
              </a:rPr>
              <a:t>INTERACTION WITH MANKIND</a:t>
            </a:r>
          </a:p>
        </p:txBody>
      </p:sp>
      <p:sp>
        <p:nvSpPr>
          <p:cNvPr id="25603" name="Text Box 3">
            <a:extLst>
              <a:ext uri="{FF2B5EF4-FFF2-40B4-BE49-F238E27FC236}">
                <a16:creationId xmlns:a16="http://schemas.microsoft.com/office/drawing/2014/main" id="{366E6D2F-B9D0-8113-9340-42AAA8B12B5B}"/>
              </a:ext>
            </a:extLst>
          </p:cNvPr>
          <p:cNvSpPr txBox="1">
            <a:spLocks noChangeArrowheads="1"/>
          </p:cNvSpPr>
          <p:nvPr/>
        </p:nvSpPr>
        <p:spPr bwMode="auto">
          <a:xfrm>
            <a:off x="2590800" y="2133600"/>
            <a:ext cx="50292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3300"/>
              </a:buClr>
              <a:buFont typeface="Wingdings" panose="05000000000000000000" pitchFamily="2" charset="2"/>
              <a:buChar char="Ø"/>
            </a:pPr>
            <a:r>
              <a:rPr lang="en-US" altLang="en-US" sz="3200" b="1" i="1">
                <a:latin typeface="Times New Roman" panose="02020603050405020304" pitchFamily="18" charset="0"/>
              </a:rPr>
              <a:t>WORM CAST</a:t>
            </a:r>
          </a:p>
          <a:p>
            <a:pPr eaLnBrk="1" hangingPunct="1">
              <a:spcBef>
                <a:spcPct val="50000"/>
              </a:spcBef>
              <a:buClr>
                <a:srgbClr val="FF3300"/>
              </a:buClr>
              <a:buFont typeface="Wingdings" panose="05000000000000000000" pitchFamily="2" charset="2"/>
              <a:buChar char="Ø"/>
            </a:pPr>
            <a:r>
              <a:rPr lang="en-US" altLang="en-US" sz="3200" b="1" i="1">
                <a:latin typeface="Times New Roman" panose="02020603050405020304" pitchFamily="18" charset="0"/>
              </a:rPr>
              <a:t>VERMI COMPOSTING</a:t>
            </a:r>
          </a:p>
          <a:p>
            <a:pPr eaLnBrk="1" hangingPunct="1">
              <a:spcBef>
                <a:spcPct val="50000"/>
              </a:spcBef>
              <a:buClr>
                <a:srgbClr val="FF3300"/>
              </a:buClr>
              <a:buFont typeface="Wingdings" panose="05000000000000000000" pitchFamily="2" charset="2"/>
              <a:buChar char="Ø"/>
            </a:pPr>
            <a:r>
              <a:rPr lang="en-US" altLang="en-US" sz="3200" b="1" i="1">
                <a:latin typeface="Times New Roman" panose="02020603050405020304" pitchFamily="18" charset="0"/>
              </a:rPr>
              <a:t>FOOD</a:t>
            </a:r>
          </a:p>
          <a:p>
            <a:pPr eaLnBrk="1" hangingPunct="1">
              <a:spcBef>
                <a:spcPct val="50000"/>
              </a:spcBef>
              <a:buClr>
                <a:srgbClr val="FF3300"/>
              </a:buClr>
              <a:buFont typeface="Wingdings" panose="05000000000000000000" pitchFamily="2" charset="2"/>
              <a:buChar char="Ø"/>
            </a:pPr>
            <a:r>
              <a:rPr lang="en-US" altLang="en-US" sz="3200" b="1" i="1">
                <a:latin typeface="Times New Roman" panose="02020603050405020304" pitchFamily="18" charset="0"/>
              </a:rPr>
              <a:t>MEDICINE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0" fill="hold"/>
                                        <p:tgtEl>
                                          <p:spTgt spid="25602"/>
                                        </p:tgtEl>
                                        <p:attrNameLst>
                                          <p:attrName>ppt_w</p:attrName>
                                        </p:attrNameLst>
                                      </p:cBhvr>
                                      <p:tavLst>
                                        <p:tav tm="0" fmla="#ppt_w*sin(2.5*pi*$)">
                                          <p:val>
                                            <p:fltVal val="0"/>
                                          </p:val>
                                        </p:tav>
                                        <p:tav tm="100000">
                                          <p:val>
                                            <p:fltVal val="1"/>
                                          </p:val>
                                        </p:tav>
                                      </p:tavLst>
                                    </p:anim>
                                    <p:anim calcmode="lin" valueType="num">
                                      <p:cBhvr>
                                        <p:cTn id="8" dur="5000" fill="hold"/>
                                        <p:tgtEl>
                                          <p:spTgt spid="2560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iterate type="lt">
                                    <p:tmPct val="10000"/>
                                  </p:iterate>
                                  <p:childTnLst>
                                    <p:set>
                                      <p:cBhvr>
                                        <p:cTn id="12" dur="1" fill="hold">
                                          <p:stCondLst>
                                            <p:cond delay="0"/>
                                          </p:stCondLst>
                                        </p:cTn>
                                        <p:tgtEl>
                                          <p:spTgt spid="25603">
                                            <p:txEl>
                                              <p:pRg st="0" end="0"/>
                                            </p:txEl>
                                          </p:spTgt>
                                        </p:tgtEl>
                                        <p:attrNameLst>
                                          <p:attrName>style.visibility</p:attrName>
                                        </p:attrNameLst>
                                      </p:cBhvr>
                                      <p:to>
                                        <p:strVal val="visible"/>
                                      </p:to>
                                    </p:set>
                                    <p:animScale>
                                      <p:cBhvr>
                                        <p:cTn id="13" dur="2000" decel="50000" fill="hold">
                                          <p:stCondLst>
                                            <p:cond delay="0"/>
                                          </p:stCondLst>
                                        </p:cTn>
                                        <p:tgtEl>
                                          <p:spTgt spid="2560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25603">
                                            <p:txEl>
                                              <p:pRg st="0" end="0"/>
                                            </p:txEl>
                                          </p:spTgt>
                                        </p:tgtEl>
                                        <p:attrNameLst>
                                          <p:attrName>ppt_x</p:attrName>
                                          <p:attrName>ppt_y</p:attrName>
                                        </p:attrNameLst>
                                      </p:cBhvr>
                                    </p:animMotion>
                                    <p:animEffect transition="in" filter="fade">
                                      <p:cBhvr>
                                        <p:cTn id="15" dur="2000"/>
                                        <p:tgtEl>
                                          <p:spTgt spid="2560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nodeType="clickEffect">
                                  <p:stCondLst>
                                    <p:cond delay="0"/>
                                  </p:stCondLst>
                                  <p:iterate type="lt">
                                    <p:tmPct val="10000"/>
                                  </p:iterate>
                                  <p:childTnLst>
                                    <p:set>
                                      <p:cBhvr>
                                        <p:cTn id="19" dur="1" fill="hold">
                                          <p:stCondLst>
                                            <p:cond delay="0"/>
                                          </p:stCondLst>
                                        </p:cTn>
                                        <p:tgtEl>
                                          <p:spTgt spid="25603">
                                            <p:txEl>
                                              <p:pRg st="1" end="1"/>
                                            </p:txEl>
                                          </p:spTgt>
                                        </p:tgtEl>
                                        <p:attrNameLst>
                                          <p:attrName>style.visibility</p:attrName>
                                        </p:attrNameLst>
                                      </p:cBhvr>
                                      <p:to>
                                        <p:strVal val="visible"/>
                                      </p:to>
                                    </p:set>
                                    <p:animScale>
                                      <p:cBhvr>
                                        <p:cTn id="20" dur="2000" decel="50000" fill="hold">
                                          <p:stCondLst>
                                            <p:cond delay="0"/>
                                          </p:stCondLst>
                                        </p:cTn>
                                        <p:tgtEl>
                                          <p:spTgt spid="2560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2000" decel="50000" fill="hold">
                                          <p:stCondLst>
                                            <p:cond delay="0"/>
                                          </p:stCondLst>
                                        </p:cTn>
                                        <p:tgtEl>
                                          <p:spTgt spid="25603">
                                            <p:txEl>
                                              <p:pRg st="1" end="1"/>
                                            </p:txEl>
                                          </p:spTgt>
                                        </p:tgtEl>
                                        <p:attrNameLst>
                                          <p:attrName>ppt_x</p:attrName>
                                          <p:attrName>ppt_y</p:attrName>
                                        </p:attrNameLst>
                                      </p:cBhvr>
                                    </p:animMotion>
                                    <p:animEffect transition="in" filter="fade">
                                      <p:cBhvr>
                                        <p:cTn id="22" dur="2000"/>
                                        <p:tgtEl>
                                          <p:spTgt spid="2560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iterate type="lt">
                                    <p:tmPct val="10000"/>
                                  </p:iterate>
                                  <p:childTnLst>
                                    <p:set>
                                      <p:cBhvr>
                                        <p:cTn id="26" dur="1" fill="hold">
                                          <p:stCondLst>
                                            <p:cond delay="0"/>
                                          </p:stCondLst>
                                        </p:cTn>
                                        <p:tgtEl>
                                          <p:spTgt spid="25603">
                                            <p:txEl>
                                              <p:pRg st="2" end="2"/>
                                            </p:txEl>
                                          </p:spTgt>
                                        </p:tgtEl>
                                        <p:attrNameLst>
                                          <p:attrName>style.visibility</p:attrName>
                                        </p:attrNameLst>
                                      </p:cBhvr>
                                      <p:to>
                                        <p:strVal val="visible"/>
                                      </p:to>
                                    </p:set>
                                    <p:animScale>
                                      <p:cBhvr>
                                        <p:cTn id="27" dur="2000" decel="50000" fill="hold">
                                          <p:stCondLst>
                                            <p:cond delay="0"/>
                                          </p:stCondLst>
                                        </p:cTn>
                                        <p:tgtEl>
                                          <p:spTgt spid="2560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25603">
                                            <p:txEl>
                                              <p:pRg st="2" end="2"/>
                                            </p:txEl>
                                          </p:spTgt>
                                        </p:tgtEl>
                                        <p:attrNameLst>
                                          <p:attrName>ppt_x</p:attrName>
                                          <p:attrName>ppt_y</p:attrName>
                                        </p:attrNameLst>
                                      </p:cBhvr>
                                    </p:animMotion>
                                    <p:animEffect transition="in" filter="fade">
                                      <p:cBhvr>
                                        <p:cTn id="29" dur="2000"/>
                                        <p:tgtEl>
                                          <p:spTgt spid="2560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ntr" presetSubtype="0" fill="hold" nodeType="clickEffect">
                                  <p:stCondLst>
                                    <p:cond delay="0"/>
                                  </p:stCondLst>
                                  <p:iterate type="lt">
                                    <p:tmPct val="10000"/>
                                  </p:iterate>
                                  <p:childTnLst>
                                    <p:set>
                                      <p:cBhvr>
                                        <p:cTn id="33" dur="1" fill="hold">
                                          <p:stCondLst>
                                            <p:cond delay="0"/>
                                          </p:stCondLst>
                                        </p:cTn>
                                        <p:tgtEl>
                                          <p:spTgt spid="25603">
                                            <p:txEl>
                                              <p:pRg st="3" end="3"/>
                                            </p:txEl>
                                          </p:spTgt>
                                        </p:tgtEl>
                                        <p:attrNameLst>
                                          <p:attrName>style.visibility</p:attrName>
                                        </p:attrNameLst>
                                      </p:cBhvr>
                                      <p:to>
                                        <p:strVal val="visible"/>
                                      </p:to>
                                    </p:set>
                                    <p:animScale>
                                      <p:cBhvr>
                                        <p:cTn id="34" dur="2000" decel="50000" fill="hold">
                                          <p:stCondLst>
                                            <p:cond delay="0"/>
                                          </p:stCondLst>
                                        </p:cTn>
                                        <p:tgtEl>
                                          <p:spTgt spid="2560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2000" decel="50000" fill="hold">
                                          <p:stCondLst>
                                            <p:cond delay="0"/>
                                          </p:stCondLst>
                                        </p:cTn>
                                        <p:tgtEl>
                                          <p:spTgt spid="25603">
                                            <p:txEl>
                                              <p:pRg st="3" end="3"/>
                                            </p:txEl>
                                          </p:spTgt>
                                        </p:tgtEl>
                                        <p:attrNameLst>
                                          <p:attrName>ppt_x</p:attrName>
                                          <p:attrName>ppt_y</p:attrName>
                                        </p:attrNameLst>
                                      </p:cBhvr>
                                    </p:animMotion>
                                    <p:animEffect transition="in" filter="fade">
                                      <p:cBhvr>
                                        <p:cTn id="36" dur="2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A9358D0-79BA-693C-012E-EB03FED83F6B}"/>
              </a:ext>
            </a:extLst>
          </p:cNvPr>
          <p:cNvSpPr>
            <a:spLocks noGrp="1" noChangeArrowheads="1"/>
          </p:cNvSpPr>
          <p:nvPr>
            <p:ph type="title"/>
          </p:nvPr>
        </p:nvSpPr>
        <p:spPr/>
        <p:txBody>
          <a:bodyPr/>
          <a:lstStyle/>
          <a:p>
            <a:pPr eaLnBrk="1" hangingPunct="1">
              <a:defRPr/>
            </a:pPr>
            <a:r>
              <a:rPr lang="en-US" dirty="0"/>
              <a:t>thanks</a:t>
            </a:r>
          </a:p>
        </p:txBody>
      </p:sp>
      <p:sp>
        <p:nvSpPr>
          <p:cNvPr id="165891" name="Rectangle 3">
            <a:extLst>
              <a:ext uri="{FF2B5EF4-FFF2-40B4-BE49-F238E27FC236}">
                <a16:creationId xmlns:a16="http://schemas.microsoft.com/office/drawing/2014/main" id="{D6598016-3E06-B8A4-C5B3-693CA3C4D945}"/>
              </a:ext>
            </a:extLst>
          </p:cNvPr>
          <p:cNvSpPr>
            <a:spLocks noGrp="1" noChangeArrowheads="1"/>
          </p:cNvSpPr>
          <p:nvPr>
            <p:ph type="body" idx="1"/>
          </p:nvPr>
        </p:nvSpPr>
        <p:spPr>
          <a:xfrm>
            <a:off x="5334000" y="6096000"/>
            <a:ext cx="8226425" cy="4497388"/>
          </a:xfrm>
        </p:spPr>
        <p:txBody>
          <a:bodyPr/>
          <a:lstStyle/>
          <a:p>
            <a:pPr eaLnBrk="1" hangingPunct="1">
              <a:defRPr/>
            </a:pPr>
            <a:r>
              <a:rPr lang="en-US" dirty="0"/>
              <a:t>SURENDRAN. 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65890"/>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6" presetClass="emph" presetSubtype="0" fill="hold" nodeType="clickEffect">
                                  <p:stCondLst>
                                    <p:cond delay="0"/>
                                  </p:stCondLst>
                                  <p:iterate type="lt">
                                    <p:tmPct val="10000"/>
                                  </p:iterate>
                                  <p:childTnLst>
                                    <p:animScale>
                                      <p:cBhvr>
                                        <p:cTn id="10" dur="250" autoRev="1" fill="hold">
                                          <p:stCondLst>
                                            <p:cond delay="0"/>
                                          </p:stCondLst>
                                        </p:cTn>
                                        <p:tgtEl>
                                          <p:spTgt spid="165891">
                                            <p:txEl>
                                              <p:pRg st="0" end="0"/>
                                            </p:txEl>
                                          </p:spTgt>
                                        </p:tgtEl>
                                      </p:cBhvr>
                                      <p:to x="80000" y="100000"/>
                                    </p:animScale>
                                    <p:anim by="(#ppt_w*0.10)" calcmode="lin" valueType="num">
                                      <p:cBhvr>
                                        <p:cTn id="11" dur="250" autoRev="1" fill="hold">
                                          <p:stCondLst>
                                            <p:cond delay="0"/>
                                          </p:stCondLst>
                                        </p:cTn>
                                        <p:tgtEl>
                                          <p:spTgt spid="165891">
                                            <p:txEl>
                                              <p:pRg st="0" end="0"/>
                                            </p:txEl>
                                          </p:spTgt>
                                        </p:tgtEl>
                                        <p:attrNameLst>
                                          <p:attrName>ppt_x</p:attrName>
                                        </p:attrNameLst>
                                      </p:cBhvr>
                                    </p:anim>
                                    <p:anim by="(-#ppt_w*0.10)" calcmode="lin" valueType="num">
                                      <p:cBhvr>
                                        <p:cTn id="12" dur="250" autoRev="1" fill="hold">
                                          <p:stCondLst>
                                            <p:cond delay="0"/>
                                          </p:stCondLst>
                                        </p:cTn>
                                        <p:tgtEl>
                                          <p:spTgt spid="165891">
                                            <p:txEl>
                                              <p:pRg st="0" end="0"/>
                                            </p:txEl>
                                          </p:spTgt>
                                        </p:tgtEl>
                                        <p:attrNameLst>
                                          <p:attrName>ppt_y</p:attrName>
                                        </p:attrNameLst>
                                      </p:cBhvr>
                                    </p:anim>
                                    <p:animRot by="-480000">
                                      <p:cBhvr>
                                        <p:cTn id="13" dur="250" autoRev="1" fill="hold">
                                          <p:stCondLst>
                                            <p:cond delay="0"/>
                                          </p:stCondLst>
                                        </p:cTn>
                                        <p:tgtEl>
                                          <p:spTgt spid="16589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3B54BBA9-91C4-21D8-F292-42C7A3D2F226}"/>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5869AA2-59E3-1938-5850-AE999B2F4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011"/>
          <a:stretch>
            <a:fillRect/>
          </a:stretch>
        </p:blipFill>
        <p:spPr bwMode="auto">
          <a:xfrm>
            <a:off x="38100" y="76200"/>
            <a:ext cx="9067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WordArt 4">
            <a:extLst>
              <a:ext uri="{FF2B5EF4-FFF2-40B4-BE49-F238E27FC236}">
                <a16:creationId xmlns:a16="http://schemas.microsoft.com/office/drawing/2014/main" id="{035857A2-E9BC-4134-B1F7-C6B49F7F5448}"/>
              </a:ext>
            </a:extLst>
          </p:cNvPr>
          <p:cNvSpPr>
            <a:spLocks noChangeArrowheads="1" noChangeShapeType="1" noTextEdit="1"/>
          </p:cNvSpPr>
          <p:nvPr/>
        </p:nvSpPr>
        <p:spPr bwMode="auto">
          <a:xfrm>
            <a:off x="2590800" y="381000"/>
            <a:ext cx="4267200" cy="533400"/>
          </a:xfrm>
          <a:prstGeom prst="rect">
            <a:avLst/>
          </a:prstGeom>
        </p:spPr>
        <p:txBody>
          <a:bodyPr wrap="none" fromWordArt="1">
            <a:prstTxWarp prst="textCanDown">
              <a:avLst>
                <a:gd name="adj" fmla="val 14287"/>
              </a:avLst>
            </a:prstTxWarp>
          </a:bodyPr>
          <a:lstStyle/>
          <a:p>
            <a:pPr algn="ctr"/>
            <a:r>
              <a:rPr lang="en-GB" sz="3600" kern="10" normalizeH="1">
                <a:ln w="9525">
                  <a:solidFill>
                    <a:schemeClr val="bg1"/>
                  </a:solidFill>
                  <a:round/>
                  <a:headEnd/>
                  <a:tailEnd/>
                </a:ln>
                <a:gradFill rotWithShape="1">
                  <a:gsLst>
                    <a:gs pos="0">
                      <a:schemeClr val="bg1"/>
                    </a:gs>
                    <a:gs pos="100000">
                      <a:srgbClr val="8E0011"/>
                    </a:gs>
                  </a:gsLst>
                  <a:path path="rect">
                    <a:fillToRect l="100000" t="100000"/>
                  </a:path>
                </a:gradFill>
                <a:effectLst>
                  <a:outerShdw dist="45791" dir="3378596" algn="ctr" rotWithShape="0">
                    <a:srgbClr val="4D4D4D"/>
                  </a:outerShdw>
                </a:effectLst>
                <a:latin typeface="Arial Black" panose="020B0A04020102020204" pitchFamily="34" charset="0"/>
              </a:rPr>
              <a:t>EARTH WORM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6628"/>
                                        </p:tgtEl>
                                        <p:attrNameLst>
                                          <p:attrName>style.visibility</p:attrName>
                                        </p:attrNameLst>
                                      </p:cBhvr>
                                      <p:to>
                                        <p:strVal val="visible"/>
                                      </p:to>
                                    </p:set>
                                    <p:set>
                                      <p:cBhvr>
                                        <p:cTn id="7" dur="910" fill="hold">
                                          <p:stCondLst>
                                            <p:cond delay="0"/>
                                          </p:stCondLst>
                                        </p:cTn>
                                        <p:tgtEl>
                                          <p:spTgt spid="26628"/>
                                        </p:tgtEl>
                                        <p:attrNameLst>
                                          <p:attrName>style.rotation</p:attrName>
                                        </p:attrNameLst>
                                      </p:cBhvr>
                                      <p:to>
                                        <p:strVal val="-45.0"/>
                                      </p:to>
                                    </p:set>
                                    <p:anim calcmode="lin" valueType="num">
                                      <p:cBhvr>
                                        <p:cTn id="8" dur="910" fill="hold">
                                          <p:stCondLst>
                                            <p:cond delay="910"/>
                                          </p:stCondLst>
                                        </p:cTn>
                                        <p:tgtEl>
                                          <p:spTgt spid="26628"/>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26628"/>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26628"/>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266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a:extLst>
              <a:ext uri="{FF2B5EF4-FFF2-40B4-BE49-F238E27FC236}">
                <a16:creationId xmlns:a16="http://schemas.microsoft.com/office/drawing/2014/main" id="{74EAFB09-1F84-400E-C1C5-3C365AE712E3}"/>
              </a:ext>
            </a:extLst>
          </p:cNvPr>
          <p:cNvSpPr>
            <a:spLocks noChangeArrowheads="1" noChangeShapeType="1" noTextEdit="1"/>
          </p:cNvSpPr>
          <p:nvPr/>
        </p:nvSpPr>
        <p:spPr bwMode="auto">
          <a:xfrm>
            <a:off x="2209800" y="381000"/>
            <a:ext cx="4114800" cy="89535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Comic Sans MS" panose="030F0702030302020204" pitchFamily="66" charset="0"/>
              </a:rPr>
              <a:t>EARTH  WORM</a:t>
            </a:r>
          </a:p>
        </p:txBody>
      </p:sp>
      <p:sp>
        <p:nvSpPr>
          <p:cNvPr id="3075" name="Text Box 3">
            <a:extLst>
              <a:ext uri="{FF2B5EF4-FFF2-40B4-BE49-F238E27FC236}">
                <a16:creationId xmlns:a16="http://schemas.microsoft.com/office/drawing/2014/main" id="{071A8917-2E98-40D7-1EFF-7F90A2BDC6CE}"/>
              </a:ext>
            </a:extLst>
          </p:cNvPr>
          <p:cNvSpPr txBox="1">
            <a:spLocks noChangeArrowheads="1"/>
          </p:cNvSpPr>
          <p:nvPr/>
        </p:nvSpPr>
        <p:spPr bwMode="auto">
          <a:xfrm>
            <a:off x="1524000" y="1981200"/>
            <a:ext cx="6553200" cy="3816350"/>
          </a:xfrm>
          <a:prstGeom prst="rect">
            <a:avLst/>
          </a:prstGeom>
          <a:noFill/>
          <a:ln w="9525">
            <a:noFill/>
            <a:miter lim="800000"/>
            <a:headEnd/>
            <a:tailEnd/>
          </a:ln>
        </p:spPr>
        <p:txBody>
          <a:bodyPr>
            <a:spAutoFit/>
          </a:bodyPr>
          <a:lstStyle/>
          <a:p>
            <a:pPr eaLnBrk="1" hangingPunct="1">
              <a:spcBef>
                <a:spcPct val="50000"/>
              </a:spcBef>
              <a:defRPr/>
            </a:pPr>
            <a:r>
              <a:rPr lang="en-US" sz="4400" b="1" i="1" spc="300" dirty="0">
                <a:latin typeface="Times New Roman" pitchFamily="18" charset="0"/>
              </a:rPr>
              <a:t>Phylum    </a:t>
            </a:r>
            <a:r>
              <a:rPr lang="en-US" sz="4400" b="1" spc="300" dirty="0">
                <a:latin typeface="Times New Roman" pitchFamily="18" charset="0"/>
              </a:rPr>
              <a:t>:</a:t>
            </a:r>
            <a:r>
              <a:rPr lang="en-US" sz="4400" b="1" i="1" spc="300" dirty="0">
                <a:latin typeface="Times New Roman" pitchFamily="18" charset="0"/>
              </a:rPr>
              <a:t>   </a:t>
            </a:r>
            <a:r>
              <a:rPr lang="en-US" sz="4400" b="1" i="1" spc="300" dirty="0" err="1">
                <a:latin typeface="Times New Roman" pitchFamily="18" charset="0"/>
              </a:rPr>
              <a:t>Annelida</a:t>
            </a:r>
            <a:endParaRPr lang="en-US" sz="4400" b="1" i="1" spc="300" dirty="0">
              <a:latin typeface="Times New Roman" pitchFamily="18" charset="0"/>
            </a:endParaRPr>
          </a:p>
          <a:p>
            <a:pPr eaLnBrk="1" hangingPunct="1">
              <a:spcBef>
                <a:spcPct val="50000"/>
              </a:spcBef>
              <a:defRPr/>
            </a:pPr>
            <a:r>
              <a:rPr lang="en-US" sz="4400" b="1" i="1" spc="300" dirty="0">
                <a:latin typeface="Times New Roman" pitchFamily="18" charset="0"/>
              </a:rPr>
              <a:t>Class        </a:t>
            </a:r>
            <a:r>
              <a:rPr lang="en-US" sz="4400" b="1" spc="300" dirty="0">
                <a:latin typeface="Times New Roman" pitchFamily="18" charset="0"/>
              </a:rPr>
              <a:t>:</a:t>
            </a:r>
            <a:r>
              <a:rPr lang="en-US" sz="4400" b="1" i="1" spc="300" dirty="0">
                <a:latin typeface="Times New Roman" pitchFamily="18" charset="0"/>
              </a:rPr>
              <a:t>   </a:t>
            </a:r>
            <a:r>
              <a:rPr lang="en-US" sz="4400" b="1" i="1" spc="300" dirty="0" err="1">
                <a:latin typeface="Times New Roman" pitchFamily="18" charset="0"/>
              </a:rPr>
              <a:t>Oligochaeta</a:t>
            </a:r>
            <a:endParaRPr lang="en-US" sz="4400" b="1" i="1" spc="300" dirty="0">
              <a:latin typeface="Times New Roman" pitchFamily="18" charset="0"/>
            </a:endParaRPr>
          </a:p>
          <a:p>
            <a:pPr eaLnBrk="1" hangingPunct="1">
              <a:spcBef>
                <a:spcPct val="50000"/>
              </a:spcBef>
              <a:defRPr/>
            </a:pPr>
            <a:r>
              <a:rPr lang="en-US" sz="4400" b="1" i="1" spc="300" dirty="0">
                <a:latin typeface="Times New Roman" pitchFamily="18" charset="0"/>
              </a:rPr>
              <a:t>Genus      </a:t>
            </a:r>
            <a:r>
              <a:rPr lang="en-US" sz="4400" b="1" spc="300" dirty="0">
                <a:latin typeface="Times New Roman" pitchFamily="18" charset="0"/>
              </a:rPr>
              <a:t>:</a:t>
            </a:r>
            <a:r>
              <a:rPr lang="en-US" sz="4400" b="1" i="1" spc="300" dirty="0">
                <a:latin typeface="Times New Roman" pitchFamily="18" charset="0"/>
              </a:rPr>
              <a:t>    </a:t>
            </a:r>
            <a:r>
              <a:rPr lang="en-US" sz="4400" b="1" i="1" spc="300" dirty="0" err="1">
                <a:latin typeface="Times New Roman" pitchFamily="18" charset="0"/>
              </a:rPr>
              <a:t>Megascolex</a:t>
            </a:r>
            <a:endParaRPr lang="en-US" sz="4400" b="1" i="1" spc="300" dirty="0">
              <a:latin typeface="Times New Roman" pitchFamily="18" charset="0"/>
            </a:endParaRPr>
          </a:p>
          <a:p>
            <a:pPr eaLnBrk="1" hangingPunct="1">
              <a:spcBef>
                <a:spcPct val="50000"/>
              </a:spcBef>
              <a:defRPr/>
            </a:pPr>
            <a:r>
              <a:rPr lang="en-US" sz="4400" b="1" i="1" spc="300" dirty="0">
                <a:latin typeface="Times New Roman" pitchFamily="18" charset="0"/>
              </a:rPr>
              <a:t>Species     </a:t>
            </a:r>
            <a:r>
              <a:rPr lang="en-US" sz="4400" b="1" spc="300" dirty="0">
                <a:latin typeface="Times New Roman" pitchFamily="18" charset="0"/>
              </a:rPr>
              <a:t>:</a:t>
            </a:r>
            <a:r>
              <a:rPr lang="en-US" sz="4400" b="1" i="1" spc="300" dirty="0">
                <a:latin typeface="Times New Roman" pitchFamily="18" charset="0"/>
              </a:rPr>
              <a:t>   </a:t>
            </a:r>
            <a:r>
              <a:rPr lang="en-US" sz="4400" b="1" i="1" spc="300" dirty="0" err="1">
                <a:latin typeface="Times New Roman" pitchFamily="18" charset="0"/>
              </a:rPr>
              <a:t>mauritii</a:t>
            </a:r>
            <a:endParaRPr lang="en-US" sz="4400" b="1" i="1" spc="300"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wd">
                                    <p:tmPct val="50000"/>
                                  </p:iterate>
                                  <p:childTnLst>
                                    <p:set>
                                      <p:cBhvr>
                                        <p:cTn id="11" dur="1" fill="hold">
                                          <p:stCondLst>
                                            <p:cond delay="0"/>
                                          </p:stCondLst>
                                        </p:cTn>
                                        <p:tgtEl>
                                          <p:spTgt spid="3075"/>
                                        </p:tgtEl>
                                        <p:attrNameLst>
                                          <p:attrName>style.visibility</p:attrName>
                                        </p:attrNameLst>
                                      </p:cBhvr>
                                      <p:to>
                                        <p:strVal val="visible"/>
                                      </p:to>
                                    </p:set>
                                    <p:anim calcmode="discrete" valueType="clr">
                                      <p:cBhvr override="childStyle">
                                        <p:cTn id="12" dur="2000"/>
                                        <p:tgtEl>
                                          <p:spTgt spid="3075"/>
                                        </p:tgtEl>
                                        <p:attrNameLst>
                                          <p:attrName>style.color</p:attrName>
                                        </p:attrNameLst>
                                      </p:cBhvr>
                                      <p:tavLst>
                                        <p:tav tm="0">
                                          <p:val>
                                            <p:clrVal>
                                              <a:schemeClr val="accent2"/>
                                            </p:clrVal>
                                          </p:val>
                                        </p:tav>
                                        <p:tav tm="50000">
                                          <p:val>
                                            <p:clrVal>
                                              <a:schemeClr val="hlink"/>
                                            </p:clrVal>
                                          </p:val>
                                        </p:tav>
                                      </p:tavLst>
                                    </p:anim>
                                    <p:anim calcmode="discrete" valueType="clr">
                                      <p:cBhvr>
                                        <p:cTn id="13" dur="2000"/>
                                        <p:tgtEl>
                                          <p:spTgt spid="3075"/>
                                        </p:tgtEl>
                                        <p:attrNameLst>
                                          <p:attrName>fillcolor</p:attrName>
                                        </p:attrNameLst>
                                      </p:cBhvr>
                                      <p:tavLst>
                                        <p:tav tm="0">
                                          <p:val>
                                            <p:clrVal>
                                              <a:schemeClr val="accent2"/>
                                            </p:clrVal>
                                          </p:val>
                                        </p:tav>
                                        <p:tav tm="50000">
                                          <p:val>
                                            <p:clrVal>
                                              <a:schemeClr val="hlink"/>
                                            </p:clrVal>
                                          </p:val>
                                        </p:tav>
                                      </p:tavLst>
                                    </p:anim>
                                    <p:set>
                                      <p:cBhvr>
                                        <p:cTn id="14" dur="2000"/>
                                        <p:tgtEl>
                                          <p:spTgt spid="3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a:extLst>
              <a:ext uri="{FF2B5EF4-FFF2-40B4-BE49-F238E27FC236}">
                <a16:creationId xmlns:a16="http://schemas.microsoft.com/office/drawing/2014/main" id="{6C548EE4-E5C3-52CE-C1E5-2A20409F40D3}"/>
              </a:ext>
            </a:extLst>
          </p:cNvPr>
          <p:cNvSpPr>
            <a:spLocks noChangeArrowheads="1" noChangeShapeType="1" noTextEdit="1"/>
          </p:cNvSpPr>
          <p:nvPr/>
        </p:nvSpPr>
        <p:spPr bwMode="auto">
          <a:xfrm>
            <a:off x="2971800" y="914400"/>
            <a:ext cx="3048000" cy="457200"/>
          </a:xfrm>
          <a:prstGeom prst="rect">
            <a:avLst/>
          </a:prstGeom>
        </p:spPr>
        <p:txBody>
          <a:bodyPr wrap="none" fromWordArt="1">
            <a:prstTxWarp prst="textPlain">
              <a:avLst>
                <a:gd name="adj" fmla="val 50000"/>
              </a:avLst>
            </a:prstTxWarp>
          </a:bodyPr>
          <a:lstStyle/>
          <a:p>
            <a:pPr algn="ctr">
              <a:defRPr/>
            </a:pPr>
            <a:r>
              <a:rPr lang="en-US" sz="3600" b="1"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a:rPr>
              <a:t>HABIT</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endParaRPr>
          </a:p>
        </p:txBody>
      </p:sp>
      <p:sp>
        <p:nvSpPr>
          <p:cNvPr id="5123" name="Text Box 3">
            <a:extLst>
              <a:ext uri="{FF2B5EF4-FFF2-40B4-BE49-F238E27FC236}">
                <a16:creationId xmlns:a16="http://schemas.microsoft.com/office/drawing/2014/main" id="{E3BCC45A-3E12-3DEB-E082-F14DCD055C41}"/>
              </a:ext>
            </a:extLst>
          </p:cNvPr>
          <p:cNvSpPr txBox="1">
            <a:spLocks noChangeArrowheads="1"/>
          </p:cNvSpPr>
          <p:nvPr/>
        </p:nvSpPr>
        <p:spPr bwMode="auto">
          <a:xfrm>
            <a:off x="2362200" y="2057400"/>
            <a:ext cx="67818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33CC"/>
              </a:buClr>
              <a:buFont typeface="Wingdings" panose="05000000000000000000" pitchFamily="2" charset="2"/>
              <a:buChar char="Ø"/>
            </a:pPr>
            <a:r>
              <a:rPr lang="en-US" altLang="en-US" sz="2800" b="1" i="1">
                <a:latin typeface="Times New Roman" panose="02020603050405020304" pitchFamily="18" charset="0"/>
              </a:rPr>
              <a:t>NEGATIVELY PHOTOTACTIC</a:t>
            </a:r>
          </a:p>
          <a:p>
            <a:pPr eaLnBrk="1" hangingPunct="1">
              <a:spcBef>
                <a:spcPct val="50000"/>
              </a:spcBef>
              <a:buClr>
                <a:srgbClr val="0033CC"/>
              </a:buClr>
              <a:buFont typeface="Wingdings" panose="05000000000000000000" pitchFamily="2" charset="2"/>
              <a:buChar char="Ø"/>
            </a:pPr>
            <a:r>
              <a:rPr lang="en-US" altLang="en-US" sz="2800" b="1" i="1">
                <a:latin typeface="Times New Roman" panose="02020603050405020304" pitchFamily="18" charset="0"/>
              </a:rPr>
              <a:t>NOCTURNAL</a:t>
            </a:r>
          </a:p>
          <a:p>
            <a:pPr eaLnBrk="1" hangingPunct="1">
              <a:spcBef>
                <a:spcPct val="50000"/>
              </a:spcBef>
              <a:buClr>
                <a:srgbClr val="0033CC"/>
              </a:buClr>
              <a:buFont typeface="Wingdings" panose="05000000000000000000" pitchFamily="2" charset="2"/>
              <a:buChar char="Ø"/>
            </a:pPr>
            <a:r>
              <a:rPr lang="en-US" altLang="en-US" sz="2800" b="1" i="1">
                <a:latin typeface="Times New Roman" panose="02020603050405020304" pitchFamily="18" charset="0"/>
              </a:rPr>
              <a:t>LOCOMOTION</a:t>
            </a:r>
          </a:p>
          <a:p>
            <a:pPr eaLnBrk="1" hangingPunct="1">
              <a:spcBef>
                <a:spcPct val="50000"/>
              </a:spcBef>
              <a:buClr>
                <a:srgbClr val="0033CC"/>
              </a:buClr>
              <a:buFont typeface="Wingdings" panose="05000000000000000000" pitchFamily="2" charset="2"/>
              <a:buChar char="Ø"/>
            </a:pPr>
            <a:r>
              <a:rPr lang="en-US" altLang="en-US" sz="2800" b="1" i="1">
                <a:latin typeface="Times New Roman" panose="02020603050405020304" pitchFamily="18" charset="0"/>
              </a:rPr>
              <a:t>BURROWING</a:t>
            </a:r>
          </a:p>
          <a:p>
            <a:pPr eaLnBrk="1" hangingPunct="1">
              <a:spcBef>
                <a:spcPct val="50000"/>
              </a:spcBef>
              <a:buClr>
                <a:srgbClr val="0033CC"/>
              </a:buClr>
              <a:buFont typeface="Wingdings" panose="05000000000000000000" pitchFamily="2" charset="2"/>
              <a:buChar char="Ø"/>
            </a:pPr>
            <a:r>
              <a:rPr lang="en-US" altLang="en-US" sz="2800" b="1" i="1">
                <a:latin typeface="Times New Roman" panose="02020603050405020304" pitchFamily="18" charset="0"/>
              </a:rPr>
              <a:t>FEEDING</a:t>
            </a:r>
          </a:p>
          <a:p>
            <a:pPr eaLnBrk="1" hangingPunct="1">
              <a:spcBef>
                <a:spcPct val="50000"/>
              </a:spcBef>
              <a:buClr>
                <a:srgbClr val="0033CC"/>
              </a:buClr>
              <a:buFont typeface="Wingdings" panose="05000000000000000000" pitchFamily="2" charset="2"/>
              <a:buChar char="Ø"/>
            </a:pPr>
            <a:r>
              <a:rPr lang="en-US" altLang="en-US" sz="2800" b="1" i="1">
                <a:latin typeface="Times New Roman" panose="02020603050405020304" pitchFamily="18" charset="0"/>
              </a:rPr>
              <a:t>BREEDING</a:t>
            </a:r>
          </a:p>
          <a:p>
            <a:pPr eaLnBrk="1" hangingPunct="1">
              <a:spcBef>
                <a:spcPct val="50000"/>
              </a:spcBef>
              <a:buClr>
                <a:srgbClr val="0033CC"/>
              </a:buClr>
              <a:buFont typeface="Wingdings" panose="05000000000000000000" pitchFamily="2" charset="2"/>
              <a:buChar char="Ø"/>
            </a:pPr>
            <a:r>
              <a:rPr lang="en-US" altLang="en-US" sz="2800" b="1" i="1">
                <a:latin typeface="Times New Roman" panose="02020603050405020304" pitchFamily="18" charset="0"/>
              </a:rPr>
              <a:t>REGENERATION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6" presetClass="emph" presetSubtype="0" fill="hold" nodeType="clickEffect">
                                  <p:stCondLst>
                                    <p:cond delay="0"/>
                                  </p:stCondLst>
                                  <p:iterate type="lt">
                                    <p:tmPct val="10000"/>
                                  </p:iterate>
                                  <p:childTnLst>
                                    <p:animScale>
                                      <p:cBhvr>
                                        <p:cTn id="6" dur="1500" autoRev="1" fill="hold">
                                          <p:stCondLst>
                                            <p:cond delay="0"/>
                                          </p:stCondLst>
                                        </p:cTn>
                                        <p:tgtEl>
                                          <p:spTgt spid="5123"/>
                                        </p:tgtEl>
                                      </p:cBhvr>
                                      <p:to x="80000" y="100000"/>
                                    </p:animScale>
                                    <p:anim by="(#ppt_w*0.10)" calcmode="lin" valueType="num">
                                      <p:cBhvr>
                                        <p:cTn id="7" dur="1500" autoRev="1" fill="hold">
                                          <p:stCondLst>
                                            <p:cond delay="0"/>
                                          </p:stCondLst>
                                        </p:cTn>
                                        <p:tgtEl>
                                          <p:spTgt spid="5123"/>
                                        </p:tgtEl>
                                        <p:attrNameLst>
                                          <p:attrName>ppt_x</p:attrName>
                                        </p:attrNameLst>
                                      </p:cBhvr>
                                    </p:anim>
                                    <p:anim by="(-#ppt_w*0.10)" calcmode="lin" valueType="num">
                                      <p:cBhvr>
                                        <p:cTn id="8" dur="1500" autoRev="1" fill="hold">
                                          <p:stCondLst>
                                            <p:cond delay="0"/>
                                          </p:stCondLst>
                                        </p:cTn>
                                        <p:tgtEl>
                                          <p:spTgt spid="5123"/>
                                        </p:tgtEl>
                                        <p:attrNameLst>
                                          <p:attrName>ppt_y</p:attrName>
                                        </p:attrNameLst>
                                      </p:cBhvr>
                                    </p:anim>
                                    <p:animRot by="-480000">
                                      <p:cBhvr>
                                        <p:cTn id="9" dur="1500" autoRev="1"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4D5AC58D-4D86-DE94-F197-CF652ED664C5}"/>
              </a:ext>
            </a:extLst>
          </p:cNvPr>
          <p:cNvSpPr txBox="1">
            <a:spLocks noChangeArrowheads="1"/>
          </p:cNvSpPr>
          <p:nvPr/>
        </p:nvSpPr>
        <p:spPr bwMode="auto">
          <a:xfrm>
            <a:off x="304800" y="1158875"/>
            <a:ext cx="8610600" cy="5262563"/>
          </a:xfrm>
          <a:prstGeom prst="rect">
            <a:avLst/>
          </a:prstGeom>
          <a:noFill/>
          <a:ln w="9525">
            <a:noFill/>
            <a:miter lim="800000"/>
            <a:headEnd/>
            <a:tailEnd/>
          </a:ln>
        </p:spPr>
        <p:txBody>
          <a:bodyPr>
            <a:spAutoFit/>
          </a:bodyPr>
          <a:lstStyle/>
          <a:p>
            <a:pPr algn="just" eaLnBrk="1" hangingPunct="1">
              <a:spcBef>
                <a:spcPct val="50000"/>
              </a:spcBef>
              <a:defRPr/>
            </a:pPr>
            <a:r>
              <a:rPr lang="en-US" sz="2400" b="1" spc="300" dirty="0">
                <a:solidFill>
                  <a:schemeClr val="accent1">
                    <a:lumMod val="40000"/>
                    <a:lumOff val="60000"/>
                  </a:schemeClr>
                </a:solidFill>
                <a:latin typeface="+mj-lt"/>
                <a:cs typeface="Tahoma" pitchFamily="34" charset="0"/>
              </a:rPr>
              <a:t>           Earthworms are terrestrial animals inhabiting the moist soil. They are usually found in the upper layer of soil to a depth of 30-40cm. They are nocturnal and in day time they live in the </a:t>
            </a:r>
            <a:r>
              <a:rPr lang="en-US" sz="2400" b="1" spc="300" dirty="0" err="1">
                <a:solidFill>
                  <a:schemeClr val="accent1">
                    <a:lumMod val="40000"/>
                    <a:lumOff val="60000"/>
                  </a:schemeClr>
                </a:solidFill>
                <a:latin typeface="+mj-lt"/>
                <a:cs typeface="Tahoma" pitchFamily="34" charset="0"/>
              </a:rPr>
              <a:t>burrows.During</a:t>
            </a:r>
            <a:r>
              <a:rPr lang="en-US" sz="2400" b="1" spc="300" dirty="0">
                <a:solidFill>
                  <a:schemeClr val="accent1">
                    <a:lumMod val="40000"/>
                    <a:lumOff val="60000"/>
                  </a:schemeClr>
                </a:solidFill>
                <a:latin typeface="+mj-lt"/>
                <a:cs typeface="Tahoma" pitchFamily="34" charset="0"/>
              </a:rPr>
              <a:t> rainy season they come out and crawl on the ground. During winter they close the burrows by leaves and debris. This is to warm the burrows. Their presence is marked by the occurrence of worm cast, the </a:t>
            </a:r>
            <a:r>
              <a:rPr lang="en-US" sz="2400" b="1" spc="300" dirty="0" err="1">
                <a:solidFill>
                  <a:schemeClr val="accent1">
                    <a:lumMod val="40000"/>
                    <a:lumOff val="60000"/>
                  </a:schemeClr>
                </a:solidFill>
                <a:latin typeface="+mj-lt"/>
                <a:cs typeface="Tahoma" pitchFamily="34" charset="0"/>
              </a:rPr>
              <a:t>faecal</a:t>
            </a:r>
            <a:r>
              <a:rPr lang="en-US" sz="2400" b="1" spc="300" dirty="0">
                <a:solidFill>
                  <a:schemeClr val="accent1">
                    <a:lumMod val="40000"/>
                    <a:lumOff val="60000"/>
                  </a:schemeClr>
                </a:solidFill>
                <a:latin typeface="+mj-lt"/>
                <a:cs typeface="Tahoma" pitchFamily="34" charset="0"/>
              </a:rPr>
              <a:t> deposit of earthworm.</a:t>
            </a:r>
          </a:p>
          <a:p>
            <a:pPr algn="just" eaLnBrk="1" hangingPunct="1">
              <a:spcBef>
                <a:spcPct val="50000"/>
              </a:spcBef>
              <a:defRPr/>
            </a:pPr>
            <a:r>
              <a:rPr lang="en-US" sz="2400" b="1" spc="300" dirty="0">
                <a:solidFill>
                  <a:schemeClr val="accent1">
                    <a:lumMod val="40000"/>
                    <a:lumOff val="60000"/>
                  </a:schemeClr>
                </a:solidFill>
                <a:latin typeface="+mj-lt"/>
                <a:cs typeface="Tahoma" pitchFamily="34" charset="0"/>
              </a:rPr>
              <a:t>         There are about 500 species of earthworm. Of  which 13 are found in India. Common varieties are </a:t>
            </a:r>
            <a:r>
              <a:rPr lang="en-US" sz="2400" dirty="0" err="1">
                <a:latin typeface="Verdana" pitchFamily="34" charset="0"/>
              </a:rPr>
              <a:t>Pheretima</a:t>
            </a:r>
            <a:r>
              <a:rPr lang="en-US" sz="2400" dirty="0">
                <a:latin typeface="Verdana" pitchFamily="34" charset="0"/>
              </a:rPr>
              <a:t> and </a:t>
            </a:r>
            <a:r>
              <a:rPr lang="en-US" sz="2400" dirty="0" err="1">
                <a:latin typeface="Verdana" pitchFamily="34" charset="0"/>
              </a:rPr>
              <a:t>Lumbricus</a:t>
            </a:r>
            <a:endParaRPr lang="en-US" sz="2400" dirty="0">
              <a:latin typeface="Verdana" pitchFamily="34" charset="0"/>
            </a:endParaRPr>
          </a:p>
          <a:p>
            <a:pPr algn="just" eaLnBrk="1" hangingPunct="1">
              <a:spcBef>
                <a:spcPct val="50000"/>
              </a:spcBef>
              <a:defRPr/>
            </a:pPr>
            <a:endParaRPr lang="en-US" sz="2400" b="1" spc="300" dirty="0">
              <a:solidFill>
                <a:schemeClr val="accent1">
                  <a:lumMod val="40000"/>
                  <a:lumOff val="60000"/>
                </a:schemeClr>
              </a:solidFill>
              <a:latin typeface="+mj-lt"/>
              <a:cs typeface="Tahoma"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descr="Narrow vertical">
            <a:extLst>
              <a:ext uri="{FF2B5EF4-FFF2-40B4-BE49-F238E27FC236}">
                <a16:creationId xmlns:a16="http://schemas.microsoft.com/office/drawing/2014/main" id="{AB9BD8AE-6E11-F946-194C-3C637538C569}"/>
              </a:ext>
            </a:extLst>
          </p:cNvPr>
          <p:cNvSpPr>
            <a:spLocks noChangeArrowheads="1" noChangeShapeType="1" noTextEdit="1"/>
          </p:cNvSpPr>
          <p:nvPr/>
        </p:nvSpPr>
        <p:spPr bwMode="auto">
          <a:xfrm>
            <a:off x="1066800" y="304800"/>
            <a:ext cx="7086600" cy="514350"/>
          </a:xfrm>
          <a:prstGeom prst="rect">
            <a:avLst/>
          </a:prstGeom>
        </p:spPr>
        <p:txBody>
          <a:bodyPr wrap="none" fromWordArt="1">
            <a:prstTxWarp prst="textPlain">
              <a:avLst>
                <a:gd name="adj" fmla="val 50000"/>
              </a:avLst>
            </a:prstTxWarp>
          </a:bodyPr>
          <a:lstStyle/>
          <a:p>
            <a:pPr algn="ctr"/>
            <a:r>
              <a:rPr lang="en-GB"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rPr>
              <a:t>EXTERNAL MORPHOLOGY</a:t>
            </a:r>
          </a:p>
        </p:txBody>
      </p:sp>
      <p:sp>
        <p:nvSpPr>
          <p:cNvPr id="8195" name="Text Box 5">
            <a:extLst>
              <a:ext uri="{FF2B5EF4-FFF2-40B4-BE49-F238E27FC236}">
                <a16:creationId xmlns:a16="http://schemas.microsoft.com/office/drawing/2014/main" id="{26ACA0A3-A0F5-A5AD-E2BE-A04FA424A769}"/>
              </a:ext>
            </a:extLst>
          </p:cNvPr>
          <p:cNvSpPr txBox="1">
            <a:spLocks noChangeArrowheads="1"/>
          </p:cNvSpPr>
          <p:nvPr/>
        </p:nvSpPr>
        <p:spPr bwMode="auto">
          <a:xfrm>
            <a:off x="4495800" y="1981200"/>
            <a:ext cx="42672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a:latin typeface="Times New Roman" panose="02020603050405020304" pitchFamily="18" charset="0"/>
              </a:rPr>
              <a:t>A fully grown earthworm measures about 150mm in length and 3-5mm width The body is cylindrical and elongated. The anterior end is pointed , while the posterior end is rounded.</a:t>
            </a:r>
          </a:p>
        </p:txBody>
      </p:sp>
      <p:pic>
        <p:nvPicPr>
          <p:cNvPr id="8196" name="Picture 6">
            <a:extLst>
              <a:ext uri="{FF2B5EF4-FFF2-40B4-BE49-F238E27FC236}">
                <a16:creationId xmlns:a16="http://schemas.microsoft.com/office/drawing/2014/main" id="{C8B32443-4542-A930-3195-98C80467C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11"/>
          <a:stretch>
            <a:fillRect/>
          </a:stretch>
        </p:blipFill>
        <p:spPr bwMode="auto">
          <a:xfrm>
            <a:off x="1295400" y="2057400"/>
            <a:ext cx="29860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90BB1335-38C0-925D-A762-FB9CDCCD6B2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064" t="12502" r="14064" b="11502"/>
          <a:stretch>
            <a:fillRect/>
          </a:stretch>
        </p:blipFill>
        <p:spPr bwMode="auto">
          <a:xfrm>
            <a:off x="3962400" y="1752600"/>
            <a:ext cx="4953000" cy="4894263"/>
          </a:xfrm>
          <a:prstGeom prst="rect">
            <a:avLst/>
          </a:prstGeom>
          <a:solidFill>
            <a:srgbClr val="F4E77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5" name="Rectangle 3">
            <a:extLst>
              <a:ext uri="{FF2B5EF4-FFF2-40B4-BE49-F238E27FC236}">
                <a16:creationId xmlns:a16="http://schemas.microsoft.com/office/drawing/2014/main" id="{5BB3A4DE-A0AF-8B59-12AF-CB5525677B51}"/>
              </a:ext>
            </a:extLst>
          </p:cNvPr>
          <p:cNvSpPr>
            <a:spLocks noChangeArrowheads="1"/>
          </p:cNvSpPr>
          <p:nvPr/>
        </p:nvSpPr>
        <p:spPr bwMode="auto">
          <a:xfrm>
            <a:off x="914400" y="-304800"/>
            <a:ext cx="7508875" cy="1216025"/>
          </a:xfrm>
          <a:prstGeom prst="rect">
            <a:avLst/>
          </a:prstGeom>
          <a:noFill/>
          <a:ln w="9525">
            <a:noFill/>
            <a:miter lim="800000"/>
            <a:headEnd/>
            <a:tailEnd/>
          </a:ln>
          <a:effectLst/>
        </p:spPr>
        <p:txBody>
          <a:bodyPr anchor="b"/>
          <a:lstStyle/>
          <a:p>
            <a:pPr algn="ctr" eaLnBrk="1" hangingPunct="1">
              <a:defRPr/>
            </a:pPr>
            <a:r>
              <a:rPr lang="en-US" sz="4400">
                <a:solidFill>
                  <a:schemeClr val="tx2"/>
                </a:solidFill>
                <a:effectLst>
                  <a:outerShdw blurRad="38100" dist="38100" dir="2700000" algn="tl">
                    <a:srgbClr val="000000"/>
                  </a:outerShdw>
                </a:effectLst>
                <a:latin typeface="Arial" charset="0"/>
              </a:rPr>
              <a:t>EARTHWORM</a:t>
            </a:r>
          </a:p>
        </p:txBody>
      </p:sp>
      <p:sp>
        <p:nvSpPr>
          <p:cNvPr id="9220" name="Rectangle 5">
            <a:extLst>
              <a:ext uri="{FF2B5EF4-FFF2-40B4-BE49-F238E27FC236}">
                <a16:creationId xmlns:a16="http://schemas.microsoft.com/office/drawing/2014/main" id="{FB40967D-6511-D564-8F5F-7A0FEFD20FFF}"/>
              </a:ext>
            </a:extLst>
          </p:cNvPr>
          <p:cNvSpPr>
            <a:spLocks noChangeArrowheads="1"/>
          </p:cNvSpPr>
          <p:nvPr/>
        </p:nvSpPr>
        <p:spPr bwMode="auto">
          <a:xfrm>
            <a:off x="3962400" y="6248400"/>
            <a:ext cx="381000" cy="76200"/>
          </a:xfrm>
          <a:prstGeom prst="rect">
            <a:avLst/>
          </a:prstGeom>
          <a:solidFill>
            <a:srgbClr val="F4E770"/>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9221" name="Text Box 6">
            <a:extLst>
              <a:ext uri="{FF2B5EF4-FFF2-40B4-BE49-F238E27FC236}">
                <a16:creationId xmlns:a16="http://schemas.microsoft.com/office/drawing/2014/main" id="{74C47679-1FC6-CA44-CA59-CA0B3985FF9B}"/>
              </a:ext>
            </a:extLst>
          </p:cNvPr>
          <p:cNvSpPr txBox="1">
            <a:spLocks noChangeArrowheads="1"/>
          </p:cNvSpPr>
          <p:nvPr/>
        </p:nvSpPr>
        <p:spPr bwMode="auto">
          <a:xfrm>
            <a:off x="457200" y="32766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a:latin typeface="Verdana" panose="020B0604030504040204" pitchFamily="34" charset="0"/>
              </a:rPr>
              <a:t>14-16 segments: </a:t>
            </a:r>
            <a:r>
              <a:rPr lang="en-US" altLang="en-US">
                <a:solidFill>
                  <a:srgbClr val="F4E770"/>
                </a:solidFill>
                <a:latin typeface="Verdana" panose="020B0604030504040204" pitchFamily="34" charset="0"/>
              </a:rPr>
              <a:t>Clitellum </a:t>
            </a:r>
            <a:r>
              <a:rPr lang="en-US" altLang="en-US">
                <a:latin typeface="Verdana" panose="020B0604030504040204" pitchFamily="34" charset="0"/>
              </a:rPr>
              <a:t>Glandular tissue covering</a:t>
            </a:r>
          </a:p>
        </p:txBody>
      </p:sp>
      <p:sp>
        <p:nvSpPr>
          <p:cNvPr id="9222" name="Text Box 7">
            <a:extLst>
              <a:ext uri="{FF2B5EF4-FFF2-40B4-BE49-F238E27FC236}">
                <a16:creationId xmlns:a16="http://schemas.microsoft.com/office/drawing/2014/main" id="{7AED64B4-2F38-D84B-B350-5FF8EDF7B9E2}"/>
              </a:ext>
            </a:extLst>
          </p:cNvPr>
          <p:cNvSpPr txBox="1">
            <a:spLocks noChangeArrowheads="1"/>
          </p:cNvSpPr>
          <p:nvPr/>
        </p:nvSpPr>
        <p:spPr bwMode="auto">
          <a:xfrm>
            <a:off x="381000" y="4038600"/>
            <a:ext cx="37338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a:solidFill>
                  <a:srgbClr val="F4E770"/>
                </a:solidFill>
                <a:latin typeface="Verdana" panose="020B0604030504040204" pitchFamily="34" charset="0"/>
              </a:rPr>
              <a:t>Metameres 100-120</a:t>
            </a:r>
          </a:p>
          <a:p>
            <a:pPr>
              <a:spcBef>
                <a:spcPct val="50000"/>
              </a:spcBef>
              <a:buFontTx/>
              <a:buChar char="•"/>
            </a:pPr>
            <a:r>
              <a:rPr lang="en-US" altLang="en-US">
                <a:solidFill>
                  <a:srgbClr val="F4E770"/>
                </a:solidFill>
                <a:latin typeface="Verdana" panose="020B0604030504040204" pitchFamily="34" charset="0"/>
              </a:rPr>
              <a:t>Dorsal side- dark mid dorsal line</a:t>
            </a:r>
          </a:p>
          <a:p>
            <a:pPr>
              <a:spcBef>
                <a:spcPct val="50000"/>
              </a:spcBef>
              <a:buFontTx/>
              <a:buChar char="•"/>
            </a:pPr>
            <a:r>
              <a:rPr lang="en-US" altLang="en-US">
                <a:solidFill>
                  <a:srgbClr val="F4E770"/>
                </a:solidFill>
                <a:latin typeface="Verdana" panose="020B0604030504040204" pitchFamily="34" charset="0"/>
              </a:rPr>
              <a:t>Ventral side- genital openings</a:t>
            </a:r>
          </a:p>
          <a:p>
            <a:pPr>
              <a:spcBef>
                <a:spcPct val="50000"/>
              </a:spcBef>
              <a:buFontTx/>
              <a:buChar char="•"/>
            </a:pPr>
            <a:r>
              <a:rPr lang="en-US" altLang="en-US">
                <a:solidFill>
                  <a:srgbClr val="F4E770"/>
                </a:solidFill>
                <a:latin typeface="Verdana" panose="020B0604030504040204" pitchFamily="34" charset="0"/>
              </a:rPr>
              <a:t>Ant. End- Mouth, Prostomium, Peristomium</a:t>
            </a:r>
          </a:p>
        </p:txBody>
      </p:sp>
      <p:sp>
        <p:nvSpPr>
          <p:cNvPr id="9223" name="Text Box 8">
            <a:extLst>
              <a:ext uri="{FF2B5EF4-FFF2-40B4-BE49-F238E27FC236}">
                <a16:creationId xmlns:a16="http://schemas.microsoft.com/office/drawing/2014/main" id="{A93041EE-0195-CC60-8747-200529393F93}"/>
              </a:ext>
            </a:extLst>
          </p:cNvPr>
          <p:cNvSpPr txBox="1">
            <a:spLocks noChangeArrowheads="1"/>
          </p:cNvSpPr>
          <p:nvPr/>
        </p:nvSpPr>
        <p:spPr bwMode="auto">
          <a:xfrm>
            <a:off x="609600" y="1295400"/>
            <a:ext cx="2667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Body Segments</a:t>
            </a:r>
          </a:p>
          <a:p>
            <a:pPr>
              <a:spcBef>
                <a:spcPct val="50000"/>
              </a:spcBef>
            </a:pPr>
            <a:r>
              <a:rPr lang="en-US" altLang="en-US"/>
              <a:t>Prostomium</a:t>
            </a:r>
          </a:p>
          <a:p>
            <a:pPr>
              <a:spcBef>
                <a:spcPct val="50000"/>
              </a:spcBef>
            </a:pPr>
            <a:r>
              <a:rPr lang="en-US" altLang="en-US"/>
              <a:t>Peristomium</a:t>
            </a:r>
          </a:p>
          <a:p>
            <a:pPr>
              <a:spcBef>
                <a:spcPct val="50000"/>
              </a:spcBef>
            </a:pP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500" fill="hold"/>
                                        <p:tgtEl>
                                          <p:spTgt spid="28675"/>
                                        </p:tgtEl>
                                        <p:attrNameLst>
                                          <p:attrName>ppt_w</p:attrName>
                                        </p:attrNameLst>
                                      </p:cBhvr>
                                      <p:tavLst>
                                        <p:tav tm="0">
                                          <p:val>
                                            <p:fltVal val="0"/>
                                          </p:val>
                                        </p:tav>
                                        <p:tav tm="100000">
                                          <p:val>
                                            <p:strVal val="#ppt_w"/>
                                          </p:val>
                                        </p:tav>
                                      </p:tavLst>
                                    </p:anim>
                                    <p:anim calcmode="lin" valueType="num">
                                      <p:cBhvr>
                                        <p:cTn id="8" dur="500" fill="hold"/>
                                        <p:tgtEl>
                                          <p:spTgt spid="2867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fade">
                                      <p:cBhvr>
                                        <p:cTn id="13"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a:extLst>
              <a:ext uri="{FF2B5EF4-FFF2-40B4-BE49-F238E27FC236}">
                <a16:creationId xmlns:a16="http://schemas.microsoft.com/office/drawing/2014/main" id="{9A5EBE2D-29A1-4419-047A-C1459F0C62AA}"/>
              </a:ext>
            </a:extLst>
          </p:cNvPr>
          <p:cNvSpPr>
            <a:spLocks noGrp="1" noChangeArrowheads="1"/>
          </p:cNvSpPr>
          <p:nvPr>
            <p:ph type="title"/>
          </p:nvPr>
        </p:nvSpPr>
        <p:spPr>
          <a:xfrm>
            <a:off x="-2514600" y="228600"/>
            <a:ext cx="8226425" cy="1143000"/>
          </a:xfrm>
        </p:spPr>
        <p:txBody>
          <a:bodyPr/>
          <a:lstStyle/>
          <a:p>
            <a:pPr eaLnBrk="1" hangingPunct="1">
              <a:defRPr/>
            </a:pPr>
            <a:r>
              <a:rPr lang="en-US" sz="3200"/>
              <a:t>Body apertures</a:t>
            </a:r>
          </a:p>
        </p:txBody>
      </p:sp>
      <p:pic>
        <p:nvPicPr>
          <p:cNvPr id="161796" name="Picture 4">
            <a:extLst>
              <a:ext uri="{FF2B5EF4-FFF2-40B4-BE49-F238E27FC236}">
                <a16:creationId xmlns:a16="http://schemas.microsoft.com/office/drawing/2014/main" id="{A7406008-721A-4EFD-7227-20812D092419}"/>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0" y="1295400"/>
            <a:ext cx="5780088" cy="4419600"/>
          </a:xfrm>
        </p:spPr>
      </p:pic>
      <p:sp>
        <p:nvSpPr>
          <p:cNvPr id="161799" name="Text Box 7">
            <a:extLst>
              <a:ext uri="{FF2B5EF4-FFF2-40B4-BE49-F238E27FC236}">
                <a16:creationId xmlns:a16="http://schemas.microsoft.com/office/drawing/2014/main" id="{7F372E12-8E7E-CD61-B6F6-90E29C3BAE7B}"/>
              </a:ext>
            </a:extLst>
          </p:cNvPr>
          <p:cNvSpPr txBox="1">
            <a:spLocks noChangeArrowheads="1"/>
          </p:cNvSpPr>
          <p:nvPr/>
        </p:nvSpPr>
        <p:spPr bwMode="auto">
          <a:xfrm>
            <a:off x="304800" y="1905000"/>
            <a:ext cx="35814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US" altLang="en-US"/>
              <a:t>Spermathecal Pores</a:t>
            </a:r>
          </a:p>
          <a:p>
            <a:pPr>
              <a:spcBef>
                <a:spcPct val="50000"/>
              </a:spcBef>
              <a:buFontTx/>
              <a:buAutoNum type="arabicPeriod"/>
            </a:pPr>
            <a:r>
              <a:rPr lang="en-US" altLang="en-US"/>
              <a:t>Female genital Pores</a:t>
            </a:r>
          </a:p>
          <a:p>
            <a:pPr>
              <a:spcBef>
                <a:spcPct val="50000"/>
              </a:spcBef>
              <a:buFontTx/>
              <a:buAutoNum type="arabicPeriod"/>
            </a:pPr>
            <a:r>
              <a:rPr lang="en-US" altLang="en-US"/>
              <a:t>Male genital pores</a:t>
            </a:r>
          </a:p>
          <a:p>
            <a:pPr>
              <a:spcBef>
                <a:spcPct val="50000"/>
              </a:spcBef>
              <a:buFontTx/>
              <a:buAutoNum type="arabicPeriod"/>
            </a:pPr>
            <a:r>
              <a:rPr lang="en-US" altLang="en-US"/>
              <a:t>Nephridiopores</a:t>
            </a:r>
          </a:p>
          <a:p>
            <a:pPr>
              <a:spcBef>
                <a:spcPct val="50000"/>
              </a:spcBef>
              <a:buFontTx/>
              <a:buAutoNum type="arabicPeriod"/>
            </a:pPr>
            <a:r>
              <a:rPr lang="en-US" altLang="en-US"/>
              <a:t>Dorsal pores </a:t>
            </a:r>
          </a:p>
          <a:p>
            <a:pPr>
              <a:spcBef>
                <a:spcPct val="50000"/>
              </a:spcBef>
              <a:buFontTx/>
              <a:buAutoNum type="arabicPeriod"/>
            </a:pPr>
            <a:r>
              <a:rPr lang="en-US" altLang="en-US"/>
              <a:t>Anus</a:t>
            </a:r>
          </a:p>
          <a:p>
            <a:pPr lvl="2">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fade">
                                      <p:cBhvr>
                                        <p:cTn id="7" dur="2000"/>
                                        <p:tgtEl>
                                          <p:spTgt spid="161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61799"/>
                                        </p:tgtEl>
                                        <p:attrNameLst>
                                          <p:attrName>style.visibility</p:attrName>
                                        </p:attrNameLst>
                                      </p:cBhvr>
                                      <p:to>
                                        <p:strVal val="visible"/>
                                      </p:to>
                                    </p:set>
                                    <p:anim calcmode="discrete" valueType="clr">
                                      <p:cBhvr override="childStyle">
                                        <p:cTn id="12" dur="80"/>
                                        <p:tgtEl>
                                          <p:spTgt spid="16179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1799"/>
                                        </p:tgtEl>
                                        <p:attrNameLst>
                                          <p:attrName>fillcolor</p:attrName>
                                        </p:attrNameLst>
                                      </p:cBhvr>
                                      <p:tavLst>
                                        <p:tav tm="0">
                                          <p:val>
                                            <p:clrVal>
                                              <a:schemeClr val="accent2"/>
                                            </p:clrVal>
                                          </p:val>
                                        </p:tav>
                                        <p:tav tm="50000">
                                          <p:val>
                                            <p:clrVal>
                                              <a:schemeClr val="hlink"/>
                                            </p:clrVal>
                                          </p:val>
                                        </p:tav>
                                      </p:tavLst>
                                    </p:anim>
                                    <p:set>
                                      <p:cBhvr>
                                        <p:cTn id="14" dur="80"/>
                                        <p:tgtEl>
                                          <p:spTgt spid="1617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a:extLst>
              <a:ext uri="{FF2B5EF4-FFF2-40B4-BE49-F238E27FC236}">
                <a16:creationId xmlns:a16="http://schemas.microsoft.com/office/drawing/2014/main" id="{0273E845-7098-F3DA-ECB9-29CE3CE6D685}"/>
              </a:ext>
            </a:extLst>
          </p:cNvPr>
          <p:cNvSpPr>
            <a:spLocks noChangeArrowheads="1" noChangeShapeType="1" noTextEdit="1"/>
          </p:cNvSpPr>
          <p:nvPr/>
        </p:nvSpPr>
        <p:spPr bwMode="auto">
          <a:xfrm>
            <a:off x="1447800" y="457200"/>
            <a:ext cx="6448425" cy="647700"/>
          </a:xfrm>
          <a:prstGeom prst="rect">
            <a:avLst/>
          </a:prstGeom>
        </p:spPr>
        <p:txBody>
          <a:bodyPr wrap="none" fromWordArt="1">
            <a:prstTxWarp prst="textCanDown">
              <a:avLst>
                <a:gd name="adj" fmla="val 14287"/>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INTERNAL MORPHOLOGY</a:t>
            </a:r>
          </a:p>
        </p:txBody>
      </p:sp>
      <p:sp>
        <p:nvSpPr>
          <p:cNvPr id="13315" name="Text Box 3">
            <a:extLst>
              <a:ext uri="{FF2B5EF4-FFF2-40B4-BE49-F238E27FC236}">
                <a16:creationId xmlns:a16="http://schemas.microsoft.com/office/drawing/2014/main" id="{89E666BE-A1D1-7F0D-8779-0181B1190B04}"/>
              </a:ext>
            </a:extLst>
          </p:cNvPr>
          <p:cNvSpPr txBox="1">
            <a:spLocks noChangeArrowheads="1"/>
          </p:cNvSpPr>
          <p:nvPr/>
        </p:nvSpPr>
        <p:spPr bwMode="auto">
          <a:xfrm>
            <a:off x="304800" y="2362200"/>
            <a:ext cx="2971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i="1">
                <a:latin typeface="Times New Roman" panose="02020603050405020304" pitchFamily="18" charset="0"/>
              </a:rPr>
              <a:t>The body wall is covered externally by a thin non-cellular cuticle. It is followed by two muscle layers and an inner most coelomic epithelium.The epidermis consists of single layer of columnar cells.Secretory gland cells are also found among the columnar cells</a:t>
            </a:r>
          </a:p>
        </p:txBody>
      </p:sp>
      <p:pic>
        <p:nvPicPr>
          <p:cNvPr id="13316" name="Picture 4" descr="007%20Internal%20anatomy%20earthworm%20cross">
            <a:extLst>
              <a:ext uri="{FF2B5EF4-FFF2-40B4-BE49-F238E27FC236}">
                <a16:creationId xmlns:a16="http://schemas.microsoft.com/office/drawing/2014/main" id="{B003BD83-5708-5B31-E878-35F9412F7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19400"/>
            <a:ext cx="49768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7D8E16CC-1C67-9C28-F408-7615A0B07D51}"/>
              </a:ext>
            </a:extLst>
          </p:cNvPr>
          <p:cNvSpPr txBox="1">
            <a:spLocks noChangeArrowheads="1"/>
          </p:cNvSpPr>
          <p:nvPr/>
        </p:nvSpPr>
        <p:spPr bwMode="auto">
          <a:xfrm>
            <a:off x="1219200" y="16002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Cuticle, Epidermis, Two muscle layers, Coelomic Epithelium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anim calcmode="lin" valueType="num">
                                      <p:cBhvr>
                                        <p:cTn id="8" dur="2000" fill="hold"/>
                                        <p:tgtEl>
                                          <p:spTgt spid="13316"/>
                                        </p:tgtEl>
                                        <p:attrNameLst>
                                          <p:attrName>style.rotation</p:attrName>
                                        </p:attrNameLst>
                                      </p:cBhvr>
                                      <p:tavLst>
                                        <p:tav tm="0">
                                          <p:val>
                                            <p:fltVal val="720"/>
                                          </p:val>
                                        </p:tav>
                                        <p:tav tm="100000">
                                          <p:val>
                                            <p:fltVal val="0"/>
                                          </p:val>
                                        </p:tav>
                                      </p:tavLst>
                                    </p:anim>
                                    <p:anim calcmode="lin" valueType="num">
                                      <p:cBhvr>
                                        <p:cTn id="9" dur="2000" fill="hold"/>
                                        <p:tgtEl>
                                          <p:spTgt spid="13316"/>
                                        </p:tgtEl>
                                        <p:attrNameLst>
                                          <p:attrName>ppt_h</p:attrName>
                                        </p:attrNameLst>
                                      </p:cBhvr>
                                      <p:tavLst>
                                        <p:tav tm="0">
                                          <p:val>
                                            <p:fltVal val="0"/>
                                          </p:val>
                                        </p:tav>
                                        <p:tav tm="100000">
                                          <p:val>
                                            <p:strVal val="#ppt_h"/>
                                          </p:val>
                                        </p:tav>
                                      </p:tavLst>
                                    </p:anim>
                                    <p:anim calcmode="lin" valueType="num">
                                      <p:cBhvr>
                                        <p:cTn id="10" dur="2000" fill="hold"/>
                                        <p:tgtEl>
                                          <p:spTgt spid="1331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fade">
                                      <p:cBhvr>
                                        <p:cTn id="15" dur="800" decel="100000"/>
                                        <p:tgtEl>
                                          <p:spTgt spid="13317"/>
                                        </p:tgtEl>
                                      </p:cBhvr>
                                    </p:animEffect>
                                    <p:anim calcmode="lin" valueType="num">
                                      <p:cBhvr>
                                        <p:cTn id="16" dur="800" decel="100000" fill="hold"/>
                                        <p:tgtEl>
                                          <p:spTgt spid="13317"/>
                                        </p:tgtEl>
                                        <p:attrNameLst>
                                          <p:attrName>style.rotation</p:attrName>
                                        </p:attrNameLst>
                                      </p:cBhvr>
                                      <p:tavLst>
                                        <p:tav tm="0">
                                          <p:val>
                                            <p:fltVal val="-90"/>
                                          </p:val>
                                        </p:tav>
                                        <p:tav tm="100000">
                                          <p:val>
                                            <p:fltVal val="0"/>
                                          </p:val>
                                        </p:tav>
                                      </p:tavLst>
                                    </p:anim>
                                    <p:anim calcmode="lin" valueType="num">
                                      <p:cBhvr>
                                        <p:cTn id="17" dur="800" decel="100000" fill="hold"/>
                                        <p:tgtEl>
                                          <p:spTgt spid="13317"/>
                                        </p:tgtEl>
                                        <p:attrNameLst>
                                          <p:attrName>ppt_x</p:attrName>
                                        </p:attrNameLst>
                                      </p:cBhvr>
                                      <p:tavLst>
                                        <p:tav tm="0">
                                          <p:val>
                                            <p:strVal val="#ppt_x+0.4"/>
                                          </p:val>
                                        </p:tav>
                                        <p:tav tm="100000">
                                          <p:val>
                                            <p:strVal val="#ppt_x-0.05"/>
                                          </p:val>
                                        </p:tav>
                                      </p:tavLst>
                                    </p:anim>
                                    <p:anim calcmode="lin" valueType="num">
                                      <p:cBhvr>
                                        <p:cTn id="18" dur="800" decel="100000" fill="hold"/>
                                        <p:tgtEl>
                                          <p:spTgt spid="1331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7"/>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3315"/>
                                        </p:tgtEl>
                                        <p:attrNameLst>
                                          <p:attrName>style.visibility</p:attrName>
                                        </p:attrNameLst>
                                      </p:cBhvr>
                                      <p:to>
                                        <p:strVal val="visible"/>
                                      </p:to>
                                    </p:set>
                                    <p:anim calcmode="discrete" valueType="clr">
                                      <p:cBhvr override="childStyle">
                                        <p:cTn id="25" dur="80"/>
                                        <p:tgtEl>
                                          <p:spTgt spid="133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315"/>
                                        </p:tgtEl>
                                        <p:attrNameLst>
                                          <p:attrName>fillcolor</p:attrName>
                                        </p:attrNameLst>
                                      </p:cBhvr>
                                      <p:tavLst>
                                        <p:tav tm="0">
                                          <p:val>
                                            <p:clrVal>
                                              <a:schemeClr val="accent2"/>
                                            </p:clrVal>
                                          </p:val>
                                        </p:tav>
                                        <p:tav tm="50000">
                                          <p:val>
                                            <p:clrVal>
                                              <a:schemeClr val="hlink"/>
                                            </p:clrVal>
                                          </p:val>
                                        </p:tav>
                                      </p:tavLst>
                                    </p:anim>
                                    <p:set>
                                      <p:cBhvr>
                                        <p:cTn id="27" dur="80"/>
                                        <p:tgtEl>
                                          <p:spTgt spid="133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p:bldLst>
  </p:timing>
</p:sld>
</file>

<file path=ppt/theme/theme1.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TotalTime>
  <Words>533</Words>
  <Application>Microsoft Office PowerPoint</Application>
  <PresentationFormat>On-screen Show (4:3)</PresentationFormat>
  <Paragraphs>85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Wingdings</vt:lpstr>
      <vt:lpstr>Calibri</vt:lpstr>
      <vt:lpstr>Times New Roman</vt:lpstr>
      <vt:lpstr>Tahoma</vt:lpstr>
      <vt:lpstr>Verdana</vt:lpstr>
      <vt:lpstr>Fading 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Body apertures</vt:lpstr>
      <vt:lpstr>PowerPoint Presentation</vt:lpstr>
      <vt:lpstr>PowerPoint Presentation</vt:lpstr>
      <vt:lpstr>Digestive system</vt:lpstr>
      <vt:lpstr>Circulatory system</vt:lpstr>
      <vt:lpstr>Excretory system</vt:lpstr>
      <vt:lpstr>PowerPoint Presentation</vt:lpstr>
      <vt:lpstr>Reproductive  system</vt:lpstr>
      <vt:lpstr>Female reproductive system</vt:lpstr>
      <vt:lpstr>PowerPoint Presentation</vt:lpstr>
      <vt:lpstr>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Nayan GRIFFITHS</cp:lastModifiedBy>
  <cp:revision>46</cp:revision>
  <dcterms:created xsi:type="dcterms:W3CDTF">2007-11-08T13:36:05Z</dcterms:created>
  <dcterms:modified xsi:type="dcterms:W3CDTF">2023-03-14T11:19:24Z</dcterms:modified>
</cp:coreProperties>
</file>