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2"/>
  </p:notesMasterIdLst>
  <p:sldIdLst>
    <p:sldId id="256" r:id="rId2"/>
    <p:sldId id="257" r:id="rId3"/>
    <p:sldId id="258" r:id="rId4"/>
    <p:sldId id="274" r:id="rId5"/>
    <p:sldId id="259" r:id="rId6"/>
    <p:sldId id="260" r:id="rId7"/>
    <p:sldId id="276" r:id="rId8"/>
    <p:sldId id="261" r:id="rId9"/>
    <p:sldId id="262" r:id="rId10"/>
    <p:sldId id="263" r:id="rId11"/>
    <p:sldId id="277" r:id="rId12"/>
    <p:sldId id="266" r:id="rId13"/>
    <p:sldId id="267" r:id="rId14"/>
    <p:sldId id="278" r:id="rId15"/>
    <p:sldId id="268" r:id="rId16"/>
    <p:sldId id="279" r:id="rId17"/>
    <p:sldId id="269" r:id="rId18"/>
    <p:sldId id="280" r:id="rId19"/>
    <p:sldId id="285" r:id="rId20"/>
    <p:sldId id="287" r:id="rId21"/>
    <p:sldId id="284" r:id="rId22"/>
    <p:sldId id="270" r:id="rId23"/>
    <p:sldId id="283" r:id="rId24"/>
    <p:sldId id="271" r:id="rId25"/>
    <p:sldId id="281" r:id="rId26"/>
    <p:sldId id="272" r:id="rId27"/>
    <p:sldId id="286" r:id="rId28"/>
    <p:sldId id="273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ADB50A9-45F9-58E8-FF9E-E5251EB146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D8D74FF-8277-2165-2979-70C5F6D0B2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5F2390-1117-466B-9B80-0CEEBE04C3BD}" type="datetimeFigureOut">
              <a:rPr lang="en-GB" altLang="en-US"/>
              <a:pPr/>
              <a:t>14/03/2023</a:t>
            </a:fld>
            <a:endParaRPr lang="en-GB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D1CF52C4-8962-C81B-B8E4-98CE8D65118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F46D65AA-44DA-9789-6E1A-F5D5A77C2B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8B044187-5A81-E7B9-4EFA-D5844D3824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6A11813A-931C-48B6-218C-F98ECD284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59D41C-19AB-4CCC-9939-DBDE125C8A9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389455C-311E-FA78-5B8E-9A17BE8E7F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C7CC5D7-0ECF-5936-B326-38C273F11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21C7E7A-DD81-DB1B-CE8A-7916581BD3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7C56427-CF30-013F-1641-6ABE0DB92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1C0F11D-429A-0118-0618-6B16F3BD08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17CA4D1-8239-A2BF-9A8D-111B6A5FF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52C0DD5-4701-DE85-B171-D0DE25372F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F5270CE-E07D-0E8C-0657-C1CFF4E89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035C139-54FD-A864-74BE-6EF61CD364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F479038-1EAD-8F3B-461D-6B7BBD307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273C433-32D9-C411-4DEF-B2379F6AE0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3FFA309-9E1B-3284-8B59-32DF6093C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8657A1D-A9EB-C950-3070-61C463976F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375F13-2F27-1C01-3726-B47A8C79C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B663963-AC18-907F-32CF-22DE588227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A29F3F3-7100-A509-75AF-207D905F4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B9E9699-3F3C-2E5A-ED0B-5EE3B4050F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348F0F3-C845-7F8D-9D6C-7E01F277A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F8D23D2-BF3B-81B8-7436-9C9D591237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68E8742-EFB8-C62A-DBBB-8EE1AA951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033EF12-1776-3B67-2A6B-4FDE8C79AA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777E92A-274B-024E-1450-BF5726EC9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53CEC2-219B-E5A1-7A69-366E988D8C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AD65E58-058E-603E-F338-15057877B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9D45AE-5FAA-B07F-BD80-F592BF2277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9EEEDD9-7028-FD7B-8886-E9C957DE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E342177-D64D-04F3-EAE9-F8DFD03339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28E4FD4-EB4F-2A87-88B6-F76A67D53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BCCA385-E4F4-5106-49EB-BD9DCB33B5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5964668-15F4-501D-A216-DF8151D9C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0E1FA50-2626-7B5C-9BD7-ED119A24BA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61CE7E6-78BE-4AB0-A0EA-A02013709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4DCF6AA-E884-EE9E-E078-2B47E903E2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AC375A1-9A63-FA2D-0751-DBA33DDAA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2A4B474-4922-D7C4-0AED-796003E8A0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A08E6DE-0425-9461-773B-C865C03B1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AE0ACE9-66E9-7E92-CF7F-F0FF589333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FBF3C43-4BFC-C5A5-4335-2106301E5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DEFA816-FB69-CE81-5518-D6FC41430F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82C39ED-D713-5B7A-49A9-222E5FB1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8152525-1F8A-8B78-ED2D-ABEF547E53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354DFB6-A033-80CA-AFB1-959DAD01A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F1B89B-920A-F8BF-4B87-BE7387D46D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6A63390-69AD-2FC9-A730-0CEC0DBC3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A0A82ED-1F5B-515E-9034-041F9FB4B4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9017C32-E56C-2DF6-0B1F-4B3A473A3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681BB09-136D-D935-858C-36A0CC8DBC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747F167-E957-FE91-77CA-762B4A399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ECECFB7-2FFF-BA8D-5F27-5A537ED09E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DDC17AE-E84C-6525-AD1D-33E978E25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1AF02EF-B96E-1711-B3A7-A795BAE310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7F4E241-17E1-2D98-9670-F83DBED3A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7DB1812-5733-C155-3C22-2164FE33C9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9DE8488-6C4E-7B11-C519-112E1B08A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9F4C6BD-3C27-F0B3-A974-F9B0EE6CB7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1772C74-CB5E-2B62-8FA7-1817AB1B0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95DD649-6129-6784-D8F2-11354C990B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75DF726-D8D0-AF43-21FC-8BB9F7C8A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5016022-E52E-2D60-4BEC-5A3BD1786F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EA851EB-C586-FDB8-D6F7-9CE49D0EF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22C60CF-CBB4-4266-8EE4-6AA74F4D8EBE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7C0611C-F424-0AA1-B956-9C72C7B7C2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C57AF1B-CC4C-87F0-F880-BB515AF7167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9C7B21-08E0-30C4-297E-1919617134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8B3193-94F3-69D1-D040-1E7BD9851C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3A0C4EE-3B8A-0371-7427-158141F11E6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AF3B3A9-D7AC-F950-07A5-B94211023C7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C6DFD70-CD8E-58F1-3416-1CE5EA3A375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2AAF038-E508-F98C-2452-295A912EA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3153869-560D-F959-B632-F242DA552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1BED-EB22-442C-B9DA-282508EDE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69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CA546B0-607E-A3E0-490C-481B0EFF6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7FD436-8AD2-8CD3-A925-656DC9C68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EAA7920-9679-D2EF-9FB2-1D1A71BA7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04A4C-4BB1-4F69-AB46-D28714E00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8E4EE2C-C85A-D821-BBEC-4ACE60C2C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B1EF14C-5DB4-C43B-0A5B-7966A80F0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5360140-FC35-FDE9-0999-B30383FEE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49259-FC00-4331-9E61-FD5C66B19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0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47E2E09-CBB4-B20C-D600-7D8FB85B3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1B382BE-2DD0-9659-16EF-44492C015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B57EC1-CA80-5152-6587-F29DF3C89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91C33-408E-4F12-92A7-DFB00EB02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53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CE1A898-81B4-E7A6-557F-AD03ED726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EE351AA-B0FC-CE3F-747C-AD7122CCD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62B960D-03AF-9C16-8651-73FF9E384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C66E3-93F1-44BF-9A61-8C9CDC3E0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73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6E9B775-6DF6-1BCF-8597-C8B8AD333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6437C53-904D-B098-A7D6-CBFAEF111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C204D02-9991-D1DD-5574-9B223A1DD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30757-01C5-4887-A655-3BC6F6391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4FD3CFD-7ECC-BFD2-011E-2711E23CB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D492A32-9F96-CC26-F2F9-7ECF2128B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5FD872E-1C3E-FBB3-805B-E23637643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8169E-84A7-45B7-BD0F-0CF439BC6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90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3D28B26-2AC3-4D4B-338F-1E77BC435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734E1F2-EFFF-C434-11A4-B7500033E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7E44F45-2769-E4F4-1C9B-E68519708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15BDA-6F1E-4370-93DE-7B99D056A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20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2FF9FD2-043F-19CC-C13A-C43080DF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7DA0A2F-BC67-33E3-642D-DFA078B18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0D09A0A-F0A1-FDA4-FCE3-4C8225767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76ED7-A2E4-4C8E-A9BA-9EB707F23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6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9B9382A-45BD-59CE-FE24-E20E2508A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3F31616-24EC-38FB-91E5-A2472E607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6D862B8-20D4-47A7-82B8-DF82B590E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314F0-0589-496F-BBF5-E614D0E57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4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6ABBF36-7389-0A17-209A-2960D8FAD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B1A5FA4-6173-19B5-A334-7FA8AA7EA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4D2B854-55DA-8908-A07F-82AFE4B42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0432-4443-4788-8B16-40B75C4A0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7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65ECF50-A66B-28F6-D195-702572BB7C98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63" name="Freeform 3">
              <a:extLst>
                <a:ext uri="{FF2B5EF4-FFF2-40B4-BE49-F238E27FC236}">
                  <a16:creationId xmlns:a16="http://schemas.microsoft.com/office/drawing/2014/main" id="{8A254BC2-BAA4-B009-706C-C1DBDF4DFA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64" name="Freeform 4">
              <a:extLst>
                <a:ext uri="{FF2B5EF4-FFF2-40B4-BE49-F238E27FC236}">
                  <a16:creationId xmlns:a16="http://schemas.microsoft.com/office/drawing/2014/main" id="{4AD63676-03F2-8093-BB4C-E564B6B249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65" name="Freeform 5">
              <a:extLst>
                <a:ext uri="{FF2B5EF4-FFF2-40B4-BE49-F238E27FC236}">
                  <a16:creationId xmlns:a16="http://schemas.microsoft.com/office/drawing/2014/main" id="{377259E7-9FAE-7174-A034-5E17DF36E24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66" name="Freeform 6">
              <a:extLst>
                <a:ext uri="{FF2B5EF4-FFF2-40B4-BE49-F238E27FC236}">
                  <a16:creationId xmlns:a16="http://schemas.microsoft.com/office/drawing/2014/main" id="{8CCB8CD3-F5E2-44A5-0023-F9B69FD96C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67" name="Freeform 7">
              <a:extLst>
                <a:ext uri="{FF2B5EF4-FFF2-40B4-BE49-F238E27FC236}">
                  <a16:creationId xmlns:a16="http://schemas.microsoft.com/office/drawing/2014/main" id="{BC5C97D0-4EA2-83B2-A4C6-11FCFE8B3B6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68" name="Freeform 8">
              <a:extLst>
                <a:ext uri="{FF2B5EF4-FFF2-40B4-BE49-F238E27FC236}">
                  <a16:creationId xmlns:a16="http://schemas.microsoft.com/office/drawing/2014/main" id="{4032A5F7-A497-E05A-637D-387482B292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69" name="Freeform 9">
              <a:extLst>
                <a:ext uri="{FF2B5EF4-FFF2-40B4-BE49-F238E27FC236}">
                  <a16:creationId xmlns:a16="http://schemas.microsoft.com/office/drawing/2014/main" id="{36CE57ED-F528-4744-15FC-3994296126D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70" name="Freeform 10">
              <a:extLst>
                <a:ext uri="{FF2B5EF4-FFF2-40B4-BE49-F238E27FC236}">
                  <a16:creationId xmlns:a16="http://schemas.microsoft.com/office/drawing/2014/main" id="{71FDC2BE-E861-2771-AA5A-E925B09E83D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313DE7CE-67D4-E467-8FEF-D98352B29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2" name="Rectangle 12">
            <a:extLst>
              <a:ext uri="{FF2B5EF4-FFF2-40B4-BE49-F238E27FC236}">
                <a16:creationId xmlns:a16="http://schemas.microsoft.com/office/drawing/2014/main" id="{CF445B20-2E5E-B574-8DD3-3D82F37AD5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D9A961C8-18EA-71A7-07F8-71E272CCC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2E56EF8-79C6-4234-A468-9290EB8FBF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74" name="Rectangle 14">
            <a:extLst>
              <a:ext uri="{FF2B5EF4-FFF2-40B4-BE49-F238E27FC236}">
                <a16:creationId xmlns:a16="http://schemas.microsoft.com/office/drawing/2014/main" id="{B47DCEC6-994D-EC89-BF3D-A49F5FD80A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75" name="Rectangle 15">
            <a:extLst>
              <a:ext uri="{FF2B5EF4-FFF2-40B4-BE49-F238E27FC236}">
                <a16:creationId xmlns:a16="http://schemas.microsoft.com/office/drawing/2014/main" id="{9CB2DF7C-6886-6AB4-21AD-28A7253D820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255C78A-69B7-A775-9258-81E0B299B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Ecology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0F564F22-0B59-ED82-F0B5-CEE22F7BA7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Habitat 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96D188C5-AF73-7244-0EB3-01638AD0796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/>
              <a:t>The place in which an organism lives </a:t>
            </a:r>
          </a:p>
          <a:p>
            <a:pPr lvl="1" eaLnBrk="1" hangingPunct="1">
              <a:defRPr/>
            </a:pPr>
            <a:r>
              <a:rPr lang="en-US" sz="3600"/>
              <a:t>provides the kinds of food and shelter, the temperature, and the amount of moisture the organism needs to survive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Rhizanthes">
            <a:extLst>
              <a:ext uri="{FF2B5EF4-FFF2-40B4-BE49-F238E27FC236}">
                <a16:creationId xmlns:a16="http://schemas.microsoft.com/office/drawing/2014/main" id="{ACB6DA6B-FAD4-F34F-AD81-672A1C27B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0466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0D60BB0-67A4-FFE9-A3B2-C7F2AD32D6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Competition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58DA971-D871-6968-943D-5C773EF63E0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Food</a:t>
            </a:r>
          </a:p>
          <a:p>
            <a:pPr eaLnBrk="1" hangingPunct="1">
              <a:defRPr/>
            </a:pPr>
            <a:r>
              <a:rPr lang="en-US"/>
              <a:t>Space  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7C81DF6-BFA5-87B1-598D-3CD941AB72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Competition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9ACA72E-5DAF-0C92-40AF-92AFFED233A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Competition caused by population growth affects many organisms, including humans </a:t>
            </a:r>
          </a:p>
          <a:p>
            <a:pPr eaLnBrk="1" hangingPunct="1">
              <a:defRPr/>
            </a:pPr>
            <a:r>
              <a:rPr lang="en-US" sz="4000"/>
              <a:t>Limits population size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ield">
            <a:extLst>
              <a:ext uri="{FF2B5EF4-FFF2-40B4-BE49-F238E27FC236}">
                <a16:creationId xmlns:a16="http://schemas.microsoft.com/office/drawing/2014/main" id="{191EA759-990C-226E-6F1D-5D740578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2A10ABF-5195-7B4C-E728-7C5C51BEC8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Limiting Factor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28ABFF2-5709-09DC-930A-5CDD2254DB1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Anything that restricts the number of individuals in a population. </a:t>
            </a:r>
          </a:p>
          <a:p>
            <a:pPr eaLnBrk="1" hangingPunct="1">
              <a:defRPr/>
            </a:pPr>
            <a:r>
              <a:rPr lang="en-US" sz="4000"/>
              <a:t>Includes living and nonliving features of the ecosystem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esert">
            <a:extLst>
              <a:ext uri="{FF2B5EF4-FFF2-40B4-BE49-F238E27FC236}">
                <a16:creationId xmlns:a16="http://schemas.microsoft.com/office/drawing/2014/main" id="{64C063C1-D383-4FD9-2DC8-2CE0C179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914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CD859C2-5D95-BB03-E29C-15EB8BCE10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Succession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F32E918-45D8-617C-196E-DCA3ADF170B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Natural, gradual changes in the types of species that live in an area; can be primary or secondary.</a:t>
            </a:r>
            <a:r>
              <a:rPr lang="en-US"/>
              <a:t> </a:t>
            </a:r>
          </a:p>
          <a:p>
            <a:pPr lvl="1" eaLnBrk="1" hangingPunct="1">
              <a:defRPr/>
            </a:pPr>
            <a:r>
              <a:rPr lang="en-US"/>
              <a:t>Primary – begins in a place without soil</a:t>
            </a:r>
          </a:p>
          <a:p>
            <a:pPr lvl="1" eaLnBrk="1" hangingPunct="1">
              <a:defRPr/>
            </a:pPr>
            <a:r>
              <a:rPr lang="en-US"/>
              <a:t>Secondary – where soil already exists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35">
            <a:extLst>
              <a:ext uri="{FF2B5EF4-FFF2-40B4-BE49-F238E27FC236}">
                <a16:creationId xmlns:a16="http://schemas.microsoft.com/office/drawing/2014/main" id="{C06286AE-654B-49AF-AA59-3640B97F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2363"/>
            <a:ext cx="79248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uccession6">
            <a:extLst>
              <a:ext uri="{FF2B5EF4-FFF2-40B4-BE49-F238E27FC236}">
                <a16:creationId xmlns:a16="http://schemas.microsoft.com/office/drawing/2014/main" id="{84D4DDEA-0069-2486-90DB-1E8629BEF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0438"/>
            <a:ext cx="80772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DCAF3852-2EE7-769A-6982-AE47780499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/>
              <a:t>The study of the interactions that take place among organisms and their environment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CF8E399-6B8F-047A-BDC6-C1562C36A6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Primary Succession</a:t>
            </a:r>
          </a:p>
        </p:txBody>
      </p:sp>
      <p:pic>
        <p:nvPicPr>
          <p:cNvPr id="22531" name="Picture 4" descr="salieur3">
            <a:extLst>
              <a:ext uri="{FF2B5EF4-FFF2-40B4-BE49-F238E27FC236}">
                <a16:creationId xmlns:a16="http://schemas.microsoft.com/office/drawing/2014/main" id="{A1D5DE8F-D63E-A56B-585A-538EBD482B1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5300" y="1371600"/>
            <a:ext cx="3770313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>
            <a:extLst>
              <a:ext uri="{FF2B5EF4-FFF2-40B4-BE49-F238E27FC236}">
                <a16:creationId xmlns:a16="http://schemas.microsoft.com/office/drawing/2014/main" id="{CB1D18BC-D038-71F6-7456-1A8AE4021F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Secondary Succession</a:t>
            </a:r>
          </a:p>
        </p:txBody>
      </p:sp>
      <p:pic>
        <p:nvPicPr>
          <p:cNvPr id="23555" name="Picture 6" descr="fire-crop">
            <a:extLst>
              <a:ext uri="{FF2B5EF4-FFF2-40B4-BE49-F238E27FC236}">
                <a16:creationId xmlns:a16="http://schemas.microsoft.com/office/drawing/2014/main" id="{A6292F07-AFCB-5843-D423-F336A28138F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05000"/>
            <a:ext cx="4684713" cy="459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FE150AB-FBCE-F373-7188-CAF74A21EB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Pioneer species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81C8799-79C8-52D4-1B02-6D4579DD784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 group of organisms, such as lichens, found in the primary stage of succession and that begin an area's soil-building process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rimary_succession_in_shade">
            <a:extLst>
              <a:ext uri="{FF2B5EF4-FFF2-40B4-BE49-F238E27FC236}">
                <a16:creationId xmlns:a16="http://schemas.microsoft.com/office/drawing/2014/main" id="{28089339-28E8-0DA0-A7A7-2CF0295B9320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836613"/>
            <a:ext cx="7315200" cy="5487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525E13F-0DEC-1228-FBDC-99CC30377A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Climax community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FB42F59-D7DA-B3CA-6D7F-1278199FE72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 community that has reached a stable stage of ecological succession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SuccessionPond02">
            <a:extLst>
              <a:ext uri="{FF2B5EF4-FFF2-40B4-BE49-F238E27FC236}">
                <a16:creationId xmlns:a16="http://schemas.microsoft.com/office/drawing/2014/main" id="{52EAD5CD-CC82-2CFB-1ACF-D7010441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9248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BB3AEB7-5CE4-511F-0810-AA6DD285F8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Biome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95D7793-2D7A-5CDE-D1F0-4D79CCE9443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Large geographic areas with similar climates and ecosystems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biombrkcol">
            <a:extLst>
              <a:ext uri="{FF2B5EF4-FFF2-40B4-BE49-F238E27FC236}">
                <a16:creationId xmlns:a16="http://schemas.microsoft.com/office/drawing/2014/main" id="{F9D90DDE-ABA9-4B3B-5D17-E100CF17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0388"/>
            <a:ext cx="83820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9EF3DB9-6A63-2D08-D656-EF07081FB7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Includes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11804FF-6060-AA7C-3832-A4B33AACFBD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05000"/>
            <a:ext cx="84645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Tundra</a:t>
            </a:r>
          </a:p>
          <a:p>
            <a:pPr eaLnBrk="1" hangingPunct="1">
              <a:defRPr/>
            </a:pPr>
            <a:r>
              <a:rPr lang="en-US" sz="4000"/>
              <a:t>Taiga</a:t>
            </a:r>
          </a:p>
          <a:p>
            <a:pPr eaLnBrk="1" hangingPunct="1">
              <a:defRPr/>
            </a:pPr>
            <a:r>
              <a:rPr lang="en-US" sz="4000"/>
              <a:t>Desert</a:t>
            </a:r>
          </a:p>
          <a:p>
            <a:pPr eaLnBrk="1" hangingPunct="1">
              <a:defRPr/>
            </a:pPr>
            <a:r>
              <a:rPr lang="en-US" sz="4000"/>
              <a:t>Temperate deciduous forest</a:t>
            </a:r>
          </a:p>
          <a:p>
            <a:pPr eaLnBrk="1" hangingPunct="1">
              <a:defRPr/>
            </a:pPr>
            <a:r>
              <a:rPr lang="en-US" sz="4000"/>
              <a:t>Temperate rain forest</a:t>
            </a:r>
          </a:p>
          <a:p>
            <a:pPr eaLnBrk="1" hangingPunct="1">
              <a:defRPr/>
            </a:pPr>
            <a:r>
              <a:rPr lang="en-US" sz="4000"/>
              <a:t>Tropical rain forest, and grassland </a:t>
            </a:r>
          </a:p>
          <a:p>
            <a:pPr eaLnBrk="1" hangingPunct="1">
              <a:defRPr/>
            </a:pPr>
            <a:endParaRPr lang="en-US"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53B712B-4D6D-BC79-3899-15E6A640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A29F3B-60EB-F5CB-4914-13A93016F7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Biosphere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B5F9C82-4700-4CBF-DBAF-F014A0FD42D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part of Earth that supports life</a:t>
            </a:r>
          </a:p>
          <a:p>
            <a:pPr lvl="1" eaLnBrk="1" hangingPunct="1">
              <a:defRPr/>
            </a:pPr>
            <a:r>
              <a:rPr lang="en-US" sz="3600"/>
              <a:t>Top portion of Earth's crust</a:t>
            </a:r>
          </a:p>
          <a:p>
            <a:pPr lvl="1" eaLnBrk="1" hangingPunct="1">
              <a:defRPr/>
            </a:pPr>
            <a:r>
              <a:rPr lang="en-US" sz="3600"/>
              <a:t>All the waters that cover Earth's surface</a:t>
            </a:r>
          </a:p>
          <a:p>
            <a:pPr lvl="1" eaLnBrk="1" hangingPunct="1">
              <a:defRPr/>
            </a:pPr>
            <a:r>
              <a:rPr lang="en-US" sz="3600"/>
              <a:t>Atmosphere that surrounds Earth.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146302CB-5519-9D51-935E-1468A211D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iosphere">
            <a:extLst>
              <a:ext uri="{FF2B5EF4-FFF2-40B4-BE49-F238E27FC236}">
                <a16:creationId xmlns:a16="http://schemas.microsoft.com/office/drawing/2014/main" id="{0CA4A68E-3667-1D68-56F8-78A03F15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7818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AF9FDD0-3BA7-9206-B4DB-B3BB9C0FE6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Ecosystem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0DD2352-3C39-E940-C517-4E5A87AD7A7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All the organisms living in an area and the nonliving features of their environment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1F705F-6E01-04DD-1D83-66AB4BC975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31F7771-C272-A489-3FAD-0127B35ADC7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All the organisms in an ecosystem that belong to the same species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weedyfield">
            <a:extLst>
              <a:ext uri="{FF2B5EF4-FFF2-40B4-BE49-F238E27FC236}">
                <a16:creationId xmlns:a16="http://schemas.microsoft.com/office/drawing/2014/main" id="{B1D48F69-C418-1754-72D1-0693C32F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1063"/>
            <a:ext cx="7620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469FDF2-94AC-8716-D070-6907198558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Community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B0D7639-5E2D-4C59-571B-0DFC379690F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All the populations in an ecosystem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00083443">
            <a:extLst>
              <a:ext uri="{FF2B5EF4-FFF2-40B4-BE49-F238E27FC236}">
                <a16:creationId xmlns:a16="http://schemas.microsoft.com/office/drawing/2014/main" id="{6E370364-369B-F93B-91F8-39CA9E23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982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369</TotalTime>
  <Words>349</Words>
  <Application>Microsoft Office PowerPoint</Application>
  <PresentationFormat>On-screen Show (4:3)</PresentationFormat>
  <Paragraphs>56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Wingdings</vt:lpstr>
      <vt:lpstr>Calibri</vt:lpstr>
      <vt:lpstr>Glass Layers</vt:lpstr>
      <vt:lpstr>Ecology</vt:lpstr>
      <vt:lpstr>The study of the interactions that take place among organisms and their environment </vt:lpstr>
      <vt:lpstr>Biosphere </vt:lpstr>
      <vt:lpstr>PowerPoint Presentation</vt:lpstr>
      <vt:lpstr>Ecosystem</vt:lpstr>
      <vt:lpstr>Population</vt:lpstr>
      <vt:lpstr>PowerPoint Presentation</vt:lpstr>
      <vt:lpstr>Community</vt:lpstr>
      <vt:lpstr>PowerPoint Presentation</vt:lpstr>
      <vt:lpstr>Habitat </vt:lpstr>
      <vt:lpstr>PowerPoint Presentation</vt:lpstr>
      <vt:lpstr>Competition</vt:lpstr>
      <vt:lpstr>Competition</vt:lpstr>
      <vt:lpstr>PowerPoint Presentation</vt:lpstr>
      <vt:lpstr>Limiting Factor </vt:lpstr>
      <vt:lpstr>PowerPoint Presentation</vt:lpstr>
      <vt:lpstr>Succession</vt:lpstr>
      <vt:lpstr>PowerPoint Presentation</vt:lpstr>
      <vt:lpstr>PowerPoint Presentation</vt:lpstr>
      <vt:lpstr>Primary Succession</vt:lpstr>
      <vt:lpstr>Secondary Succession</vt:lpstr>
      <vt:lpstr>Pioneer species</vt:lpstr>
      <vt:lpstr>PowerPoint Presentation</vt:lpstr>
      <vt:lpstr>Climax community</vt:lpstr>
      <vt:lpstr>PowerPoint Presentation</vt:lpstr>
      <vt:lpstr>Biome</vt:lpstr>
      <vt:lpstr>PowerPoint Presentation</vt:lpstr>
      <vt:lpstr>Includes</vt:lpstr>
      <vt:lpstr>PowerPoint Presentation</vt:lpstr>
      <vt:lpstr>PowerPoint Presentation</vt:lpstr>
    </vt:vector>
  </TitlesOfParts>
  <Company>AHISD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TMLDR_POARCH</dc:creator>
  <cp:lastModifiedBy>Nayan GRIFFITHS</cp:lastModifiedBy>
  <cp:revision>35</cp:revision>
  <dcterms:created xsi:type="dcterms:W3CDTF">2004-03-05T18:12:26Z</dcterms:created>
  <dcterms:modified xsi:type="dcterms:W3CDTF">2023-03-14T11:19:10Z</dcterms:modified>
</cp:coreProperties>
</file>