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258" r:id="rId3"/>
    <p:sldId id="363" r:id="rId4"/>
    <p:sldId id="368" r:id="rId5"/>
    <p:sldId id="369" r:id="rId6"/>
    <p:sldId id="364" r:id="rId7"/>
    <p:sldId id="370" r:id="rId8"/>
    <p:sldId id="367" r:id="rId9"/>
    <p:sldId id="365" r:id="rId10"/>
    <p:sldId id="366" r:id="rId11"/>
    <p:sldId id="318" r:id="rId12"/>
    <p:sldId id="328" r:id="rId13"/>
    <p:sldId id="357" r:id="rId14"/>
    <p:sldId id="352" r:id="rId15"/>
    <p:sldId id="339" r:id="rId16"/>
    <p:sldId id="340" r:id="rId17"/>
    <p:sldId id="341" r:id="rId18"/>
    <p:sldId id="342" r:id="rId19"/>
    <p:sldId id="331" r:id="rId20"/>
    <p:sldId id="335" r:id="rId21"/>
    <p:sldId id="336" r:id="rId22"/>
    <p:sldId id="333" r:id="rId23"/>
    <p:sldId id="332" r:id="rId24"/>
    <p:sldId id="334" r:id="rId25"/>
    <p:sldId id="274" r:id="rId26"/>
    <p:sldId id="371" r:id="rId27"/>
    <p:sldId id="275" r:id="rId28"/>
    <p:sldId id="301" r:id="rId29"/>
    <p:sldId id="302" r:id="rId30"/>
    <p:sldId id="303" r:id="rId31"/>
    <p:sldId id="308" r:id="rId32"/>
    <p:sldId id="358" r:id="rId33"/>
    <p:sldId id="359" r:id="rId34"/>
    <p:sldId id="372" r:id="rId35"/>
    <p:sldId id="373" r:id="rId36"/>
    <p:sldId id="374" r:id="rId37"/>
    <p:sldId id="300" r:id="rId38"/>
    <p:sldId id="375" r:id="rId39"/>
  </p:sldIdLst>
  <p:sldSz cx="9144000" cy="6858000" type="screen4x3"/>
  <p:notesSz cx="6997700" cy="9283700"/>
  <p:custDataLst>
    <p:tags r:id="rId42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9C4"/>
    <a:srgbClr val="1313B9"/>
    <a:srgbClr val="FF33CC"/>
    <a:srgbClr val="FFFF66"/>
    <a:srgbClr val="E6CE74"/>
    <a:srgbClr val="C49F00"/>
    <a:srgbClr val="BF9E2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6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7BDA58-A6D6-5CBB-6FB7-AACBEAA120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5739B25-BF24-DB4C-E218-3B8F6FD8A4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0CD2CF69-BBF1-7AB6-68AB-22C3EBCA25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Energy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36CACCD1-B08A-4B0D-4082-5D7BC394E8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D3C4149F-0E0D-4BEB-82D9-8DE342626D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5F8E7180-EC80-84A4-DA1B-45B2030B4D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9">
            <a:extLst>
              <a:ext uri="{FF2B5EF4-FFF2-40B4-BE49-F238E27FC236}">
                <a16:creationId xmlns:a16="http://schemas.microsoft.com/office/drawing/2014/main" id="{A3A87158-78EE-22E7-CAFB-8A74B085360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28E77704-8240-468B-C931-0132439B0E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E59B9793-095F-86A9-85B0-35172114D1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4E0B6886-A4D4-5F5C-F4B2-2754A92ED8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0BDB1512-BA54-1137-B10B-0601A058F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/>
            </a:lvl1pPr>
          </a:lstStyle>
          <a:p>
            <a:fld id="{8C67263A-D8C9-4E60-8B11-274BC6D421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906D5A79-7B99-644F-D6C0-9F972A88C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F03FF85-3DD7-E57C-DA38-1F08CA530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1C1A00F-1102-3E9C-4DFC-536B83DBC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FB4AA2-C19C-4273-B44C-DBBA04A46BC4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6FCFF10-6D2C-956C-66E9-249FDCAD3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AD965F9-1246-E6A4-6D63-05B555E8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66EA73F-8D36-DCC0-E589-FADC7FE5F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6F68BA-D6A2-4517-9702-BADF9A9C4200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42D1541-0A66-DF46-8D27-CA44DB4D5F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DF37521-D04B-9544-64E9-1EB7906AC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DB29E7F7-E6DB-DEF8-88C6-BDC32CA49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D17B09-3BC8-4846-8BF9-5AEB65B08A4D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DC15A87-E88B-250E-9E55-74E48BB174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A0EF2BD-6242-E0C7-3143-01EA24C38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332BEF-A998-45D4-DC17-9BC195CEC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D72978-81ED-48B6-9EE9-51DD31FE333C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2E5D4E8-3D5C-1B44-75F7-A4C90122B9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8ADF4CD-5E1F-C38F-BBB4-7F4E772E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310AD64-0CFE-B9C8-1B35-79CE10F2A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4FDD2C-14A9-4B59-A3C0-ED239634A006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E829BBC-89EB-0140-88B2-509986EDE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90597FF-11A1-D002-BD1C-005877F73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75F4A0B-9E59-99D5-6CBB-7EA85C133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97F382-DE4B-42D9-A950-9EE88F7314B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88D79210-30FE-B7D7-36D7-ED6960D57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16331F4-1975-6FB8-D7C2-8B139CD1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5C4E4D4D-46BC-FECE-4D5A-F888BA1D8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B65D20-0BF3-4C03-9CF6-371BC9DC655D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3758193-C85F-38E1-BFCA-9C80F7173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DF4B76F-28D6-A11E-68E8-DB66ED30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C87E6FD-1671-6D41-F9F6-796603460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1D3275-62D4-415F-A3BB-9066D9C0C506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28F4273-62D2-F948-A0FE-ABF4D54E3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8EF1991A-1D32-1056-39EF-37FA34616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53C654A-5DBA-7D69-51CC-0C344FAA5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F6C70C-8557-48E3-950E-A38FD21C41F8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DF5BE802-A1E2-A707-B1D9-0BAEFEE02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E010EBD-D234-768B-B028-E71D88E6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38D9244-85E9-797D-D0C0-36AF49CDB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76384F-48F2-417E-8A07-44452445BCD5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>
            <a:extLst>
              <a:ext uri="{FF2B5EF4-FFF2-40B4-BE49-F238E27FC236}">
                <a16:creationId xmlns:a16="http://schemas.microsoft.com/office/drawing/2014/main" id="{9CDCCFCD-D09A-026D-7C94-BC3C6B87DC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07CC59-CF68-494D-95C6-FF19D6D2C6D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3CB9125-C57B-E8A6-92AF-25B20E81F7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40964EE-C3C7-AD3C-92C2-ACF974330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Voltage creates field, field is a force (push ions)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403114B-1C88-956A-F6DA-A6E5298467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FBCD408-9EFE-D628-D871-6FC6E5CC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5E9D5FC-4FB6-68AE-EE2E-728069DC8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90AF21-62F9-4348-ABB6-C22CA870244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>
            <a:extLst>
              <a:ext uri="{FF2B5EF4-FFF2-40B4-BE49-F238E27FC236}">
                <a16:creationId xmlns:a16="http://schemas.microsoft.com/office/drawing/2014/main" id="{56D2113D-C0F2-689C-EB3F-49FD0345A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B92678-2131-4EBB-83BF-B840E0B3133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A317EA3-544A-1A95-9567-E5A98E1BAC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FB1A56E-CADB-0EB1-D66C-8A05106C5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Voltage creates field, field is a force (push ions)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DBBB7688-DBF0-2E13-2202-08A3A326D0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8630DD2-B61F-46B0-2E80-39089B27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C786E6DD-0E8A-AF29-E2F1-78DF151B7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CCDF87-35EE-49BA-9DFE-9C1398DD8AD2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17A426A3-76CB-B36E-354C-1D1FFA68C9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2A0E51AF-F349-B0CD-F037-F86DA86A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1D2DD9D-7B85-E6AB-CAFE-222B2B36A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8BBC22-1A94-4724-B93D-0BC460892E60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023751A-5963-6C04-0FCE-026C464CC5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97B2331C-ED96-BF8B-5F86-E234CF0F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CE9C372D-FDDC-268E-4897-E2318359D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90BCAB-83E7-43BC-B82E-AA367A6849E9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3FDBD3D1-5965-805A-F328-90D27B8B3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CD7CE5A1-60DA-D076-A99A-DC5F0F9E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778816-13F5-5832-9802-F3297F050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C24B91-A472-4A1C-8556-BA166FB9CDFC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DF765856-6FBD-97EB-78DE-0F925C420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A29B64D-AB18-6682-4B57-B65D45F4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7C155B6E-83DC-0A4A-CB85-7264B3D89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1E5118-BA83-4207-877C-8185A7AAEF99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FFE73461-480C-B1AD-C769-8D12139889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189BF4C6-CDB6-5C67-235D-8C8B8706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B273E4BF-D28B-186F-74E9-E29A7B355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8E7BFF-D127-4392-ABB2-1946D850CEC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FB47E794-157C-2BB3-560A-C844E7633D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9A732B2F-8CAB-CE32-4FFE-741C2035C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706E443C-FBF1-2C85-49F4-A303AA1E0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56B1D5-2301-44C0-AF25-BC885457386C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B445E2E-FA7B-B53B-60CD-19C9378C82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BA2C78F6-1954-F5FB-F98C-0A3920C20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E6803E6-8827-805C-34F9-9F5C21EA8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574C53-BB03-4276-827A-73BC664EC3F0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0475A31A-8D73-9A14-6178-9597CADFB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3D7E0A28-B298-1174-C919-808F963CB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C4744AFF-F408-59D3-8B04-07CE55BD9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5C0973-3130-4E12-B37C-A47564281496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4E1CDEE-EA3B-A255-7CC5-4C369A8386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36AE68B-A9A5-24EB-83C7-F1C1E823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2C22A99-F9DA-F77A-0E8E-F70DF8EB7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5F89E4-CBF2-45BF-9EA7-7FF0604ACD43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03B2AD13-F214-7B29-6976-E6E705E29D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D481E0FA-0392-6A8D-D0A3-1617F899D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55C360CF-48FA-DEE7-69AA-AE36F4AAC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1BB13A-2DE1-4EFB-811C-FE2763A4E8FA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17992D9E-7C68-2E60-D38D-F2F4997AF5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0DE8ADA-8D92-B6AC-7E0E-AB954CD87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3D0B77CA-1651-734B-04FF-55610E1FF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C9EE04-A71C-4AF2-BC2D-3ECBC2412C58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DDBB8037-86CA-A879-1A3B-28DE5F5D0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6B465D7D-C574-2278-D2D0-D56183BB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77189200-6F48-DCC3-6C31-D7A61361E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EB193F-DA6A-479C-B2DD-BCFD066EAAD1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192EEE9A-6189-907D-273D-77900E0A84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4178566-71D3-8481-26CE-4F4B209F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199D3D5-34EB-0C58-BC04-97146B5CE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E50A29-DE66-4ACF-90A8-48BD57420B27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382AEF81-F0DD-8966-1BE4-6CA8EAE1F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B02F997-7C1A-DCBD-2B31-2F7B6B5A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603C0FB2-65B0-7931-32DE-4B61DA426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C3F082-6BB9-4EC4-B2C5-044634AFEB62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52D094F-9750-FB40-EB78-B098F061EA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54CE5517-1DB3-DBEA-2035-173D5244B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974077EA-8211-0248-6753-52919AC78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1CFAB8-24B5-4B95-AE02-2943F49586B6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D0A5B3BB-51F9-80D7-42A2-F8B744B7C5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671E191-0526-B609-EE11-D5CE275B1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545C3264-63AE-9F8F-C08F-90AAE8E3A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51AB23-F7A3-4E64-B3D4-F35F01850838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696D2F6-53FD-91A0-9E55-133757AE8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E01FE7-E751-4EF5-8E66-80AF5607651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8B287E7-33D7-2DA8-31A5-E670EF829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C398C40-F544-8A0C-43EB-0B10E0E7A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315C776-0D34-911D-343C-D4702F605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CD43C1D-77E2-52BE-DCF6-010FC436E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5D86CEDF-DA43-CC4D-DE98-A954E4790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491E47-CA5C-415E-BBD3-54492E211D52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FE2BB62-5F5D-0C0F-0E13-2BB1EB0C5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25B63EB-2B1F-F1FF-28D5-FD3E9208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D3BCE07-7F75-B620-2AD1-D59158E18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58FC59-C7C9-4757-AE04-6C3CEA7D3CFB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142A983-6CB9-C33C-EAB0-0B1F302CBD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A397010-ED29-FCF3-E6EB-3C9D8E854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770A430D-D555-745E-404F-09D73F756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CC0D3C-AC6F-43D1-882F-6A041EC53B6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AF4203D6-6F2B-3AF4-21EC-DA3A7A812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9D13100-5AC4-CB9A-9DCB-78B84529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DE3BBD38-82A2-9497-01BB-8C0823CDD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B57CF5-F658-4E56-A509-A855EC904EF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17872FCB-F034-3DDE-AD10-A0DCE7BC7A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A7BE91D-15C3-13D8-21AC-3831DF79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B4C35BE-5DE4-69A1-DA1F-7C30478FF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C16F40-1230-4712-B0F9-7910A20C98B4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6E78B189-8EAA-2D27-5E0D-9F5DC78F9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F3A7528-3168-3D97-6248-6B62E2FF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3044AF5-6CD7-24D2-A98A-D9E2FEF64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3027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D93B62-8077-4F73-8216-D34A997AFA7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5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8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81750C-259C-A484-66E0-850A14672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7A89-3CFB-4529-9656-1039BD9DA78B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082810-A8DB-3FE1-0545-896EE2DBC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54AED-C09E-FCAB-52BE-D10B8B81D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DD09F-8104-4A3B-B710-ED9704260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9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EAFA56-A117-9326-1A17-BD679FB2B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51F8-D35C-4072-8A82-4AFB45D23D88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C4125-0C41-01A6-C20F-5B429F7C8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B30E9-73DF-F5D7-47E9-83C1B4B55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30E0F-1780-4DBC-8580-E14901EBF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37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9447DD-868E-C148-56FC-5CF8DB95B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0BCE-AA25-4797-8C8B-7782930C5055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1B2710-1621-C026-4F31-D0A345D92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84338-0A57-7673-5791-81DA2EF04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3097-386A-4A5C-9614-7B5E95BDF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1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55FDE-824F-2CB8-2D34-6EA541E44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A7D2-04A3-4640-851C-D3F8CEEFBFDC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AF732-8CEA-CB50-4C03-7066DA5BC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A5730-E2C6-DAFA-AEFA-E9964C0D5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F08D-E2F0-4432-9C96-B6FAA419F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9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435B07-9D41-71F6-7EB0-C14028953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CA3C7-76E0-4CF2-A0F6-B9E9C07D4D56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853E42-EE2D-FCF2-A01D-5FB1A8F4E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82B94A-9528-E1BE-9E3E-39B88B558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6255A-B5AB-4F0D-B545-14BB3B75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1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B15BB1-C98E-8AC9-EF33-987240B6A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C960-046D-4429-9F6C-480CD0AA1B04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B504F-E378-3400-0A77-AC61FA957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AE629D-BCD3-F5BE-F637-34B64A25C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38D65-9F8D-460B-802D-89D631F07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336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1C28DE-915D-044E-17F6-02B4CBEDB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B2DD-9CC3-4C5D-A873-7F78BCE6EB6E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65D0D2-89EB-85C1-6F64-54BEC49D0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57E735-C9B1-3A08-D014-66C82E5B8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48A29-C1F6-4E18-98C1-12FB0117A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124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AA69A-8E81-8E7A-1B20-59170890A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3BD3-58AF-4427-AADD-88D382EA90C9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F1723-52FF-B52F-6D03-83AE1FF20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40428-DD1C-4DCB-3FB8-7E335278B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1DF1E-CE4E-4A96-88E6-F8CE6368C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5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76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4AC5A-963B-7171-3E7A-60A0FCB96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63E9-3A3C-4E63-863F-A4C07F1884A8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35002-2497-F588-9601-E4CA8FF77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A91F2-EE18-F54C-0ADA-C0EB77690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F8FA3-65C5-41EB-A8DD-FE1C6F692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76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D9ABC-C6CF-9F93-0F70-ADB4A1C77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8CFC-4BB1-43C6-9E04-890D1229231F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C1AEAF-EE24-223E-6047-42A72FE84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75671-B2D1-3933-FB6F-2C447680F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9800B-2993-4CE3-8689-F3D6E7919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69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6B37C6-0837-C32F-1F4E-367C82D79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807C-F1F0-40A1-A6E7-E5866EE929AB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707D6-1C5E-87F5-B234-311BF89C5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947080-FE97-6D05-6449-B43B335E5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3DA3D-6E5E-4B86-BD78-5F8937E78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66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9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8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3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3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5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93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6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75E6A8-B97B-60BD-296C-2932B6402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3B247E-5F50-AACD-BEC2-206C6A284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A926CB66-189A-DC66-D9F4-FDA36055B1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5787A9BA-A62A-4315-AED8-D791B6A62D16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D6391BBF-6839-A414-9DA6-FBC846EA1C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E6DDD104-BC1E-885F-9474-6DCAF3F676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anose="020B0604020202020204" pitchFamily="34" charset="0"/>
              </a:defRPr>
            </a:lvl1pPr>
          </a:lstStyle>
          <a:p>
            <a:fld id="{96F3B7DA-47AC-495E-920A-47093C6345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hyperlink" Target="http://mirror-us-ga1.gallery.hd.org/_exhibits/light/light-bulb-glowing-filament-AHD.jpg" TargetMode="External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wm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nl.gov/bnlweb/Museum/photos/Science%2520Museum/D0330399.JPEG&amp;imgrefurl=http://www.bnl.gov/bnlweb/Museum/Investigate.html&amp;h=504&amp;w=400&amp;sz=222&amp;hl=en&amp;start=1&amp;um=1&amp;tbnid=IAVf5tE3Wer2PM:&amp;tbnh=130&amp;tbnw=103&amp;prev=/images%3Fq%3Dstatic%2Belectricity%26svnum%3D10%26um%3D1%26hl%3Den%26sa%3DN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www.sitemason.com/files/dqYN6E/generatoredited.JPG" TargetMode="Externa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hyperlink" Target="http://www.geog.ouc.bc.ca/conted/onlinecourses/enviroglos/e.html#anchor6857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.ouc.bc.ca/conted/onlinecourses/enviroglos/e.html#anchor6857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eog.ouc.bc.ca/conted/onlinecourses/enviroglos/e.html#anchor68574" TargetMode="External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gif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nl.gov/bnlweb/Museum/photos/Science%2520Museum/D0330399.JPEG&amp;imgrefurl=http://www.bnl.gov/bnlweb/Museum/Investigate.html&amp;h=504&amp;w=400&amp;sz=222&amp;hl=en&amp;start=1&amp;um=1&amp;tbnid=IAVf5tE3Wer2PM:&amp;tbnh=130&amp;tbnw=103&amp;prev=/images%3Fq%3Dstatic%2Belectricity%26svnum%3D10%26um%3D1%26hl%3Den%26sa%3DN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hyperlink" Target="http://www.sitemason.com/files/dqYN6E/generatoredited.JPG" TargetMode="Externa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hyperlink" Target="http://mirror-us-ga1.gallery.hd.org/_exhibits/light/light-bulb-glowing-filament-AHD.jpg" TargetMode="External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2056" descr="19911011%20Gaviota%2036%20Lightning%20Lulu%2011x14%20l">
            <a:extLst>
              <a:ext uri="{FF2B5EF4-FFF2-40B4-BE49-F238E27FC236}">
                <a16:creationId xmlns:a16="http://schemas.microsoft.com/office/drawing/2014/main" id="{539565FF-A2EB-CBEE-AE83-565431D0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054" descr="lightning-gallery-18">
            <a:extLst>
              <a:ext uri="{FF2B5EF4-FFF2-40B4-BE49-F238E27FC236}">
                <a16:creationId xmlns:a16="http://schemas.microsoft.com/office/drawing/2014/main" id="{5277D020-CDC4-CE60-E9B4-C4F65BAA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058" descr="lightning">
            <a:extLst>
              <a:ext uri="{FF2B5EF4-FFF2-40B4-BE49-F238E27FC236}">
                <a16:creationId xmlns:a16="http://schemas.microsoft.com/office/drawing/2014/main" id="{FED748D9-F525-3544-E753-241FCCDC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670" r="7513" b="11351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4">
            <a:extLst>
              <a:ext uri="{FF2B5EF4-FFF2-40B4-BE49-F238E27FC236}">
                <a16:creationId xmlns:a16="http://schemas.microsoft.com/office/drawing/2014/main" id="{94AF1A85-DC31-EEE1-9C54-9020C24AF1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810000"/>
            <a:ext cx="73914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9958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GB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>
                        <a:alpha val="32999"/>
                      </a:srgbClr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2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18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0390143">
            <a:extLst>
              <a:ext uri="{FF2B5EF4-FFF2-40B4-BE49-F238E27FC236}">
                <a16:creationId xmlns:a16="http://schemas.microsoft.com/office/drawing/2014/main" id="{EB256D6F-2775-8524-9020-DB5F8CAB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4" descr="v">
            <a:extLst>
              <a:ext uri="{FF2B5EF4-FFF2-40B4-BE49-F238E27FC236}">
                <a16:creationId xmlns:a16="http://schemas.microsoft.com/office/drawing/2014/main" id="{82B035A4-4A05-7E98-5F1D-412A7C34C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14800"/>
            <a:ext cx="2819400" cy="17526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4400" b="1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D17715BE-99C5-F3C3-4EF0-5D64E04A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2513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/>
              <a:t>Vibration</a:t>
            </a:r>
          </a:p>
        </p:txBody>
      </p:sp>
      <p:sp>
        <p:nvSpPr>
          <p:cNvPr id="116742" name="Freeform 6">
            <a:extLst>
              <a:ext uri="{FF2B5EF4-FFF2-40B4-BE49-F238E27FC236}">
                <a16:creationId xmlns:a16="http://schemas.microsoft.com/office/drawing/2014/main" id="{E6EA8BA9-D159-958C-334D-134A6723A2B0}"/>
              </a:ext>
            </a:extLst>
          </p:cNvPr>
          <p:cNvSpPr>
            <a:spLocks/>
          </p:cNvSpPr>
          <p:nvPr/>
        </p:nvSpPr>
        <p:spPr bwMode="auto">
          <a:xfrm flipH="1" flipV="1">
            <a:off x="3733800" y="4203700"/>
            <a:ext cx="2590800" cy="673100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384" y="96"/>
              </a:cxn>
              <a:cxn ang="0">
                <a:pos x="144" y="48"/>
              </a:cxn>
              <a:cxn ang="0">
                <a:pos x="0" y="288"/>
              </a:cxn>
              <a:cxn ang="0">
                <a:pos x="144" y="384"/>
              </a:cxn>
              <a:cxn ang="0">
                <a:pos x="672" y="336"/>
              </a:cxn>
              <a:cxn ang="0">
                <a:pos x="1104" y="384"/>
              </a:cxn>
              <a:cxn ang="0">
                <a:pos x="1680" y="528"/>
              </a:cxn>
              <a:cxn ang="0">
                <a:pos x="1776" y="336"/>
              </a:cxn>
              <a:cxn ang="0">
                <a:pos x="1632" y="48"/>
              </a:cxn>
              <a:cxn ang="0">
                <a:pos x="1296" y="48"/>
              </a:cxn>
              <a:cxn ang="0">
                <a:pos x="912" y="96"/>
              </a:cxn>
            </a:cxnLst>
            <a:rect l="0" t="0" r="r" b="b"/>
            <a:pathLst>
              <a:path w="1792" h="536">
                <a:moveTo>
                  <a:pt x="912" y="96"/>
                </a:moveTo>
                <a:cubicBezTo>
                  <a:pt x="760" y="104"/>
                  <a:pt x="512" y="104"/>
                  <a:pt x="384" y="96"/>
                </a:cubicBezTo>
                <a:cubicBezTo>
                  <a:pt x="256" y="88"/>
                  <a:pt x="208" y="16"/>
                  <a:pt x="144" y="48"/>
                </a:cubicBezTo>
                <a:cubicBezTo>
                  <a:pt x="80" y="80"/>
                  <a:pt x="0" y="232"/>
                  <a:pt x="0" y="288"/>
                </a:cubicBezTo>
                <a:cubicBezTo>
                  <a:pt x="0" y="344"/>
                  <a:pt x="32" y="376"/>
                  <a:pt x="144" y="384"/>
                </a:cubicBezTo>
                <a:cubicBezTo>
                  <a:pt x="256" y="392"/>
                  <a:pt x="512" y="336"/>
                  <a:pt x="672" y="336"/>
                </a:cubicBezTo>
                <a:cubicBezTo>
                  <a:pt x="832" y="336"/>
                  <a:pt x="936" y="352"/>
                  <a:pt x="1104" y="384"/>
                </a:cubicBezTo>
                <a:cubicBezTo>
                  <a:pt x="1272" y="416"/>
                  <a:pt x="1568" y="536"/>
                  <a:pt x="1680" y="528"/>
                </a:cubicBezTo>
                <a:cubicBezTo>
                  <a:pt x="1792" y="520"/>
                  <a:pt x="1784" y="416"/>
                  <a:pt x="1776" y="336"/>
                </a:cubicBezTo>
                <a:cubicBezTo>
                  <a:pt x="1768" y="256"/>
                  <a:pt x="1712" y="96"/>
                  <a:pt x="1632" y="48"/>
                </a:cubicBezTo>
                <a:cubicBezTo>
                  <a:pt x="1552" y="0"/>
                  <a:pt x="1416" y="48"/>
                  <a:pt x="1296" y="48"/>
                </a:cubicBezTo>
                <a:cubicBezTo>
                  <a:pt x="1176" y="48"/>
                  <a:pt x="1064" y="88"/>
                  <a:pt x="912" y="9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tint val="0"/>
                  <a:invGamma/>
                  <a:alpha val="67999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709F690C-4132-AB46-90D0-588934CE4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213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/>
              <a:t>Potential</a:t>
            </a:r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F941747D-DCF6-9D4C-11F5-94ED94E9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95263"/>
            <a:ext cx="6862763" cy="48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1" lang="en-US" altLang="en-US" u="sng"/>
              <a:t>Vibration/Wave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mechanical oscillations about an equilibrium point. 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Earthquake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Sound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Trampoline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Pendulum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Spring (car)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guitar string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Ocean</a:t>
            </a:r>
          </a:p>
          <a:p>
            <a:pPr algn="l">
              <a:spcBef>
                <a:spcPct val="0"/>
              </a:spcBef>
            </a:pPr>
            <a:r>
              <a:rPr kumimoji="1" lang="en-US" altLang="en-US" u="sng"/>
              <a:t>Wave 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 a disturbance that propagates through space and time, </a:t>
            </a:r>
          </a:p>
          <a:p>
            <a:pPr algn="l">
              <a:spcBef>
                <a:spcPct val="0"/>
              </a:spcBef>
            </a:pPr>
            <a:r>
              <a:rPr kumimoji="1" lang="en-US" altLang="en-US"/>
              <a:t>usually with transferrance of energy. </a:t>
            </a:r>
          </a:p>
          <a:p>
            <a:pPr algn="l">
              <a:spcBef>
                <a:spcPct val="0"/>
              </a:spcBef>
            </a:pPr>
            <a:endParaRPr kumimoji="1" lang="en-US" altLang="en-US"/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519C7BD4-888A-C8C2-773A-66697FD88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191000"/>
            <a:ext cx="154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/>
              <a:t>Wave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umbnail">
            <a:hlinkClick r:id="rId3"/>
            <a:extLst>
              <a:ext uri="{FF2B5EF4-FFF2-40B4-BE49-F238E27FC236}">
                <a16:creationId xmlns:a16="http://schemas.microsoft.com/office/drawing/2014/main" id="{5FAD13C2-EEC2-FF58-073D-A9A2F5A2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67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Freeform 3">
            <a:extLst>
              <a:ext uri="{FF2B5EF4-FFF2-40B4-BE49-F238E27FC236}">
                <a16:creationId xmlns:a16="http://schemas.microsoft.com/office/drawing/2014/main" id="{AC5FF801-9846-9090-EE5E-C025D89EF15B}"/>
              </a:ext>
            </a:extLst>
          </p:cNvPr>
          <p:cNvSpPr>
            <a:spLocks/>
          </p:cNvSpPr>
          <p:nvPr/>
        </p:nvSpPr>
        <p:spPr bwMode="auto">
          <a:xfrm>
            <a:off x="5867400" y="762000"/>
            <a:ext cx="3048000" cy="2286000"/>
          </a:xfrm>
          <a:custGeom>
            <a:avLst/>
            <a:gdLst/>
            <a:ahLst/>
            <a:cxnLst>
              <a:cxn ang="0">
                <a:pos x="120" y="1344"/>
              </a:cxn>
              <a:cxn ang="0">
                <a:pos x="264" y="720"/>
              </a:cxn>
              <a:cxn ang="0">
                <a:pos x="264" y="192"/>
              </a:cxn>
              <a:cxn ang="0">
                <a:pos x="24" y="144"/>
              </a:cxn>
              <a:cxn ang="0">
                <a:pos x="120" y="768"/>
              </a:cxn>
              <a:cxn ang="0">
                <a:pos x="504" y="768"/>
              </a:cxn>
              <a:cxn ang="0">
                <a:pos x="648" y="144"/>
              </a:cxn>
              <a:cxn ang="0">
                <a:pos x="408" y="96"/>
              </a:cxn>
              <a:cxn ang="0">
                <a:pos x="408" y="576"/>
              </a:cxn>
              <a:cxn ang="0">
                <a:pos x="648" y="864"/>
              </a:cxn>
              <a:cxn ang="0">
                <a:pos x="936" y="576"/>
              </a:cxn>
              <a:cxn ang="0">
                <a:pos x="936" y="48"/>
              </a:cxn>
              <a:cxn ang="0">
                <a:pos x="792" y="336"/>
              </a:cxn>
              <a:cxn ang="0">
                <a:pos x="984" y="864"/>
              </a:cxn>
              <a:cxn ang="0">
                <a:pos x="1368" y="720"/>
              </a:cxn>
              <a:cxn ang="0">
                <a:pos x="1416" y="96"/>
              </a:cxn>
              <a:cxn ang="0">
                <a:pos x="1176" y="144"/>
              </a:cxn>
              <a:cxn ang="0">
                <a:pos x="1128" y="624"/>
              </a:cxn>
              <a:cxn ang="0">
                <a:pos x="1128" y="1440"/>
              </a:cxn>
            </a:cxnLst>
            <a:rect l="0" t="0" r="r" b="b"/>
            <a:pathLst>
              <a:path w="1448" h="1440">
                <a:moveTo>
                  <a:pt x="120" y="1344"/>
                </a:moveTo>
                <a:cubicBezTo>
                  <a:pt x="180" y="1128"/>
                  <a:pt x="240" y="912"/>
                  <a:pt x="264" y="720"/>
                </a:cubicBezTo>
                <a:cubicBezTo>
                  <a:pt x="288" y="528"/>
                  <a:pt x="304" y="288"/>
                  <a:pt x="264" y="192"/>
                </a:cubicBezTo>
                <a:cubicBezTo>
                  <a:pt x="224" y="96"/>
                  <a:pt x="48" y="48"/>
                  <a:pt x="24" y="144"/>
                </a:cubicBezTo>
                <a:cubicBezTo>
                  <a:pt x="0" y="240"/>
                  <a:pt x="40" y="664"/>
                  <a:pt x="120" y="768"/>
                </a:cubicBezTo>
                <a:cubicBezTo>
                  <a:pt x="200" y="872"/>
                  <a:pt x="416" y="872"/>
                  <a:pt x="504" y="768"/>
                </a:cubicBezTo>
                <a:cubicBezTo>
                  <a:pt x="592" y="664"/>
                  <a:pt x="664" y="256"/>
                  <a:pt x="648" y="144"/>
                </a:cubicBezTo>
                <a:cubicBezTo>
                  <a:pt x="632" y="32"/>
                  <a:pt x="448" y="24"/>
                  <a:pt x="408" y="96"/>
                </a:cubicBezTo>
                <a:cubicBezTo>
                  <a:pt x="368" y="168"/>
                  <a:pt x="368" y="448"/>
                  <a:pt x="408" y="576"/>
                </a:cubicBezTo>
                <a:cubicBezTo>
                  <a:pt x="448" y="704"/>
                  <a:pt x="560" y="864"/>
                  <a:pt x="648" y="864"/>
                </a:cubicBezTo>
                <a:cubicBezTo>
                  <a:pt x="736" y="864"/>
                  <a:pt x="888" y="712"/>
                  <a:pt x="936" y="576"/>
                </a:cubicBezTo>
                <a:cubicBezTo>
                  <a:pt x="984" y="440"/>
                  <a:pt x="960" y="88"/>
                  <a:pt x="936" y="48"/>
                </a:cubicBezTo>
                <a:cubicBezTo>
                  <a:pt x="912" y="8"/>
                  <a:pt x="784" y="200"/>
                  <a:pt x="792" y="336"/>
                </a:cubicBezTo>
                <a:cubicBezTo>
                  <a:pt x="800" y="472"/>
                  <a:pt x="888" y="800"/>
                  <a:pt x="984" y="864"/>
                </a:cubicBezTo>
                <a:cubicBezTo>
                  <a:pt x="1080" y="928"/>
                  <a:pt x="1296" y="848"/>
                  <a:pt x="1368" y="720"/>
                </a:cubicBezTo>
                <a:cubicBezTo>
                  <a:pt x="1440" y="592"/>
                  <a:pt x="1448" y="192"/>
                  <a:pt x="1416" y="96"/>
                </a:cubicBezTo>
                <a:cubicBezTo>
                  <a:pt x="1384" y="0"/>
                  <a:pt x="1224" y="56"/>
                  <a:pt x="1176" y="144"/>
                </a:cubicBezTo>
                <a:cubicBezTo>
                  <a:pt x="1128" y="232"/>
                  <a:pt x="1136" y="408"/>
                  <a:pt x="1128" y="624"/>
                </a:cubicBezTo>
                <a:cubicBezTo>
                  <a:pt x="1120" y="840"/>
                  <a:pt x="1124" y="1140"/>
                  <a:pt x="1128" y="1440"/>
                </a:cubicBezTo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292" name="Freeform 4">
            <a:extLst>
              <a:ext uri="{FF2B5EF4-FFF2-40B4-BE49-F238E27FC236}">
                <a16:creationId xmlns:a16="http://schemas.microsoft.com/office/drawing/2014/main" id="{901A724E-3872-89AE-2C3E-1EDF493EADF3}"/>
              </a:ext>
            </a:extLst>
          </p:cNvPr>
          <p:cNvSpPr>
            <a:spLocks/>
          </p:cNvSpPr>
          <p:nvPr/>
        </p:nvSpPr>
        <p:spPr bwMode="auto">
          <a:xfrm rot="-761672">
            <a:off x="4619625" y="2774950"/>
            <a:ext cx="1130300" cy="2895600"/>
          </a:xfrm>
          <a:custGeom>
            <a:avLst/>
            <a:gdLst>
              <a:gd name="T0" fmla="*/ 96 w 1336"/>
              <a:gd name="T1" fmla="*/ 2640 h 2640"/>
              <a:gd name="T2" fmla="*/ 1248 w 1336"/>
              <a:gd name="T3" fmla="*/ 1776 h 2640"/>
              <a:gd name="T4" fmla="*/ 624 w 1336"/>
              <a:gd name="T5" fmla="*/ 1248 h 2640"/>
              <a:gd name="T6" fmla="*/ 1056 w 1336"/>
              <a:gd name="T7" fmla="*/ 336 h 2640"/>
              <a:gd name="T8" fmla="*/ 0 w 1336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6"/>
              <a:gd name="T16" fmla="*/ 0 h 2640"/>
              <a:gd name="T17" fmla="*/ 1336 w 1336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6" h="2640">
                <a:moveTo>
                  <a:pt x="96" y="2640"/>
                </a:moveTo>
                <a:cubicBezTo>
                  <a:pt x="628" y="2324"/>
                  <a:pt x="1160" y="2008"/>
                  <a:pt x="1248" y="1776"/>
                </a:cubicBezTo>
                <a:cubicBezTo>
                  <a:pt x="1336" y="1544"/>
                  <a:pt x="656" y="1488"/>
                  <a:pt x="624" y="1248"/>
                </a:cubicBezTo>
                <a:cubicBezTo>
                  <a:pt x="592" y="1008"/>
                  <a:pt x="1160" y="544"/>
                  <a:pt x="1056" y="336"/>
                </a:cubicBezTo>
                <a:cubicBezTo>
                  <a:pt x="952" y="128"/>
                  <a:pt x="476" y="64"/>
                  <a:pt x="0" y="0"/>
                </a:cubicBezTo>
              </a:path>
            </a:pathLst>
          </a:custGeom>
          <a:noFill/>
          <a:ln w="762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2293" name="Picture 5" descr="MMj03368490000[1]">
            <a:extLst>
              <a:ext uri="{FF2B5EF4-FFF2-40B4-BE49-F238E27FC236}">
                <a16:creationId xmlns:a16="http://schemas.microsoft.com/office/drawing/2014/main" id="{FA1C19B5-5B71-BA60-8FE1-C3D0AA2458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514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0236489">
            <a:extLst>
              <a:ext uri="{FF2B5EF4-FFF2-40B4-BE49-F238E27FC236}">
                <a16:creationId xmlns:a16="http://schemas.microsoft.com/office/drawing/2014/main" id="{8A55C227-FB49-0C45-F921-4FAE680F6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0285247">
            <a:extLst>
              <a:ext uri="{FF2B5EF4-FFF2-40B4-BE49-F238E27FC236}">
                <a16:creationId xmlns:a16="http://schemas.microsoft.com/office/drawing/2014/main" id="{4ECF7016-1F56-8DD6-7A74-B9BA2B8909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30480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Freeform 8">
            <a:extLst>
              <a:ext uri="{FF2B5EF4-FFF2-40B4-BE49-F238E27FC236}">
                <a16:creationId xmlns:a16="http://schemas.microsoft.com/office/drawing/2014/main" id="{1CAD20B2-8E42-69CD-0594-016AA2E16302}"/>
              </a:ext>
            </a:extLst>
          </p:cNvPr>
          <p:cNvSpPr>
            <a:spLocks/>
          </p:cNvSpPr>
          <p:nvPr/>
        </p:nvSpPr>
        <p:spPr bwMode="auto">
          <a:xfrm rot="10800000">
            <a:off x="3048000" y="3143250"/>
            <a:ext cx="1143000" cy="2514600"/>
          </a:xfrm>
          <a:custGeom>
            <a:avLst/>
            <a:gdLst>
              <a:gd name="T0" fmla="*/ 96 w 1336"/>
              <a:gd name="T1" fmla="*/ 2640 h 2640"/>
              <a:gd name="T2" fmla="*/ 1248 w 1336"/>
              <a:gd name="T3" fmla="*/ 1776 h 2640"/>
              <a:gd name="T4" fmla="*/ 624 w 1336"/>
              <a:gd name="T5" fmla="*/ 1248 h 2640"/>
              <a:gd name="T6" fmla="*/ 1056 w 1336"/>
              <a:gd name="T7" fmla="*/ 336 h 2640"/>
              <a:gd name="T8" fmla="*/ 0 w 1336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6"/>
              <a:gd name="T16" fmla="*/ 0 h 2640"/>
              <a:gd name="T17" fmla="*/ 1336 w 1336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6" h="2640">
                <a:moveTo>
                  <a:pt x="96" y="2640"/>
                </a:moveTo>
                <a:cubicBezTo>
                  <a:pt x="628" y="2324"/>
                  <a:pt x="1160" y="2008"/>
                  <a:pt x="1248" y="1776"/>
                </a:cubicBezTo>
                <a:cubicBezTo>
                  <a:pt x="1336" y="1544"/>
                  <a:pt x="656" y="1488"/>
                  <a:pt x="624" y="1248"/>
                </a:cubicBezTo>
                <a:cubicBezTo>
                  <a:pt x="592" y="1008"/>
                  <a:pt x="1160" y="544"/>
                  <a:pt x="1056" y="336"/>
                </a:cubicBezTo>
                <a:cubicBezTo>
                  <a:pt x="952" y="128"/>
                  <a:pt x="476" y="64"/>
                  <a:pt x="0" y="0"/>
                </a:cubicBezTo>
              </a:path>
            </a:pathLst>
          </a:custGeom>
          <a:noFill/>
          <a:ln w="762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2297" name="Picture 9" descr="MMj02835840000[1]">
            <a:extLst>
              <a:ext uri="{FF2B5EF4-FFF2-40B4-BE49-F238E27FC236}">
                <a16:creationId xmlns:a16="http://schemas.microsoft.com/office/drawing/2014/main" id="{E0F823AA-E725-C6F5-840D-8B2893B0C4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958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10">
            <a:extLst>
              <a:ext uri="{FF2B5EF4-FFF2-40B4-BE49-F238E27FC236}">
                <a16:creationId xmlns:a16="http://schemas.microsoft.com/office/drawing/2014/main" id="{6CE332C7-82F7-9058-9C7F-FD72FB32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484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11">
            <a:extLst>
              <a:ext uri="{FF2B5EF4-FFF2-40B4-BE49-F238E27FC236}">
                <a16:creationId xmlns:a16="http://schemas.microsoft.com/office/drawing/2014/main" id="{3131AA39-8113-D9F4-BBBF-43F69E4A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70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8" name="Picture 12">
            <a:extLst>
              <a:ext uri="{FF2B5EF4-FFF2-40B4-BE49-F238E27FC236}">
                <a16:creationId xmlns:a16="http://schemas.microsoft.com/office/drawing/2014/main" id="{558451A7-D8D7-7C1A-78B0-67D85996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484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9" name="Picture 13">
            <a:extLst>
              <a:ext uri="{FF2B5EF4-FFF2-40B4-BE49-F238E27FC236}">
                <a16:creationId xmlns:a16="http://schemas.microsoft.com/office/drawing/2014/main" id="{30CFB9F9-3340-C6B6-644D-4762F4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70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0" name="Picture 14">
            <a:extLst>
              <a:ext uri="{FF2B5EF4-FFF2-40B4-BE49-F238E27FC236}">
                <a16:creationId xmlns:a16="http://schemas.microsoft.com/office/drawing/2014/main" id="{38EBBB7D-248A-D8B5-9A67-50239346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70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1" name="Picture 15">
            <a:extLst>
              <a:ext uri="{FF2B5EF4-FFF2-40B4-BE49-F238E27FC236}">
                <a16:creationId xmlns:a16="http://schemas.microsoft.com/office/drawing/2014/main" id="{5C13B64F-0976-72AA-A1D5-F1EBAF5C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484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2" name="Picture 16">
            <a:extLst>
              <a:ext uri="{FF2B5EF4-FFF2-40B4-BE49-F238E27FC236}">
                <a16:creationId xmlns:a16="http://schemas.microsoft.com/office/drawing/2014/main" id="{7172241E-0E40-5361-476A-9DDA4776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3" name="Picture 17">
            <a:extLst>
              <a:ext uri="{FF2B5EF4-FFF2-40B4-BE49-F238E27FC236}">
                <a16:creationId xmlns:a16="http://schemas.microsoft.com/office/drawing/2014/main" id="{53644C1E-E572-30DE-7276-DE198D38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18">
            <a:extLst>
              <a:ext uri="{FF2B5EF4-FFF2-40B4-BE49-F238E27FC236}">
                <a16:creationId xmlns:a16="http://schemas.microsoft.com/office/drawing/2014/main" id="{73645826-4B8E-9977-7EB4-1FA5E20CC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-228600"/>
            <a:ext cx="441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 b="1" u="sng"/>
              <a:t>Electricity</a:t>
            </a: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B8481FA5-0EA0-DC6A-5A04-2E1F008B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52400"/>
            <a:ext cx="2032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800" b="1">
                <a:solidFill>
                  <a:schemeClr val="bg2"/>
                </a:solidFill>
                <a:latin typeface="Arial" panose="020B0604020202020204" pitchFamily="34" charset="0"/>
              </a:rPr>
              <a:t>filament</a:t>
            </a:r>
          </a:p>
        </p:txBody>
      </p:sp>
      <p:pic>
        <p:nvPicPr>
          <p:cNvPr id="126996" name="Picture 20" descr="j0205448">
            <a:extLst>
              <a:ext uri="{FF2B5EF4-FFF2-40B4-BE49-F238E27FC236}">
                <a16:creationId xmlns:a16="http://schemas.microsoft.com/office/drawing/2014/main" id="{41008A44-90ED-A90B-2905-E9E1A560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7"/>
          <a:stretch>
            <a:fillRect/>
          </a:stretch>
        </p:blipFill>
        <p:spPr bwMode="auto">
          <a:xfrm>
            <a:off x="-1819275" y="5572125"/>
            <a:ext cx="1819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2 -0.14861 C 0.00069 -0.15671 0.00017 -0.1669 0.00434 -0.17315 C 0.00677 -0.17685 0.01007 -0.1787 0.01336 -0.18102 C 0.01788 -0.19491 0.02187 -0.20092 0.02968 -0.21319 C 0.03246 -0.21713 0.03715 -0.22245 0.03871 -0.22685 C 0.04288 -0.23958 0.03993 -0.23333 0.04757 -0.24537 C 0.04843 -0.24676 0.04843 -0.24861 0.04913 -0.25 C 0.05139 -0.2544 0.05468 -0.25903 0.05659 -0.26366 C 0.05798 -0.26667 0.05955 -0.27292 0.05955 -0.27268 C 0.06111 -0.2919 0.0625 -0.29815 0.05955 -0.31898 C 0.05868 -0.3243 0.04757 -0.32963 0.04757 -0.3294 C 0.0434 -0.33634 0.03646 -0.33889 0.02968 -0.34352 C 0.02795 -0.34467 0.02691 -0.34676 0.02534 -0.34792 C 0.02239 -0.35023 0.01632 -0.35417 0.01632 -0.35393 C 0.00833 -0.36643 0.01875 -0.35162 0.00885 -0.3618 C -0.00104 -0.37199 0.01336 -0.36134 0.00139 -0.36944 C -0.00209 -0.38032 0.00017 -0.37592 -0.00452 -0.38333 C -0.0033 -0.41643 -0.00122 -0.44977 0.00139 -0.48287 C 0.00364 -0.51111 0.00017 -0.4993 0.00434 -0.51204 C 0.00382 -0.51967 0.00451 -0.52755 0.00295 -0.53495 C 0.00034 -0.54583 -0.00556 -0.54375 -0.01198 -0.55046 C -0.02223 -0.56065 -0.03733 -0.55833 -0.05087 -0.55949 C -0.06736 -0.56088 -0.08334 -0.5625 -0.1 -0.5625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1 -0.01111 C -0.00122 -0.00949 -0.00417 -0.00764 -0.00729 -0.00579 C -0.00886 -0.00486 -0.00903 -0.00278 -0.01042 -0.00139 C -0.01181 -0.00023 -0.01337 0.00046 -0.01493 0.00139 C -0.01598 0.00278 -0.0165 0.00486 -0.01806 0.00579 C -0.02084 0.00741 -0.02726 0.00856 -0.02726 0.0088 C -0.03368 0.01759 -0.04514 0.02245 -0.0533 0.03009 C -0.0566 0.03912 -0.05729 0.04051 -0.06563 0.04583 C -0.06667 0.04722 -0.06736 0.04907 -0.06875 0.05023 C -0.07153 0.05231 -0.07795 0.05579 -0.07795 0.05602 C -0.08282 0.0625 -0.08924 0.07569 -0.09636 0.08032 C -0.09844 0.08565 -0.10104 0.08889 -0.10556 0.09305 C -0.10608 0.09444 -0.10712 0.09606 -0.10712 0.09745 C -0.10712 0.12662 -0.1125 0.1294 -0.09028 0.13472 C -0.08212 0.14236 -0.0783 0.15324 -0.06875 0.1588 C -0.06615 0.16296 -0.06354 0.16667 -0.06111 0.1706 C -0.05955 0.17268 -0.05625 0.18773 -0.05486 0.19167 C -0.05608 0.20185 -0.05851 0.2118 -0.06407 0.22037 C -0.06702 0.22477 -0.07448 0.23217 -0.07639 0.23773 C -0.07917 0.2456 -0.08351 0.25116 -0.08872 0.25764 C -0.09254 0.26875 -0.08733 0.25509 -0.09323 0.2662 C -0.09462 0.26875 -0.09566 0.27407 -0.09636 0.27639 C -0.09723 0.27917 -0.09948 0.28495 -0.09948 0.28518 C -0.09879 0.29282 -0.09983 0.30602 -0.09323 0.31366 C -0.08959 0.31805 -0.0816 0.32083 -0.07639 0.32384 C -0.06563 0.3294 -0.05608 0.33194 -0.0441 0.33495 C -0.03889 0.33657 -0.0342 0.34005 -0.02882 0.34074 C -0.02066 0.34213 -0.01233 0.3419 -0.00417 0.34213 C -0.00261 0.34305 -0.00104 0.34375 0.00034 0.34514 C 0.00173 0.34653 0.00208 0.34815 0.00347 0.3493 C 0.00468 0.35023 0.00816 0.35116 0.00816 0.35139 " pathEditMode="relative" rAng="0" ptsTypes="ffffffffffffffffffffffffffffffA">
                                      <p:cBhvr>
                                        <p:cTn id="8" dur="2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8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-0.15972 C 0.00069 -0.16759 0.00017 -0.17755 0.00434 -0.1838 C 0.00659 -0.18727 0.00989 -0.18912 0.01336 -0.1912 C 0.01771 -0.20486 0.02187 -0.21065 0.02968 -0.22245 C 0.03229 -0.22639 0.03698 -0.23171 0.03871 -0.23588 C 0.04271 -0.24838 0.03975 -0.24213 0.04757 -0.2537 C 0.04843 -0.25509 0.04843 -0.25694 0.04896 -0.25833 C 0.05139 -0.26273 0.05451 -0.26713 0.05659 -0.27176 C 0.05781 -0.27454 0.05955 -0.28055 0.05955 -0.28032 C 0.06093 -0.29907 0.0625 -0.30509 0.05955 -0.32546 C 0.05868 -0.33079 0.04757 -0.33588 0.04757 -0.33565 C 0.04323 -0.34236 0.03628 -0.34491 0.02968 -0.3493 C 0.02777 -0.35046 0.02691 -0.35255 0.02517 -0.3537 C 0.02239 -0.35602 0.01632 -0.35972 0.01632 -0.35949 C 0.00833 -0.37176 0.01875 -0.35717 0.00868 -0.36713 C -0.00122 -0.37708 0.01336 -0.36667 0.00139 -0.37454 C -0.00209 -0.38518 0.00017 -0.38102 -0.00469 -0.38796 C -0.00348 -0.42037 -0.00139 -0.45278 0.00139 -0.48495 C 0.00364 -0.5125 0.00017 -0.50092 0.00434 -0.51342 C 0.00382 -0.52083 0.00451 -0.52847 0.00277 -0.53565 C 0.00034 -0.5463 -0.00556 -0.54421 -0.01198 -0.55069 C -0.02223 -0.56088 -0.03733 -0.55856 -0.05104 -0.55972 C -0.06754 -0.56088 -0.08334 -0.5625 -0.1 -0.5625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20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99 -0.01134 C 0.00086 -0.00949 -0.00226 -0.00741 -0.00539 -0.00533 C -0.00695 -0.0044 -0.00712 -0.00208 -0.00851 -0.00093 C -0.0099 0.00046 -0.01164 0.00116 -0.0132 0.00231 C -0.01424 0.0037 -0.01476 0.00579 -0.01632 0.00671 C -0.0191 0.00856 -0.0257 0.00972 -0.0257 0.00995 C -0.03229 0.01944 -0.04393 0.02454 -0.05226 0.03264 C -0.05556 0.04213 -0.05625 0.04375 -0.06476 0.0493 C -0.0658 0.05092 -0.0665 0.05278 -0.06789 0.05393 C -0.07066 0.05625 -0.07726 0.05995 -0.07726 0.06018 C -0.08229 0.06736 -0.08872 0.08102 -0.09601 0.08588 C -0.09809 0.0919 -0.1007 0.09491 -0.10539 0.09954 C -0.10591 0.10116 -0.10695 0.10255 -0.10695 0.10417 C -0.10695 0.13542 -0.1125 0.13796 -0.08976 0.14375 C -0.08143 0.15185 -0.07761 0.16319 -0.06789 0.16944 C -0.06528 0.17361 -0.06268 0.17755 -0.06007 0.18171 C -0.05851 0.18426 -0.05521 0.20023 -0.05382 0.2044 C -0.05504 0.21505 -0.05747 0.22546 -0.0632 0.23495 C -0.06615 0.23958 -0.07379 0.24745 -0.0757 0.25324 C -0.07848 0.26134 -0.08299 0.26759 -0.0882 0.27454 C -0.09219 0.28588 -0.08681 0.27176 -0.09289 0.28356 C -0.09427 0.28611 -0.09532 0.2919 -0.09601 0.29421 C -0.09688 0.29722 -0.09914 0.30324 -0.09914 0.30347 C -0.09844 0.3118 -0.09948 0.32569 -0.09289 0.3338 C -0.08907 0.33842 -0.08091 0.34143 -0.0757 0.34444 C -0.06476 0.35046 -0.05504 0.35324 -0.04289 0.35648 C -0.0375 0.3581 -0.03282 0.3618 -0.02726 0.36273 C -0.01893 0.36389 -0.01059 0.36366 -0.00226 0.36412 C -0.0007 0.36505 0.00104 0.36574 0.00243 0.36713 C 0.00382 0.36852 0.00416 0.3706 0.00555 0.37176 C 0.00677 0.37268 0.01024 0.37338 0.01024 0.37361 " pathEditMode="relative" rAng="0" ptsTypes="ffffffffffffffffffffffffffffffA">
                                      <p:cBhvr>
                                        <p:cTn id="12" dur="2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9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99 -0.02222 C 0.00086 -0.0206 -0.00226 -0.01852 -0.00539 -0.0162 C -0.00695 -0.01528 -0.00712 -0.01296 -0.00851 -0.01181 C -0.0099 -0.01019 -0.01164 -0.00972 -0.0132 -0.00833 C -0.01424 -0.00695 -0.01476 -0.00486 -0.01632 -0.0037 C -0.0191 -0.00185 -0.0257 -0.0007 -0.0257 -0.00046 C -0.03229 0.00903 -0.04393 0.01458 -0.05226 0.02268 C -0.05556 0.03264 -0.05625 0.03403 -0.06476 0.04005 C -0.0658 0.04167 -0.0665 0.04352 -0.06789 0.04467 C -0.07066 0.04699 -0.07726 0.05092 -0.07726 0.05116 C -0.08229 0.05856 -0.08872 0.07245 -0.09601 0.07731 C -0.09809 0.08356 -0.1007 0.0868 -0.10539 0.09167 C -0.10591 0.09305 -0.10695 0.09467 -0.10695 0.0963 C -0.10695 0.12847 -0.1125 0.13102 -0.08976 0.13704 C -0.08143 0.14537 -0.07761 0.15694 -0.06789 0.16342 C -0.06528 0.16782 -0.06268 0.17176 -0.06007 0.17616 C -0.05851 0.1787 -0.05521 0.19514 -0.05382 0.1993 C -0.05504 0.21042 -0.05747 0.22106 -0.0632 0.23079 C -0.06615 0.23565 -0.07379 0.24375 -0.0757 0.24954 C -0.07848 0.2581 -0.08299 0.26435 -0.0882 0.27153 C -0.09219 0.2831 -0.08681 0.26875 -0.09289 0.28079 C -0.09427 0.28333 -0.09532 0.28935 -0.09601 0.2919 C -0.09688 0.29491 -0.09914 0.30116 -0.09914 0.30139 C -0.09844 0.30995 -0.09948 0.32407 -0.09289 0.33264 C -0.08907 0.33727 -0.08091 0.34028 -0.0757 0.34329 C -0.06476 0.34954 -0.05504 0.35231 -0.04289 0.35579 C -0.0375 0.35764 -0.03282 0.36111 -0.02726 0.36227 C -0.01893 0.36342 -0.01059 0.36319 -0.00226 0.36366 C -0.0007 0.36458 0.00104 0.36528 0.00243 0.3669 C 0.00382 0.36805 0.00416 0.37037 0.00555 0.37153 C 0.00677 0.37245 0.01024 0.37338 0.01024 0.37361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97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2 -0.18889 C 0.00069 -0.1963 0.00017 -0.20556 0.00434 -0.21111 C 0.00677 -0.21458 0.01007 -0.2162 0.01336 -0.21829 C 0.01788 -0.23079 0.02187 -0.23634 0.02968 -0.24722 C 0.03246 -0.25093 0.03715 -0.25556 0.03871 -0.25972 C 0.04288 -0.27107 0.03993 -0.26551 0.04757 -0.27639 C 0.04843 -0.27755 0.04843 -0.27917 0.04913 -0.28056 C 0.05139 -0.28449 0.05468 -0.28866 0.05659 -0.29283 C 0.05798 -0.2956 0.05955 -0.30116 0.05955 -0.30093 C 0.06111 -0.31829 0.0625 -0.32408 0.05955 -0.34283 C 0.05868 -0.34769 0.04757 -0.35232 0.04757 -0.35208 C 0.0434 -0.35857 0.03646 -0.36088 0.02968 -0.36505 C 0.02795 -0.36597 0.02691 -0.36783 0.02534 -0.36898 C 0.02239 -0.37107 0.01632 -0.37454 0.01632 -0.37431 C 0.00833 -0.38565 0.01875 -0.37222 0.00885 -0.38148 C -0.00104 -0.39074 0.01336 -0.38102 0.00139 -0.38843 C -0.00209 -0.39815 0.00017 -0.39421 -0.00452 -0.40093 C -0.0033 -0.43079 -0.00122 -0.46088 0.00139 -0.49074 C 0.00364 -0.5162 0.00017 -0.50556 0.00434 -0.51713 C 0.00382 -0.52408 0.00451 -0.53102 0.00295 -0.53773 C 0.00034 -0.54769 -0.00556 -0.5456 -0.01198 -0.55185 C -0.02223 -0.56088 -0.03733 -0.5588 -0.05087 -0.55995 C -0.06736 -0.56111 -0.08334 -0.5625 -0.1 -0.5625 " pathEditMode="relative" rAng="0" ptsTypes="ffffffffffffffffffffffA">
                                      <p:cBhvr>
                                        <p:cTn id="16" dur="2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22222E-6 C 0.00157 -0.00625 0.00313 -0.0125 0.00469 -0.01875 C 0.00521 -0.02083 0.00626 -0.025 0.00626 -0.025 C 0.00834 -0.04514 0.01007 -0.06805 0.01876 -0.08541 C 0.02084 -0.10439 0.0191 -0.09537 0.02344 -0.1125 C 0.02396 -0.11458 0.02501 -0.11875 0.02501 -0.11875 C 0.02587 -0.15 0.02726 -0.17453 0.02969 -0.20416 C 0.02917 -0.21458 0.02935 -0.22523 0.02813 -0.23541 C 0.02761 -0.23958 0.02188 -0.24537 0.02032 -0.24791 C 0.0099 -0.26574 0.01563 -0.26551 5E-6 -0.27083 C -0.00573 -0.27014 -0.01806 -0.27291 -0.02344 -0.26458 C -0.03004 -0.25463 -0.02987 -0.25139 -0.03282 -0.23958 C -0.03386 -0.23541 -0.03594 -0.22708 -0.03594 -0.22708 C -0.03403 -0.18472 -0.03403 -0.1368 5E-6 -0.11666 C 0.00816 -0.1118 0.01146 -0.11203 0.02032 -0.11041 C 0.03959 -0.11111 0.05886 -0.11064 0.07813 -0.1125 C 0.08438 -0.11319 0.09219 -0.12916 0.09219 -0.12916 C 0.09462 -0.13889 0.09862 -0.1368 0.10157 -0.14583 C 0.10296 -0.14977 0.10365 -0.15416 0.10469 -0.15833 C 0.10643 -0.16504 0.11198 -0.17106 0.11407 -0.17916 C 0.11251 -0.26828 0.13021 -0.26273 0.09219 -0.27291 C 0.08143 -0.2824 0.08646 -0.27963 0.07813 -0.28333 C 0.06112 -0.28125 0.05678 -0.28356 0.05157 -0.2625 C 0.05209 -0.2375 0.05087 -0.21227 0.05313 -0.1875 C 0.05365 -0.18264 0.0573 -0.17916 0.05938 -0.175 C 0.06251 -0.16875 0.06511 -0.14282 0.06563 -0.13958 C 0.06667 -0.13333 0.0724 -0.12592 0.07657 -0.12291 C 0.07952 -0.12083 0.08594 -0.11875 0.08594 -0.11875 C 0.0941 -0.11064 0.10261 -0.10324 0.11251 -0.1 C 0.12084 -0.10069 0.12917 -0.10023 0.13751 -0.10208 C 0.14428 -0.10347 0.14271 -0.11389 0.14688 -0.11875 C 0.15521 -0.12847 0.16198 -0.13102 0.17188 -0.13541 C 0.18247 -0.15648 0.18021 -0.16782 0.18282 -0.19583 C 0.18316 -0.20023 0.18594 -0.20833 0.18594 -0.20833 C 0.18698 -0.22777 0.1948 -0.26921 0.18126 -0.28125 C 0.16997 -0.27939 0.16685 -0.28078 0.15938 -0.27083 C 0.1566 -0.25949 0.15278 -0.25092 0.15001 -0.23958 C 0.14896 -0.23541 0.14688 -0.22708 0.14688 -0.22708 C 0.14792 -0.20069 0.14237 -0.17708 0.16094 -0.16458 C 0.16146 -0.1618 0.16164 -0.15879 0.16251 -0.15625 C 0.1632 -0.15393 0.16494 -0.15231 0.16563 -0.15 C 0.16719 -0.14421 0.1665 -0.13865 0.16876 -0.13333 C 0.17778 -0.1118 0.17119 -0.12801 0.18126 -0.11458 C 0.18507 -0.10949 0.18386 -0.10439 0.19063 -0.10208 C 0.19671 -0.1 0.20313 -0.10069 0.20938 -0.1 C 0.2191 -0.0912 0.22379 -0.09328 0.23751 -0.09166 C 0.25244 -0.09838 0.26268 -0.09814 0.27188 -0.11666 C 0.27188 -0.11713 0.27379 -0.13125 0.27501 -0.13333 C 0.27761 -0.1375 0.28143 -0.13981 0.28438 -0.14375 C 0.28542 -0.14814 0.28837 -0.15162 0.28907 -0.15625 C 0.29098 -0.16921 0.2908 -0.18264 0.29219 -0.19583 C 0.29132 -0.23541 0.304 -0.26898 0.27657 -0.28125 C 0.23646 -0.27754 0.26494 -0.28495 0.25001 -0.275 C 0.24514 -0.27176 0.23594 -0.26458 0.23594 -0.26458 C 0.22796 -0.2324 0.22032 -0.20046 0.21719 -0.16666 C 0.21771 -0.10416 0.21771 -0.04166 0.21876 0.02084 C 0.21893 0.02778 0.22188 0.03426 0.22188 0.04167 " pathEditMode="relative" ptsTypes="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0157 -0.00625 0.00313 -0.0125 0.00469 -0.01875 C 0.00521 -0.02083 0.00626 -0.025 0.00626 -0.025 C 0.00834 -0.04514 0.01007 -0.06805 0.01876 -0.08541 C 0.02084 -0.10439 0.0191 -0.09537 0.02344 -0.1125 C 0.02396 -0.11458 0.02501 -0.11875 0.02501 -0.11875 C 0.02587 -0.15 0.02726 -0.17453 0.02969 -0.20416 C 0.02917 -0.21458 0.02935 -0.22523 0.02813 -0.23541 C 0.02761 -0.23958 0.02188 -0.24537 0.02032 -0.24791 C 0.0099 -0.26574 0.01563 -0.26551 5E-6 -0.27083 C -0.00573 -0.27014 -0.01806 -0.27291 -0.02344 -0.26458 C -0.03004 -0.25463 -0.02987 -0.25139 -0.03282 -0.23958 C -0.03386 -0.23541 -0.03594 -0.22708 -0.03594 -0.22708 C -0.03403 -0.18472 -0.03403 -0.1368 5E-6 -0.11666 C 0.00816 -0.1118 0.01146 -0.11203 0.02032 -0.11041 C 0.03959 -0.11111 0.05886 -0.11064 0.07813 -0.1125 C 0.08438 -0.11319 0.09219 -0.12916 0.09219 -0.12916 C 0.09462 -0.13889 0.09862 -0.1368 0.10157 -0.14583 C 0.10296 -0.14977 0.10365 -0.15416 0.10469 -0.15833 C 0.10643 -0.16504 0.11198 -0.17106 0.11407 -0.17916 C 0.11251 -0.26828 0.13021 -0.26273 0.09219 -0.27291 C 0.08143 -0.2824 0.08646 -0.27963 0.07813 -0.28333 C 0.06112 -0.28125 0.05678 -0.28356 0.05157 -0.2625 C 0.05209 -0.2375 0.05087 -0.21227 0.05313 -0.1875 C 0.05365 -0.18264 0.0573 -0.17916 0.05938 -0.175 C 0.06251 -0.16875 0.06511 -0.14282 0.06563 -0.13958 C 0.06667 -0.13333 0.0724 -0.12592 0.07657 -0.12291 C 0.07952 -0.12083 0.08594 -0.11875 0.08594 -0.11875 C 0.0941 -0.11064 0.10261 -0.10324 0.11251 -0.1 C 0.12084 -0.10069 0.12917 -0.10023 0.13751 -0.10208 C 0.14428 -0.10347 0.14271 -0.11389 0.14688 -0.11875 C 0.15521 -0.12847 0.16198 -0.13102 0.17188 -0.13541 C 0.18247 -0.15648 0.18021 -0.16782 0.18282 -0.19583 C 0.18316 -0.20023 0.18594 -0.20833 0.18594 -0.20833 C 0.18698 -0.22777 0.1948 -0.26921 0.18126 -0.28125 C 0.16997 -0.27939 0.16685 -0.28078 0.15938 -0.27083 C 0.1566 -0.25949 0.15278 -0.25092 0.15001 -0.23958 C 0.14896 -0.23541 0.14688 -0.22708 0.14688 -0.22708 C 0.14792 -0.20069 0.14237 -0.17708 0.16094 -0.16458 C 0.16146 -0.1618 0.16164 -0.15879 0.16251 -0.15625 C 0.1632 -0.15393 0.16494 -0.15231 0.16563 -0.15 C 0.16719 -0.14421 0.1665 -0.13865 0.16876 -0.13333 C 0.17778 -0.1118 0.17119 -0.12801 0.18126 -0.11458 C 0.18507 -0.10949 0.18386 -0.10439 0.19063 -0.10208 C 0.19671 -0.1 0.20313 -0.10069 0.20938 -0.1 C 0.2191 -0.0912 0.22379 -0.09328 0.23751 -0.09166 C 0.25244 -0.09838 0.26268 -0.09814 0.27188 -0.11666 C 0.27188 -0.11713 0.27379 -0.13125 0.27501 -0.13333 C 0.27761 -0.1375 0.28143 -0.13981 0.28438 -0.14375 C 0.28542 -0.14814 0.28837 -0.15162 0.28907 -0.15625 C 0.29098 -0.16921 0.2908 -0.18264 0.29219 -0.19583 C 0.29132 -0.23541 0.304 -0.26898 0.27657 -0.28125 C 0.23646 -0.27754 0.26494 -0.28495 0.25001 -0.275 C 0.24514 -0.27176 0.23594 -0.26458 0.23594 -0.26458 C 0.22796 -0.2324 0.22032 -0.20046 0.21719 -0.16666 C 0.21771 -0.10416 0.21771 -0.04166 0.21876 0.02084 C 0.21893 0.02778 0.22188 0.03426 0.22188 0.04167 " pathEditMode="relative" ptsTypes="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1.29948 -0.07292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65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2">
            <a:extLst>
              <a:ext uri="{FF2B5EF4-FFF2-40B4-BE49-F238E27FC236}">
                <a16:creationId xmlns:a16="http://schemas.microsoft.com/office/drawing/2014/main" id="{CED588A0-DA9E-0433-215A-1A6D1973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5181600"/>
            <a:ext cx="10210800" cy="914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5" name="Rectangle 21">
            <a:extLst>
              <a:ext uri="{FF2B5EF4-FFF2-40B4-BE49-F238E27FC236}">
                <a16:creationId xmlns:a16="http://schemas.microsoft.com/office/drawing/2014/main" id="{46084D5C-689A-B9D1-8CE7-0F3C2964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2057400"/>
            <a:ext cx="10210800" cy="914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9761" name="Picture 17">
            <a:extLst>
              <a:ext uri="{FF2B5EF4-FFF2-40B4-BE49-F238E27FC236}">
                <a16:creationId xmlns:a16="http://schemas.microsoft.com/office/drawing/2014/main" id="{4C2D80EB-8B00-69F3-E1E0-1841A456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2098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8">
            <a:extLst>
              <a:ext uri="{FF2B5EF4-FFF2-40B4-BE49-F238E27FC236}">
                <a16:creationId xmlns:a16="http://schemas.microsoft.com/office/drawing/2014/main" id="{45216648-F930-00CA-138C-979CE5FF5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-228600"/>
            <a:ext cx="441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 b="1" u="sng"/>
              <a:t>Electricity</a:t>
            </a:r>
          </a:p>
        </p:txBody>
      </p:sp>
      <p:sp>
        <p:nvSpPr>
          <p:cNvPr id="13318" name="Rectangle 19">
            <a:extLst>
              <a:ext uri="{FF2B5EF4-FFF2-40B4-BE49-F238E27FC236}">
                <a16:creationId xmlns:a16="http://schemas.microsoft.com/office/drawing/2014/main" id="{4F411DA0-77B8-7BE5-B880-CCCA7326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8000" b="1">
                <a:solidFill>
                  <a:srgbClr val="FFFF66"/>
                </a:solidFill>
                <a:latin typeface="Arial" panose="020B0604020202020204" pitchFamily="34" charset="0"/>
              </a:rPr>
              <a:t>D.C</a:t>
            </a:r>
            <a:r>
              <a:rPr lang="en-US" altLang="en-US" sz="5400" b="1">
                <a:solidFill>
                  <a:srgbClr val="FFFF66"/>
                </a:solidFill>
                <a:latin typeface="Arial" panose="020B0604020202020204" pitchFamily="34" charset="0"/>
              </a:rPr>
              <a:t>.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5400" b="1">
                <a:solidFill>
                  <a:srgbClr val="FFFF66"/>
                </a:solidFill>
                <a:latin typeface="Arial" panose="020B0604020202020204" pitchFamily="34" charset="0"/>
              </a:rPr>
              <a:t>Direct Current</a:t>
            </a:r>
          </a:p>
        </p:txBody>
      </p:sp>
      <p:pic>
        <p:nvPicPr>
          <p:cNvPr id="159767" name="Picture 23">
            <a:extLst>
              <a:ext uri="{FF2B5EF4-FFF2-40B4-BE49-F238E27FC236}">
                <a16:creationId xmlns:a16="http://schemas.microsoft.com/office/drawing/2014/main" id="{1EF08E55-A7BC-272B-AFD1-D7852952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4003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8" name="Picture 24">
            <a:extLst>
              <a:ext uri="{FF2B5EF4-FFF2-40B4-BE49-F238E27FC236}">
                <a16:creationId xmlns:a16="http://schemas.microsoft.com/office/drawing/2014/main" id="{6194C40A-9219-08B2-289A-CC8788CD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0574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9" name="Picture 25">
            <a:extLst>
              <a:ext uri="{FF2B5EF4-FFF2-40B4-BE49-F238E27FC236}">
                <a16:creationId xmlns:a16="http://schemas.microsoft.com/office/drawing/2014/main" id="{5C04C15D-5923-C8F8-C8DE-590021BE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2479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0" name="Picture 26">
            <a:extLst>
              <a:ext uri="{FF2B5EF4-FFF2-40B4-BE49-F238E27FC236}">
                <a16:creationId xmlns:a16="http://schemas.microsoft.com/office/drawing/2014/main" id="{1691C8D0-18A4-9C68-4B18-C3F14E68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1" name="Picture 27">
            <a:extLst>
              <a:ext uri="{FF2B5EF4-FFF2-40B4-BE49-F238E27FC236}">
                <a16:creationId xmlns:a16="http://schemas.microsoft.com/office/drawing/2014/main" id="{252F9777-7A6F-93F9-81EF-DA957293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7531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2" name="Picture 28">
            <a:extLst>
              <a:ext uri="{FF2B5EF4-FFF2-40B4-BE49-F238E27FC236}">
                <a16:creationId xmlns:a16="http://schemas.microsoft.com/office/drawing/2014/main" id="{C35A1B27-BEBE-1163-A693-2D5788C9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1816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3" name="Picture 29">
            <a:extLst>
              <a:ext uri="{FF2B5EF4-FFF2-40B4-BE49-F238E27FC236}">
                <a16:creationId xmlns:a16="http://schemas.microsoft.com/office/drawing/2014/main" id="{F66E0FED-E477-F874-D577-D44892A4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3721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30">
            <a:extLst>
              <a:ext uri="{FF2B5EF4-FFF2-40B4-BE49-F238E27FC236}">
                <a16:creationId xmlns:a16="http://schemas.microsoft.com/office/drawing/2014/main" id="{732787CB-6A89-C443-DA44-470D0A7C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6470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8000" b="1">
                <a:solidFill>
                  <a:srgbClr val="FFFF66"/>
                </a:solidFill>
                <a:latin typeface="Arial" panose="020B0604020202020204" pitchFamily="34" charset="0"/>
              </a:rPr>
              <a:t>A.C.</a:t>
            </a:r>
            <a:r>
              <a:rPr lang="en-US" altLang="en-US" sz="5400" b="1">
                <a:solidFill>
                  <a:srgbClr val="FFFF66"/>
                </a:solidFill>
                <a:latin typeface="Arial" panose="020B0604020202020204" pitchFamily="34" charset="0"/>
              </a:rPr>
              <a:t>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5400" b="1">
                <a:solidFill>
                  <a:srgbClr val="FFFF66"/>
                </a:solidFill>
                <a:latin typeface="Arial" panose="020B0604020202020204" pitchFamily="34" charset="0"/>
              </a:rPr>
              <a:t>Alternating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5.78035E-8 L 1.14167 0.013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4.39306E-6 L 1.11666 0.019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33" y="9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3.4104E-6 L 1.14166 0.013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0.0111 L 1.125 0.019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0" y="4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1.15607E-6 L 1.15 0.013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0" y="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4.50867E-6 L 1.14167 0.0194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9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2.31214E-6 L 1.15 0.0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0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93889E-18 2.02312E-6 L 1.15 0.019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0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580E6D1-D3AD-1C26-8426-4AA32A0C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42672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162BCE9-D35E-94BF-B1D1-35B37F90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85C27B17-99A7-D29E-4EAC-438EFA38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EAC97E73-1497-4D3F-6080-3E0423C2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541">
            <a:off x="18288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73F9892B-0D7C-0749-4524-D70614E8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A4FE8352-8C33-60F6-D9F6-C02EB1BA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18288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A8FB3261-CE64-D6F5-C715-67096325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-5334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73D3BD5A-E06D-93D6-5EE5-608EFA66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1239">
            <a:off x="-533400" y="403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>
            <a:extLst>
              <a:ext uri="{FF2B5EF4-FFF2-40B4-BE49-F238E27FC236}">
                <a16:creationId xmlns:a16="http://schemas.microsoft.com/office/drawing/2014/main" id="{B4C46E82-8B6C-1EC8-64E4-4A1A61DA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8991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Electricity - electrons moving through a metal wire.</a:t>
            </a:r>
            <a:endParaRPr lang="en-US" altLang="en-US" sz="3600" b="1" u="sng">
              <a:latin typeface="Arial" panose="020B0604020202020204" pitchFamily="34" charset="0"/>
            </a:endParaRPr>
          </a:p>
        </p:txBody>
      </p:sp>
      <p:pic>
        <p:nvPicPr>
          <p:cNvPr id="154635" name="Picture 11">
            <a:extLst>
              <a:ext uri="{FF2B5EF4-FFF2-40B4-BE49-F238E27FC236}">
                <a16:creationId xmlns:a16="http://schemas.microsoft.com/office/drawing/2014/main" id="{C69ADD23-0470-B281-5BD2-652EBE38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6" name="Picture 12">
            <a:extLst>
              <a:ext uri="{FF2B5EF4-FFF2-40B4-BE49-F238E27FC236}">
                <a16:creationId xmlns:a16="http://schemas.microsoft.com/office/drawing/2014/main" id="{4C24EC29-C303-ADF5-8128-5F934902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0.15376 C -0.11684 0.10959 -0.1066 0.06566 -0.08577 0.03745 C -0.06493 0.00925 -0.02795 -0.01318 -0.00157 -0.01526 C 0.02482 -0.01734 0.05347 0.00277 0.07309 0.02474 C 0.09271 0.0467 0.10573 0.08578 0.1158 0.11584 C 0.12586 0.14589 0.12586 0.17572 0.13333 0.20462 C 0.1408 0.23352 0.14618 0.26682 0.16024 0.28902 C 0.1743 0.31121 0.19687 0.32855 0.21753 0.3378 C 0.23819 0.34705 0.26441 0.34936 0.2842 0.34404 C 0.30399 0.33873 0.3217 0.32324 0.33646 0.30589 C 0.35121 0.28855 0.36319 0.26312 0.37309 0.24046 C 0.38298 0.2178 0.38871 0.19214 0.39531 0.17063 C 0.40191 0.14913 0.40347 0.13503 0.41267 0.11144 C 0.42187 0.08786 0.43593 0.0474 0.45069 0.02913 C 0.46562 0.01087 0.48732 0.00647 0.50156 0.00162 C 0.5158 -0.00324 0.52448 -0.00231 0.53628 -0.00046 C 0.54843 0.00139 0.55937 0.00231 0.57309 0.01225 C 0.5868 0.02219 0.60607 0.04 0.61909 0.05873 C 0.63211 0.07745 0.64271 0.10034 0.65086 0.12416 C 0.65902 0.14797 0.66007 0.17549 0.66823 0.20231 C 0.67639 0.22913 0.68489 0.2615 0.7 0.28485 C 0.7151 0.30821 0.73698 0.33248 0.75868 0.34196 C 0.78038 0.35144 0.80989 0.34751 0.83021 0.34196 C 0.85052 0.33641 0.86423 0.32832 0.8809 0.30821 C 0.89757 0.28809 0.91562 0.25364 0.93021 0.2215 C 0.94479 0.18936 0.96198 0.13341 0.96823 0.11584 " pathEditMode="relative" ptsTypes="aaaaaaaaaaaaaaaaaaaaaaaaaA">
                                      <p:cBhvr>
                                        <p:cTn id="6" dur="12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2691 0.15376 C -0.11684 0.10959 -0.1066 0.06566 -0.08577 0.03745 C -0.06493 0.00925 -0.02795 -0.01318 -0.00157 -0.01526 C 0.02482 -0.01734 0.05347 0.00277 0.07309 0.02474 C 0.09271 0.0467 0.10573 0.08578 0.1158 0.11584 C 0.12586 0.14589 0.12586 0.17572 0.13333 0.20462 C 0.1408 0.23352 0.14618 0.26682 0.16024 0.28902 C 0.1743 0.31121 0.19687 0.32855 0.21753 0.3378 C 0.23819 0.34705 0.26441 0.34936 0.2842 0.34404 C 0.30399 0.33873 0.3217 0.32324 0.33646 0.30589 C 0.35121 0.28855 0.36319 0.26312 0.37309 0.24046 C 0.38298 0.2178 0.38871 0.19214 0.39531 0.17063 C 0.40191 0.14913 0.40347 0.13503 0.41267 0.11144 C 0.42187 0.08786 0.43593 0.0474 0.45069 0.02913 C 0.46562 0.01087 0.48732 0.00647 0.50156 0.00162 C 0.5158 -0.00324 0.52448 -0.00231 0.53628 -0.00046 C 0.54843 0.00139 0.55937 0.00231 0.57309 0.01225 C 0.5868 0.02219 0.60607 0.04 0.61909 0.05873 C 0.63211 0.07745 0.64271 0.10034 0.65086 0.12416 C 0.65902 0.14797 0.66007 0.17549 0.66823 0.20231 C 0.67639 0.22913 0.68489 0.2615 0.7 0.28485 C 0.7151 0.30821 0.73698 0.33248 0.75868 0.34196 C 0.78038 0.35144 0.80989 0.34751 0.83021 0.34196 C 0.85052 0.33641 0.86423 0.32832 0.8809 0.30821 C 0.89757 0.28809 0.91562 0.25364 0.93021 0.2215 C 0.94479 0.18936 0.96198 0.13341 0.96823 0.11584 " pathEditMode="relative" ptsTypes="aaaaaaaaaaaaaaaaaaaaaaaaaA">
                                      <p:cBhvr>
                                        <p:cTn id="8" dur="10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>
            <a:extLst>
              <a:ext uri="{FF2B5EF4-FFF2-40B4-BE49-F238E27FC236}">
                <a16:creationId xmlns:a16="http://schemas.microsoft.com/office/drawing/2014/main" id="{FE5F4E59-30B9-B92F-A2DA-B1D12D80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0"/>
            <a:ext cx="4953000" cy="2133600"/>
          </a:xfrm>
          <a:prstGeom prst="ellips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0291" name="Oval 3">
            <a:extLst>
              <a:ext uri="{FF2B5EF4-FFF2-40B4-BE49-F238E27FC236}">
                <a16:creationId xmlns:a16="http://schemas.microsoft.com/office/drawing/2014/main" id="{E5994847-7225-9272-787C-CE1A48C55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35288"/>
            <a:ext cx="88900" cy="11271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B72EE0F-40F4-4689-ABB3-60DFB74B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Oval 5">
            <a:extLst>
              <a:ext uri="{FF2B5EF4-FFF2-40B4-BE49-F238E27FC236}">
                <a16:creationId xmlns:a16="http://schemas.microsoft.com/office/drawing/2014/main" id="{662A2880-1475-54A3-D03E-FD73AA149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60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B21E1792-E92A-40FA-E9B8-A3B14235F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696200" cy="3810000"/>
          </a:xfrm>
          <a:prstGeom prst="ellips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0295" name="Oval 7">
            <a:extLst>
              <a:ext uri="{FF2B5EF4-FFF2-40B4-BE49-F238E27FC236}">
                <a16:creationId xmlns:a16="http://schemas.microsoft.com/office/drawing/2014/main" id="{14BD4AC1-398B-8225-6108-9A0CB6D0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858000"/>
            <a:ext cx="88900" cy="11271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0296" name="Oval 8">
            <a:extLst>
              <a:ext uri="{FF2B5EF4-FFF2-40B4-BE49-F238E27FC236}">
                <a16:creationId xmlns:a16="http://schemas.microsoft.com/office/drawing/2014/main" id="{EBF2FA24-FDB5-96F8-FE1E-8180FE8B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6897688"/>
            <a:ext cx="88900" cy="11271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2DC16B56-2FD6-D76E-FEC2-18D48DE55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04775"/>
            <a:ext cx="5103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b="1" u="sng">
                <a:latin typeface="Palatino Linotype" panose="02040502050505030304" pitchFamily="18" charset="0"/>
              </a:rPr>
              <a:t>Atomic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8 -0.12569 C -0.13524 -0.12315 -0.12517 -0.12083 -0.10729 -0.1169 C -0.08958 -0.11273 -0.05972 -0.1088 -0.03854 -0.10162 C -0.01736 -0.09467 0.00278 -0.08472 0.01997 -0.075 C 0.03716 -0.06528 0.05226 -0.05579 0.06459 -0.04329 C 0.07691 -0.03079 0.08768 -0.01481 0.09393 -0.00046 C 0.10018 0.01366 0.10296 0.02917 0.10261 0.04259 C 0.10226 0.05602 0.09844 0.06597 0.09167 0.0794 C 0.0849 0.09259 0.07535 0.10926 0.06233 0.12245 C 0.04931 0.13542 0.0323 0.14792 0.01337 0.15764 C -0.00555 0.16759 -0.02343 0.17546 -0.05104 0.18171 C -0.07864 0.18796 -0.12066 0.19375 -0.15191 0.1956 C -0.18333 0.19745 -0.20816 0.19815 -0.23906 0.19306 C -0.26996 0.18796 -0.31336 0.17477 -0.33715 0.16551 C -0.36093 0.15602 -0.371 0.1456 -0.38177 0.1375 C -0.39253 0.1294 -0.396 0.12315 -0.40156 0.11736 C -0.40729 0.11158 -0.41111 0.1081 -0.41545 0.10208 C -0.41979 0.09607 -0.42482 0.0882 -0.42795 0.08171 C -0.43107 0.07546 -0.43263 0.07199 -0.43454 0.06412 C -0.43645 0.05648 -0.43993 0.04583 -0.43958 0.03495 C -0.43941 0.02431 -0.43854 0.01158 -0.43298 -0.00046 C -0.4276 -0.0125 -0.41822 -0.02523 -0.40677 -0.03704 C -0.39513 -0.04884 -0.37934 -0.06065 -0.36354 -0.0713 C -0.34774 -0.08171 -0.33194 -0.09282 -0.31232 -0.10023 C -0.2927 -0.10787 -0.26475 -0.11319 -0.24566 -0.1169 C -0.22673 -0.12037 -0.21197 -0.12037 -0.19809 -0.12199 C -0.1842 -0.12338 -0.16979 -0.12477 -0.16232 -0.12546 " pathEditMode="relative" rAng="10800000" ptsTypes="aaaaaaaaaaaaaaaaaaaaaaaaaaa">
                                      <p:cBhvr>
                                        <p:cTn id="6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0.00886 0.01389 C -0.0033 0.01157 0.01423 -0.00509 0.02135 1.48148E-6 C 0.03246 0.00648 0.03524 0.04537 0.04652 0.05 C 0.05746 0.05393 0.07899 0.01991 0.08923 0.02245 C 0.09965 0.02569 0.09791 0.0662 0.10729 0.06944 C 0.1184 0.07338 0.1375 0.03889 0.14739 0.04259 C 0.15989 0.04745 0.16076 0.0875 0.17361 0.09259 C 0.18437 0.09676 0.20451 0.06296 0.21684 0.06944 C 0.22708 0.07292 0.22708 0.11319 0.23663 0.11643 C 0.24705 0.11944 0.26319 0.08449 0.27448 0.08819 C 0.28559 0.09236 0.29271 0.13333 0.30208 0.13796 C 0.31232 0.14236 0.32604 0.10694 0.33715 0.11018 C 0.3467 0.11296 0.35121 0.1537 0.36406 0.15903 C 0.37326 0.1618 0.38698 0.12986 0.39444 0.13125 C 0.40295 0.13472 0.41111 0.17616 0.41823 0.17801 C 0.43021 0.18241 0.44184 0.14815 0.44757 0.15116 C 0.45746 0.15509 0.45989 0.19467 0.46562 0.19583 C 0.47274 0.19838 0.48646 0.16204 0.49323 0.16528 C 0.50503 0.16898 0.51423 0.20463 0.52152 0.21551 " pathEditMode="relative" rAng="881864" ptsTypes="aaaaaaaaaaaaaaaaaaa">
                                      <p:cBhvr>
                                        <p:cTn id="8" dur="13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34 -0.69791 C -0.20764 -0.6861 -0.11077 -0.67407 -0.04723 -0.63749 C 0.01632 -0.60092 0.06961 -0.53101 0.07673 -0.47893 C 0.08385 -0.42685 0.03836 -0.36435 -0.00434 -0.32476 C -0.04705 -0.28518 -0.1316 -0.25786 -0.17934 -0.24073 C -0.22709 -0.2236 -0.2592 -0.22268 -0.29115 -0.22175 " pathEditMode="relative" ptsTypes="aaaaaA">
                                      <p:cBhvr>
                                        <p:cTn id="17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23866 C 0.21388 -0.23866 0.40503 -0.3632 0.40503 -0.51528 C 0.40503 -0.66806 0.21388 -0.79167 -0.02049 -0.79167 C -0.25469 -0.79167 -0.44514 -0.66806 -0.44514 -0.51528 C -0.44514 -0.3632 -0.25469 -0.23866 -0.02049 -0.23866 Z " pathEditMode="relative" rAng="0" ptsTypes="fffff">
                                      <p:cBhvr>
                                        <p:cTn id="23" dur="2000" spd="-100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1" grpId="1" animBg="1"/>
      <p:bldP spid="140293" grpId="0" animBg="1"/>
      <p:bldP spid="140293" grpId="1" animBg="1"/>
      <p:bldP spid="140295" grpId="0" animBg="1"/>
      <p:bldP spid="140295" grpId="1" animBg="1"/>
      <p:bldP spid="1402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>
            <a:extLst>
              <a:ext uri="{FF2B5EF4-FFF2-40B4-BE49-F238E27FC236}">
                <a16:creationId xmlns:a16="http://schemas.microsoft.com/office/drawing/2014/main" id="{83B57D26-5E76-F5E4-9976-79ABDC9A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0"/>
            <a:ext cx="4953000" cy="2133600"/>
          </a:xfrm>
          <a:prstGeom prst="ellips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1315" name="Oval 3">
            <a:extLst>
              <a:ext uri="{FF2B5EF4-FFF2-40B4-BE49-F238E27FC236}">
                <a16:creationId xmlns:a16="http://schemas.microsoft.com/office/drawing/2014/main" id="{AE21A013-5E09-6805-3409-48FE1138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900" y="5638800"/>
            <a:ext cx="88900" cy="11271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DFA3B4E-FD49-5CFB-0D16-2273D9AD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Oval 5">
            <a:extLst>
              <a:ext uri="{FF2B5EF4-FFF2-40B4-BE49-F238E27FC236}">
                <a16:creationId xmlns:a16="http://schemas.microsoft.com/office/drawing/2014/main" id="{C5EE81BC-480C-AD01-5791-FCB8FF64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60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85438BF2-32D4-8542-F361-402441A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696200" cy="3810000"/>
          </a:xfrm>
          <a:prstGeom prst="ellips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1319" name="Oval 7">
            <a:extLst>
              <a:ext uri="{FF2B5EF4-FFF2-40B4-BE49-F238E27FC236}">
                <a16:creationId xmlns:a16="http://schemas.microsoft.com/office/drawing/2014/main" id="{93C85360-DD46-18EC-6912-3419E1D2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858000"/>
            <a:ext cx="88900" cy="11271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1320" name="Oval 8">
            <a:extLst>
              <a:ext uri="{FF2B5EF4-FFF2-40B4-BE49-F238E27FC236}">
                <a16:creationId xmlns:a16="http://schemas.microsoft.com/office/drawing/2014/main" id="{42C26EA4-2798-02D2-7DB3-41FB447B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6897688"/>
            <a:ext cx="88900" cy="11271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E124931E-9623-B357-65D1-AC68FA73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104775"/>
            <a:ext cx="4540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b="1" u="sng">
                <a:latin typeface="Palatino Linotype" panose="02040502050505030304" pitchFamily="18" charset="0"/>
              </a:rPr>
              <a:t>Atomic Emission</a:t>
            </a:r>
          </a:p>
        </p:txBody>
      </p:sp>
      <p:pic>
        <p:nvPicPr>
          <p:cNvPr id="141322" name="Picture 10" descr="merlin">
            <a:extLst>
              <a:ext uri="{FF2B5EF4-FFF2-40B4-BE49-F238E27FC236}">
                <a16:creationId xmlns:a16="http://schemas.microsoft.com/office/drawing/2014/main" id="{FD290CAB-A2CD-406F-4F9D-28E0F6BA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5319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3" name="AutoShape 11">
            <a:extLst>
              <a:ext uri="{FF2B5EF4-FFF2-40B4-BE49-F238E27FC236}">
                <a16:creationId xmlns:a16="http://schemas.microsoft.com/office/drawing/2014/main" id="{E16F4359-98BF-B2CE-E4CD-BE0DCA09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6019800" cy="1295400"/>
          </a:xfrm>
          <a:prstGeom prst="wedgeRoundRectCallout">
            <a:avLst>
              <a:gd name="adj1" fmla="val -62528"/>
              <a:gd name="adj2" fmla="val -21079"/>
              <a:gd name="adj3" fmla="val 16667"/>
            </a:avLst>
          </a:prstGeom>
          <a:gradFill rotWithShape="1">
            <a:gsLst>
              <a:gs pos="0">
                <a:srgbClr val="FF0066">
                  <a:alpha val="70000"/>
                </a:srgbClr>
              </a:gs>
              <a:gs pos="100000">
                <a:srgbClr val="FF33CC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/>
              <a:t>Magic is technology that is not understood.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23866 C 0.21388 -0.23866 0.40503 -0.3632 0.40503 -0.51528 C 0.40503 -0.66806 0.21388 -0.79167 -0.02049 -0.79167 C -0.25469 -0.79167 -0.44514 -0.66806 -0.44514 -0.51528 C -0.44514 -0.3632 -0.25469 -0.23866 -0.02049 -0.23866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54 -0.23287 C -0.41024 -0.24421 -0.50712 -0.25602 -0.57066 -0.29166 C -0.6342 -0.32731 -0.6875 -0.3956 -0.69462 -0.44629 C -0.70173 -0.49699 -0.65625 -0.5581 -0.61354 -0.59676 C -0.57083 -0.63518 -0.48628 -0.6618 -0.43854 -0.6787 C -0.3908 -0.69537 -0.35868 -0.69629 -0.32673 -0.69722 " pathEditMode="relative" rAng="10800000" ptsTypes="aaaaaA">
                                      <p:cBhvr>
                                        <p:cTn id="12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34 0.21899 C 0.50659 0.21158 0.51007 0.1794 0.51909 0.17662 C 0.53021 0.17246 0.55555 0.20811 0.56666 0.2007 C 0.57708 0.19399 0.57465 0.13889 0.58385 0.13149 C 0.59305 0.12547 0.61614 0.16644 0.62517 0.16042 C 0.63541 0.15301 0.63021 0.10093 0.64028 0.09399 C 0.6526 0.08704 0.67708 0.1257 0.68837 0.11783 C 0.70034 0.11112 0.69496 0.05903 0.70868 0.05255 C 0.71927 0.04561 0.74149 0.08612 0.75156 0.07963 C 0.76024 0.07176 0.75225 0.02246 0.76302 0.01459 C 0.77396 0.00811 0.80434 0.04051 0.81423 0.03612 C 0.82396 0.02987 0.81423 -0.01782 0.82448 -0.025 C 0.8335 -0.03194 0.86041 0.00417 0.87378 -0.00416 C 0.88212 -0.01064 0.87413 -0.05509 0.88021 -0.06064 C 0.88958 -0.06574 0.91979 -0.0324 0.92639 -0.03912 C 0.93698 -0.04699 0.92656 -0.0912 0.93298 -0.09375 C 0.94184 -0.10023 0.96805 -0.06365 0.97274 -0.06736 C 0.98003 -0.07222 0.96892 -0.12175 0.97587 -0.12476 C 0.9875 -0.13333 1.01528 -0.10694 1.02708 -0.10324 " pathEditMode="relative" rAng="-1577320" ptsTypes="aaaaaaaaaaaaaaaaaaa">
                                      <p:cBhvr>
                                        <p:cTn id="15" dur="13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-17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51667 C 0.53246 -0.51412 0.54253 -0.51181 0.56042 -0.50787 C 0.57812 -0.50371 0.60798 -0.49977 0.62917 -0.4926 C 0.65035 -0.48565 0.67048 -0.4757 0.68767 -0.46598 C 0.70486 -0.45625 0.71996 -0.44676 0.73229 -0.43426 C 0.74462 -0.42176 0.75538 -0.40579 0.76163 -0.39144 C 0.76788 -0.37732 0.77066 -0.36181 0.77031 -0.34838 C 0.76996 -0.33496 0.76614 -0.325 0.75937 -0.31158 C 0.7526 -0.29838 0.74305 -0.28172 0.73003 -0.26852 C 0.71701 -0.25556 0.7 -0.24306 0.68108 -0.23334 C 0.66215 -0.22338 0.64427 -0.21551 0.61667 -0.20926 C 0.58906 -0.20301 0.54705 -0.19723 0.5158 -0.19537 C 0.48437 -0.19352 0.45955 -0.19283 0.42864 -0.19792 C 0.39774 -0.20301 0.35434 -0.21621 0.33055 -0.22547 C 0.30677 -0.23496 0.2967 -0.24537 0.28594 -0.25348 C 0.27517 -0.26158 0.2717 -0.26783 0.26614 -0.27361 C 0.26042 -0.2794 0.2566 -0.28287 0.25226 -0.28889 C 0.24792 -0.29491 0.24288 -0.30278 0.23976 -0.30926 C 0.23663 -0.31551 0.23507 -0.31899 0.23316 -0.32686 C 0.23125 -0.33449 0.22778 -0.34514 0.22812 -0.35602 C 0.2283 -0.36667 0.22917 -0.3794 0.23472 -0.39144 C 0.2401 -0.40348 0.24948 -0.41621 0.26094 -0.42801 C 0.27257 -0.43982 0.28837 -0.45162 0.30417 -0.46227 C 0.31996 -0.47269 0.33576 -0.4838 0.35538 -0.49121 C 0.375 -0.49885 0.40295 -0.50417 0.42205 -0.50787 C 0.44097 -0.51135 0.45573 -0.51135 0.46962 -0.51297 C 0.48351 -0.51436 0.49792 -0.51574 0.50538 -0.51644 " pathEditMode="relative" rAng="10800000" ptsTypes="aaaaaaaaaaaaaaaaaaaaaaaaaaa">
                                      <p:cBhvr>
                                        <p:cTn id="19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62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665 L -3.33333E-6 -1.2716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17" grpId="0" animBg="1"/>
      <p:bldP spid="141319" grpId="0" animBg="1"/>
      <p:bldP spid="141319" grpId="1" animBg="1"/>
      <p:bldP spid="141320" grpId="0" animBg="1"/>
      <p:bldP spid="141320" grpId="1" animBg="1"/>
      <p:bldP spid="1413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oton_emission">
            <a:extLst>
              <a:ext uri="{FF2B5EF4-FFF2-40B4-BE49-F238E27FC236}">
                <a16:creationId xmlns:a16="http://schemas.microsoft.com/office/drawing/2014/main" id="{3E6D7856-09B1-5D78-54A3-A0669904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j0309330">
            <a:extLst>
              <a:ext uri="{FF2B5EF4-FFF2-40B4-BE49-F238E27FC236}">
                <a16:creationId xmlns:a16="http://schemas.microsoft.com/office/drawing/2014/main" id="{4EB3900B-753E-D38D-E233-9BC50EB6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460C7256-FDCD-6EFF-B1E9-13EC4B455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8288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j0227558">
            <a:extLst>
              <a:ext uri="{FF2B5EF4-FFF2-40B4-BE49-F238E27FC236}">
                <a16:creationId xmlns:a16="http://schemas.microsoft.com/office/drawing/2014/main" id="{4A175FEA-BF84-A8A7-FAC1-3C24E017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1487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del-bohr-3">
            <a:extLst>
              <a:ext uri="{FF2B5EF4-FFF2-40B4-BE49-F238E27FC236}">
                <a16:creationId xmlns:a16="http://schemas.microsoft.com/office/drawing/2014/main" id="{271CB5CE-37B0-D551-E8BF-71F00BE2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lick to enlarge">
            <a:extLst>
              <a:ext uri="{FF2B5EF4-FFF2-40B4-BE49-F238E27FC236}">
                <a16:creationId xmlns:a16="http://schemas.microsoft.com/office/drawing/2014/main" id="{A6DC291B-D6A6-86A2-1498-E899C021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>
            <a:extLst>
              <a:ext uri="{FF2B5EF4-FFF2-40B4-BE49-F238E27FC236}">
                <a16:creationId xmlns:a16="http://schemas.microsoft.com/office/drawing/2014/main" id="{5ED5DE95-54D4-5038-C521-F4B73C8D8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696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A television is an </a:t>
            </a:r>
            <a:r>
              <a:rPr lang="en-US" altLang="en-US" b="1" i="1"/>
              <a:t>Electron Gun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100000">
              <a:srgbClr val="7022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 descr="Dashed horizontal">
            <a:extLst>
              <a:ext uri="{FF2B5EF4-FFF2-40B4-BE49-F238E27FC236}">
                <a16:creationId xmlns:a16="http://schemas.microsoft.com/office/drawing/2014/main" id="{E625925F-A511-7420-8D9C-A3C893CC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6669088" cy="3719513"/>
          </a:xfrm>
          <a:prstGeom prst="rect">
            <a:avLst/>
          </a:prstGeom>
          <a:pattFill prst="dashHorz">
            <a:fgClr>
              <a:schemeClr val="accent2">
                <a:alpha val="79999"/>
              </a:schemeClr>
            </a:fgClr>
            <a:bgClr>
              <a:schemeClr val="bg1">
                <a:alpha val="79999"/>
              </a:schemeClr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C8BD70E-F974-17FF-CCFC-141E70F24A8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5676900"/>
            <a:ext cx="590550" cy="1066800"/>
            <a:chOff x="2496" y="3576"/>
            <a:chExt cx="372" cy="672"/>
          </a:xfrm>
        </p:grpSpPr>
        <p:sp>
          <p:nvSpPr>
            <p:cNvPr id="20492" name="Rectangle 4">
              <a:extLst>
                <a:ext uri="{FF2B5EF4-FFF2-40B4-BE49-F238E27FC236}">
                  <a16:creationId xmlns:a16="http://schemas.microsoft.com/office/drawing/2014/main" id="{18129930-5D79-E90C-D1D5-BFB085E6F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768"/>
              <a:ext cx="336" cy="48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9V</a:t>
              </a:r>
            </a:p>
          </p:txBody>
        </p:sp>
        <p:sp>
          <p:nvSpPr>
            <p:cNvPr id="20493" name="Oval 5">
              <a:extLst>
                <a:ext uri="{FF2B5EF4-FFF2-40B4-BE49-F238E27FC236}">
                  <a16:creationId xmlns:a16="http://schemas.microsoft.com/office/drawing/2014/main" id="{C2820B5B-F51B-81A3-7EC7-2D683358C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494" name="Oval 6">
              <a:extLst>
                <a:ext uri="{FF2B5EF4-FFF2-40B4-BE49-F238E27FC236}">
                  <a16:creationId xmlns:a16="http://schemas.microsoft.com/office/drawing/2014/main" id="{2C373ABE-846C-ED51-9749-146A5FB5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495" name="Text Box 7">
              <a:extLst>
                <a:ext uri="{FF2B5EF4-FFF2-40B4-BE49-F238E27FC236}">
                  <a16:creationId xmlns:a16="http://schemas.microsoft.com/office/drawing/2014/main" id="{2CFCCE18-E8F5-77DB-228E-125D61700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7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0496" name="Text Box 8">
              <a:extLst>
                <a:ext uri="{FF2B5EF4-FFF2-40B4-BE49-F238E27FC236}">
                  <a16:creationId xmlns:a16="http://schemas.microsoft.com/office/drawing/2014/main" id="{2C2B7BFD-11C4-A4B8-8BFA-D2855F90C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672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20484" name="Text Box 9">
            <a:extLst>
              <a:ext uri="{FF2B5EF4-FFF2-40B4-BE49-F238E27FC236}">
                <a16:creationId xmlns:a16="http://schemas.microsoft.com/office/drawing/2014/main" id="{250D9F6A-B8A0-446F-A552-C16266FB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3345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with dc voltage</a:t>
            </a:r>
          </a:p>
        </p:txBody>
      </p:sp>
      <p:sp>
        <p:nvSpPr>
          <p:cNvPr id="20485" name="Rectangle 10">
            <a:extLst>
              <a:ext uri="{FF2B5EF4-FFF2-40B4-BE49-F238E27FC236}">
                <a16:creationId xmlns:a16="http://schemas.microsoft.com/office/drawing/2014/main" id="{3BCBEAB1-4368-7853-8A69-762A4154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/>
              <a:t>Generating an Electric Field</a:t>
            </a:r>
          </a:p>
        </p:txBody>
      </p:sp>
      <p:sp>
        <p:nvSpPr>
          <p:cNvPr id="20486" name="Rectangle 11">
            <a:extLst>
              <a:ext uri="{FF2B5EF4-FFF2-40B4-BE49-F238E27FC236}">
                <a16:creationId xmlns:a16="http://schemas.microsoft.com/office/drawing/2014/main" id="{EE33F219-4327-26E7-C330-9397E518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524000"/>
            <a:ext cx="609600" cy="36576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400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0487" name="Rectangle 12">
            <a:extLst>
              <a:ext uri="{FF2B5EF4-FFF2-40B4-BE49-F238E27FC236}">
                <a16:creationId xmlns:a16="http://schemas.microsoft.com/office/drawing/2014/main" id="{40CE6BA0-756E-FA68-637B-61BEB0323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609600" cy="3657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400" b="1">
                <a:solidFill>
                  <a:srgbClr val="FFFFFF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0488" name="Freeform 13">
            <a:extLst>
              <a:ext uri="{FF2B5EF4-FFF2-40B4-BE49-F238E27FC236}">
                <a16:creationId xmlns:a16="http://schemas.microsoft.com/office/drawing/2014/main" id="{7D81A5EA-6337-F1B4-EC39-C0A51B9D356F}"/>
              </a:ext>
            </a:extLst>
          </p:cNvPr>
          <p:cNvSpPr>
            <a:spLocks/>
          </p:cNvSpPr>
          <p:nvPr/>
        </p:nvSpPr>
        <p:spPr bwMode="auto">
          <a:xfrm>
            <a:off x="1117600" y="5257800"/>
            <a:ext cx="3073400" cy="749300"/>
          </a:xfrm>
          <a:custGeom>
            <a:avLst/>
            <a:gdLst>
              <a:gd name="T0" fmla="*/ 1920 w 1936"/>
              <a:gd name="T1" fmla="*/ 288 h 472"/>
              <a:gd name="T2" fmla="*/ 1872 w 1936"/>
              <a:gd name="T3" fmla="*/ 144 h 472"/>
              <a:gd name="T4" fmla="*/ 1536 w 1936"/>
              <a:gd name="T5" fmla="*/ 240 h 472"/>
              <a:gd name="T6" fmla="*/ 432 w 1936"/>
              <a:gd name="T7" fmla="*/ 432 h 472"/>
              <a:gd name="T8" fmla="*/ 0 w 1936"/>
              <a:gd name="T9" fmla="*/ 0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6"/>
              <a:gd name="T16" fmla="*/ 0 h 472"/>
              <a:gd name="T17" fmla="*/ 1936 w 19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6" h="472">
                <a:moveTo>
                  <a:pt x="1920" y="288"/>
                </a:moveTo>
                <a:cubicBezTo>
                  <a:pt x="1928" y="220"/>
                  <a:pt x="1936" y="152"/>
                  <a:pt x="1872" y="144"/>
                </a:cubicBezTo>
                <a:cubicBezTo>
                  <a:pt x="1808" y="136"/>
                  <a:pt x="1776" y="192"/>
                  <a:pt x="1536" y="240"/>
                </a:cubicBezTo>
                <a:cubicBezTo>
                  <a:pt x="1296" y="288"/>
                  <a:pt x="688" y="472"/>
                  <a:pt x="432" y="432"/>
                </a:cubicBezTo>
                <a:cubicBezTo>
                  <a:pt x="176" y="392"/>
                  <a:pt x="88" y="196"/>
                  <a:pt x="0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489" name="Freeform 14">
            <a:extLst>
              <a:ext uri="{FF2B5EF4-FFF2-40B4-BE49-F238E27FC236}">
                <a16:creationId xmlns:a16="http://schemas.microsoft.com/office/drawing/2014/main" id="{E81FF271-0F62-4073-8E39-63C8AEEC2EF3}"/>
              </a:ext>
            </a:extLst>
          </p:cNvPr>
          <p:cNvSpPr>
            <a:spLocks/>
          </p:cNvSpPr>
          <p:nvPr/>
        </p:nvSpPr>
        <p:spPr bwMode="auto">
          <a:xfrm>
            <a:off x="4419600" y="5283200"/>
            <a:ext cx="3860800" cy="812800"/>
          </a:xfrm>
          <a:custGeom>
            <a:avLst/>
            <a:gdLst>
              <a:gd name="T0" fmla="*/ 0 w 2432"/>
              <a:gd name="T1" fmla="*/ 240 h 512"/>
              <a:gd name="T2" fmla="*/ 192 w 2432"/>
              <a:gd name="T3" fmla="*/ 144 h 512"/>
              <a:gd name="T4" fmla="*/ 816 w 2432"/>
              <a:gd name="T5" fmla="*/ 336 h 512"/>
              <a:gd name="T6" fmla="*/ 1824 w 2432"/>
              <a:gd name="T7" fmla="*/ 480 h 512"/>
              <a:gd name="T8" fmla="*/ 2352 w 2432"/>
              <a:gd name="T9" fmla="*/ 432 h 512"/>
              <a:gd name="T10" fmla="*/ 2304 w 2432"/>
              <a:gd name="T11" fmla="*/ 0 h 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32"/>
              <a:gd name="T19" fmla="*/ 0 h 512"/>
              <a:gd name="T20" fmla="*/ 2432 w 2432"/>
              <a:gd name="T21" fmla="*/ 512 h 5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32" h="512">
                <a:moveTo>
                  <a:pt x="0" y="240"/>
                </a:moveTo>
                <a:cubicBezTo>
                  <a:pt x="28" y="184"/>
                  <a:pt x="56" y="128"/>
                  <a:pt x="192" y="144"/>
                </a:cubicBezTo>
                <a:cubicBezTo>
                  <a:pt x="328" y="160"/>
                  <a:pt x="544" y="280"/>
                  <a:pt x="816" y="336"/>
                </a:cubicBezTo>
                <a:cubicBezTo>
                  <a:pt x="1088" y="392"/>
                  <a:pt x="1568" y="464"/>
                  <a:pt x="1824" y="480"/>
                </a:cubicBezTo>
                <a:cubicBezTo>
                  <a:pt x="2080" y="496"/>
                  <a:pt x="2272" y="512"/>
                  <a:pt x="2352" y="432"/>
                </a:cubicBezTo>
                <a:cubicBezTo>
                  <a:pt x="2432" y="352"/>
                  <a:pt x="2368" y="176"/>
                  <a:pt x="2304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4159" name="Rectangle 15">
            <a:extLst>
              <a:ext uri="{FF2B5EF4-FFF2-40B4-BE49-F238E27FC236}">
                <a16:creationId xmlns:a16="http://schemas.microsoft.com/office/drawing/2014/main" id="{F302371C-F4BA-F49D-7BDF-C6848A78A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609600" cy="3657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5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160" name="Rectangle 16">
            <a:extLst>
              <a:ext uri="{FF2B5EF4-FFF2-40B4-BE49-F238E27FC236}">
                <a16:creationId xmlns:a16="http://schemas.microsoft.com/office/drawing/2014/main" id="{586B8328-9632-A6F6-F5E2-8B7AE165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524000"/>
            <a:ext cx="609600" cy="3657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5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134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6" grpId="1" animBg="1"/>
      <p:bldP spid="134159" grpId="0" animBg="1"/>
      <p:bldP spid="134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22888647">
            <a:extLst>
              <a:ext uri="{FF2B5EF4-FFF2-40B4-BE49-F238E27FC236}">
                <a16:creationId xmlns:a16="http://schemas.microsoft.com/office/drawing/2014/main" id="{220B427A-09F7-D07C-73EF-5A45C9B5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9527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MCDD00112_0000[1]">
            <a:extLst>
              <a:ext uri="{FF2B5EF4-FFF2-40B4-BE49-F238E27FC236}">
                <a16:creationId xmlns:a16="http://schemas.microsoft.com/office/drawing/2014/main" id="{45C545C4-D098-5ECC-D391-A2432E7C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2133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E39746B5-19D4-0B67-059D-43677BB5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1474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2">
            <a:extLst>
              <a:ext uri="{FF2B5EF4-FFF2-40B4-BE49-F238E27FC236}">
                <a16:creationId xmlns:a16="http://schemas.microsoft.com/office/drawing/2014/main" id="{585087E7-045A-5CB4-BA84-3DE64C36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"/>
            <a:ext cx="1866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3">
            <a:extLst>
              <a:ext uri="{FF2B5EF4-FFF2-40B4-BE49-F238E27FC236}">
                <a16:creationId xmlns:a16="http://schemas.microsoft.com/office/drawing/2014/main" id="{0734B264-6B7B-1993-A495-BC58D83A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016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>
            <a:extLst>
              <a:ext uri="{FF2B5EF4-FFF2-40B4-BE49-F238E27FC236}">
                <a16:creationId xmlns:a16="http://schemas.microsoft.com/office/drawing/2014/main" id="{61CC1D62-B143-C564-E2CB-49FD7BA3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76200"/>
            <a:ext cx="2279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26">
            <a:extLst>
              <a:ext uri="{FF2B5EF4-FFF2-40B4-BE49-F238E27FC236}">
                <a16:creationId xmlns:a16="http://schemas.microsoft.com/office/drawing/2014/main" id="{58006BA0-60FD-A280-DA04-FFD5C4D1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76200"/>
            <a:ext cx="25447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u="sng">
                <a:latin typeface="Ravie" panose="04040805050809020602" pitchFamily="82" charset="0"/>
              </a:rPr>
              <a:t>Parallel &amp; Series </a:t>
            </a:r>
          </a:p>
          <a:p>
            <a:pPr eaLnBrk="1" hangingPunct="1"/>
            <a:r>
              <a:rPr lang="en-US" altLang="en-US" sz="1600" u="sng">
                <a:latin typeface="Ravie" panose="04040805050809020602" pitchFamily="82" charset="0"/>
              </a:rPr>
              <a:t>Circuit Lab</a:t>
            </a:r>
          </a:p>
        </p:txBody>
      </p:sp>
      <p:sp>
        <p:nvSpPr>
          <p:cNvPr id="3081" name="Text Box 27">
            <a:extLst>
              <a:ext uri="{FF2B5EF4-FFF2-40B4-BE49-F238E27FC236}">
                <a16:creationId xmlns:a16="http://schemas.microsoft.com/office/drawing/2014/main" id="{66C0EF6A-09AA-DEE4-9978-C14D4240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2667000"/>
            <a:ext cx="731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Lamp 1</a:t>
            </a:r>
          </a:p>
        </p:txBody>
      </p:sp>
      <p:sp>
        <p:nvSpPr>
          <p:cNvPr id="3082" name="Text Box 28">
            <a:extLst>
              <a:ext uri="{FF2B5EF4-FFF2-40B4-BE49-F238E27FC236}">
                <a16:creationId xmlns:a16="http://schemas.microsoft.com/office/drawing/2014/main" id="{2264BBDE-B8AA-DD17-B02E-4FEB3819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2667000"/>
            <a:ext cx="73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Lamp 2</a:t>
            </a:r>
          </a:p>
        </p:txBody>
      </p:sp>
      <p:sp>
        <p:nvSpPr>
          <p:cNvPr id="3083" name="Text Box 29">
            <a:extLst>
              <a:ext uri="{FF2B5EF4-FFF2-40B4-BE49-F238E27FC236}">
                <a16:creationId xmlns:a16="http://schemas.microsoft.com/office/drawing/2014/main" id="{8BB28031-D019-E55E-D221-65F19A08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1447800"/>
            <a:ext cx="81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Switch 1</a:t>
            </a:r>
          </a:p>
        </p:txBody>
      </p:sp>
      <p:sp>
        <p:nvSpPr>
          <p:cNvPr id="3084" name="Text Box 30">
            <a:extLst>
              <a:ext uri="{FF2B5EF4-FFF2-40B4-BE49-F238E27FC236}">
                <a16:creationId xmlns:a16="http://schemas.microsoft.com/office/drawing/2014/main" id="{E91357DA-C7CD-BEB8-15C4-87984ED7D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1447800"/>
            <a:ext cx="81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Switch 2</a:t>
            </a:r>
          </a:p>
        </p:txBody>
      </p:sp>
      <p:graphicFrame>
        <p:nvGraphicFramePr>
          <p:cNvPr id="167042" name="Group 130">
            <a:extLst>
              <a:ext uri="{FF2B5EF4-FFF2-40B4-BE49-F238E27FC236}">
                <a16:creationId xmlns:a16="http://schemas.microsoft.com/office/drawing/2014/main" id="{E6DFCD54-70A6-1551-AE38-6E7388BCBCB8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5105400"/>
          <a:ext cx="2667000" cy="1554163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Switch 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Switch 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Lamp1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Lamp 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043" name="Group 131">
            <a:extLst>
              <a:ext uri="{FF2B5EF4-FFF2-40B4-BE49-F238E27FC236}">
                <a16:creationId xmlns:a16="http://schemas.microsoft.com/office/drawing/2014/main" id="{7AC28993-B925-469D-0978-81956C0284C6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5105400"/>
          <a:ext cx="2667000" cy="1554163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Switch 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Switch 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Lamp1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Lamp 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Off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" pitchFamily="34" charset="0"/>
                        </a:rPr>
                        <a:t>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49" name="Text Box 163">
            <a:extLst>
              <a:ext uri="{FF2B5EF4-FFF2-40B4-BE49-F238E27FC236}">
                <a16:creationId xmlns:a16="http://schemas.microsoft.com/office/drawing/2014/main" id="{D45B641D-EDF7-2FDF-7197-01192671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762000"/>
            <a:ext cx="24384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 u="sng"/>
              <a:t>Read Me</a:t>
            </a:r>
          </a:p>
          <a:p>
            <a:pPr algn="l" eaLnBrk="1" hangingPunct="1">
              <a:buFontTx/>
              <a:buChar char="•"/>
            </a:pPr>
            <a:r>
              <a:rPr lang="en-US" altLang="en-US" sz="1600"/>
              <a:t>Build the test circuit.</a:t>
            </a:r>
          </a:p>
          <a:p>
            <a:pPr algn="l" eaLnBrk="1" hangingPunct="1">
              <a:buFontTx/>
              <a:buChar char="•"/>
            </a:pPr>
            <a:r>
              <a:rPr lang="en-US" altLang="en-US" sz="1600"/>
              <a:t>Build the series circuit &amp; fill out the table.</a:t>
            </a:r>
          </a:p>
          <a:p>
            <a:pPr algn="l" eaLnBrk="1" hangingPunct="1">
              <a:buFontTx/>
              <a:buChar char="•"/>
            </a:pPr>
            <a:r>
              <a:rPr lang="en-US" altLang="en-US" sz="1600"/>
              <a:t>Build the Parallel circuit &amp; fill out the table.</a:t>
            </a:r>
          </a:p>
        </p:txBody>
      </p:sp>
      <p:sp>
        <p:nvSpPr>
          <p:cNvPr id="3150" name="Text Box 164">
            <a:extLst>
              <a:ext uri="{FF2B5EF4-FFF2-40B4-BE49-F238E27FC236}">
                <a16:creationId xmlns:a16="http://schemas.microsoft.com/office/drawing/2014/main" id="{E9A60E46-07EB-D1A8-34BF-90A2BAF0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486400"/>
            <a:ext cx="81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Switch 1</a:t>
            </a:r>
          </a:p>
        </p:txBody>
      </p:sp>
      <p:sp>
        <p:nvSpPr>
          <p:cNvPr id="3151" name="Text Box 165">
            <a:extLst>
              <a:ext uri="{FF2B5EF4-FFF2-40B4-BE49-F238E27FC236}">
                <a16:creationId xmlns:a16="http://schemas.microsoft.com/office/drawing/2014/main" id="{D726D0E5-0F75-8AB9-EF89-6F55180D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4191000"/>
            <a:ext cx="81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Switch 2</a:t>
            </a:r>
          </a:p>
        </p:txBody>
      </p:sp>
      <p:sp>
        <p:nvSpPr>
          <p:cNvPr id="3152" name="Text Box 166">
            <a:extLst>
              <a:ext uri="{FF2B5EF4-FFF2-40B4-BE49-F238E27FC236}">
                <a16:creationId xmlns:a16="http://schemas.microsoft.com/office/drawing/2014/main" id="{B9F256E8-3A0F-27AD-16F9-CBB6143E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3733800"/>
            <a:ext cx="73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Lamp 1</a:t>
            </a:r>
          </a:p>
        </p:txBody>
      </p:sp>
      <p:sp>
        <p:nvSpPr>
          <p:cNvPr id="3153" name="Text Box 167">
            <a:extLst>
              <a:ext uri="{FF2B5EF4-FFF2-40B4-BE49-F238E27FC236}">
                <a16:creationId xmlns:a16="http://schemas.microsoft.com/office/drawing/2014/main" id="{B2B1E7B5-15BB-B1E4-A3B9-3DF084D3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867400"/>
            <a:ext cx="73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Lamp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100000">
              <a:srgbClr val="7022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Dashed horizontal">
            <a:extLst>
              <a:ext uri="{FF2B5EF4-FFF2-40B4-BE49-F238E27FC236}">
                <a16:creationId xmlns:a16="http://schemas.microsoft.com/office/drawing/2014/main" id="{520222E6-57A5-0E25-9B90-96EDE183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6669088" cy="3719513"/>
          </a:xfrm>
          <a:prstGeom prst="rect">
            <a:avLst/>
          </a:prstGeom>
          <a:pattFill prst="dashHorz">
            <a:fgClr>
              <a:schemeClr val="accent2">
                <a:alpha val="58823"/>
              </a:schemeClr>
            </a:fgClr>
            <a:bgClr>
              <a:schemeClr val="bg1">
                <a:alpha val="58823"/>
              </a:schemeClr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788617B6-9F7B-5934-CBE1-BA7FFA998360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5676900"/>
            <a:ext cx="590550" cy="1066800"/>
            <a:chOff x="2496" y="3576"/>
            <a:chExt cx="372" cy="672"/>
          </a:xfrm>
        </p:grpSpPr>
        <p:sp>
          <p:nvSpPr>
            <p:cNvPr id="21522" name="Rectangle 4">
              <a:extLst>
                <a:ext uri="{FF2B5EF4-FFF2-40B4-BE49-F238E27FC236}">
                  <a16:creationId xmlns:a16="http://schemas.microsoft.com/office/drawing/2014/main" id="{6F9C7509-FFFE-E0BE-8249-3E5771602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768"/>
              <a:ext cx="336" cy="48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9V</a:t>
              </a:r>
            </a:p>
          </p:txBody>
        </p:sp>
        <p:sp>
          <p:nvSpPr>
            <p:cNvPr id="21523" name="Oval 5">
              <a:extLst>
                <a:ext uri="{FF2B5EF4-FFF2-40B4-BE49-F238E27FC236}">
                  <a16:creationId xmlns:a16="http://schemas.microsoft.com/office/drawing/2014/main" id="{FB1B5345-D2FF-8D01-4AF1-EE67217D3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524" name="Oval 6">
              <a:extLst>
                <a:ext uri="{FF2B5EF4-FFF2-40B4-BE49-F238E27FC236}">
                  <a16:creationId xmlns:a16="http://schemas.microsoft.com/office/drawing/2014/main" id="{5BF01D8E-FF49-9633-B1D0-3744E85B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525" name="Text Box 7">
              <a:extLst>
                <a:ext uri="{FF2B5EF4-FFF2-40B4-BE49-F238E27FC236}">
                  <a16:creationId xmlns:a16="http://schemas.microsoft.com/office/drawing/2014/main" id="{0D804CEA-E297-BDB3-174D-2EEA440F7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7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526" name="Text Box 8">
              <a:extLst>
                <a:ext uri="{FF2B5EF4-FFF2-40B4-BE49-F238E27FC236}">
                  <a16:creationId xmlns:a16="http://schemas.microsoft.com/office/drawing/2014/main" id="{B84EF2BF-77DB-6F73-D4D8-908590A28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672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21508" name="Text Box 9">
            <a:extLst>
              <a:ext uri="{FF2B5EF4-FFF2-40B4-BE49-F238E27FC236}">
                <a16:creationId xmlns:a16="http://schemas.microsoft.com/office/drawing/2014/main" id="{5B989CA3-64DC-789E-5ECE-98544D15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3345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dc voltage</a:t>
            </a:r>
          </a:p>
        </p:txBody>
      </p:sp>
      <p:sp>
        <p:nvSpPr>
          <p:cNvPr id="21509" name="Rectangle 10">
            <a:extLst>
              <a:ext uri="{FF2B5EF4-FFF2-40B4-BE49-F238E27FC236}">
                <a16:creationId xmlns:a16="http://schemas.microsoft.com/office/drawing/2014/main" id="{0F613FE3-538D-809A-B92C-BF6EA7ACD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/>
              <a:t>Generating an Electric Field</a:t>
            </a:r>
          </a:p>
        </p:txBody>
      </p:sp>
      <p:sp>
        <p:nvSpPr>
          <p:cNvPr id="136203" name="Oval 11">
            <a:extLst>
              <a:ext uri="{FF2B5EF4-FFF2-40B4-BE49-F238E27FC236}">
                <a16:creationId xmlns:a16="http://schemas.microsoft.com/office/drawing/2014/main" id="{FE14E525-CBB2-3454-AE93-0F334F88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05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1511" name="Rectangle 12">
            <a:extLst>
              <a:ext uri="{FF2B5EF4-FFF2-40B4-BE49-F238E27FC236}">
                <a16:creationId xmlns:a16="http://schemas.microsoft.com/office/drawing/2014/main" id="{0E77CD88-82CA-2699-7953-28B5888A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524000"/>
            <a:ext cx="609600" cy="36576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400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1512" name="Rectangle 13">
            <a:extLst>
              <a:ext uri="{FF2B5EF4-FFF2-40B4-BE49-F238E27FC236}">
                <a16:creationId xmlns:a16="http://schemas.microsoft.com/office/drawing/2014/main" id="{F6DE950C-31FB-9A43-3DD5-175DD9A4F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609600" cy="3657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400" b="1">
                <a:solidFill>
                  <a:srgbClr val="FFFFFF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1513" name="Freeform 14">
            <a:extLst>
              <a:ext uri="{FF2B5EF4-FFF2-40B4-BE49-F238E27FC236}">
                <a16:creationId xmlns:a16="http://schemas.microsoft.com/office/drawing/2014/main" id="{8A94F38F-C65A-601E-19E2-38FF100B9D89}"/>
              </a:ext>
            </a:extLst>
          </p:cNvPr>
          <p:cNvSpPr>
            <a:spLocks/>
          </p:cNvSpPr>
          <p:nvPr/>
        </p:nvSpPr>
        <p:spPr bwMode="auto">
          <a:xfrm>
            <a:off x="1117600" y="5257800"/>
            <a:ext cx="3073400" cy="749300"/>
          </a:xfrm>
          <a:custGeom>
            <a:avLst/>
            <a:gdLst>
              <a:gd name="T0" fmla="*/ 1920 w 1936"/>
              <a:gd name="T1" fmla="*/ 288 h 472"/>
              <a:gd name="T2" fmla="*/ 1872 w 1936"/>
              <a:gd name="T3" fmla="*/ 144 h 472"/>
              <a:gd name="T4" fmla="*/ 1536 w 1936"/>
              <a:gd name="T5" fmla="*/ 240 h 472"/>
              <a:gd name="T6" fmla="*/ 432 w 1936"/>
              <a:gd name="T7" fmla="*/ 432 h 472"/>
              <a:gd name="T8" fmla="*/ 0 w 1936"/>
              <a:gd name="T9" fmla="*/ 0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6"/>
              <a:gd name="T16" fmla="*/ 0 h 472"/>
              <a:gd name="T17" fmla="*/ 1936 w 19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6" h="472">
                <a:moveTo>
                  <a:pt x="1920" y="288"/>
                </a:moveTo>
                <a:cubicBezTo>
                  <a:pt x="1928" y="220"/>
                  <a:pt x="1936" y="152"/>
                  <a:pt x="1872" y="144"/>
                </a:cubicBezTo>
                <a:cubicBezTo>
                  <a:pt x="1808" y="136"/>
                  <a:pt x="1776" y="192"/>
                  <a:pt x="1536" y="240"/>
                </a:cubicBezTo>
                <a:cubicBezTo>
                  <a:pt x="1296" y="288"/>
                  <a:pt x="688" y="472"/>
                  <a:pt x="432" y="432"/>
                </a:cubicBezTo>
                <a:cubicBezTo>
                  <a:pt x="176" y="392"/>
                  <a:pt x="88" y="196"/>
                  <a:pt x="0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514" name="Freeform 15">
            <a:extLst>
              <a:ext uri="{FF2B5EF4-FFF2-40B4-BE49-F238E27FC236}">
                <a16:creationId xmlns:a16="http://schemas.microsoft.com/office/drawing/2014/main" id="{724B63E8-437A-524F-B0D1-C92D69E230FD}"/>
              </a:ext>
            </a:extLst>
          </p:cNvPr>
          <p:cNvSpPr>
            <a:spLocks/>
          </p:cNvSpPr>
          <p:nvPr/>
        </p:nvSpPr>
        <p:spPr bwMode="auto">
          <a:xfrm>
            <a:off x="4419600" y="5283200"/>
            <a:ext cx="3860800" cy="812800"/>
          </a:xfrm>
          <a:custGeom>
            <a:avLst/>
            <a:gdLst>
              <a:gd name="T0" fmla="*/ 0 w 2432"/>
              <a:gd name="T1" fmla="*/ 240 h 512"/>
              <a:gd name="T2" fmla="*/ 192 w 2432"/>
              <a:gd name="T3" fmla="*/ 144 h 512"/>
              <a:gd name="T4" fmla="*/ 816 w 2432"/>
              <a:gd name="T5" fmla="*/ 336 h 512"/>
              <a:gd name="T6" fmla="*/ 1824 w 2432"/>
              <a:gd name="T7" fmla="*/ 480 h 512"/>
              <a:gd name="T8" fmla="*/ 2352 w 2432"/>
              <a:gd name="T9" fmla="*/ 432 h 512"/>
              <a:gd name="T10" fmla="*/ 2304 w 2432"/>
              <a:gd name="T11" fmla="*/ 0 h 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32"/>
              <a:gd name="T19" fmla="*/ 0 h 512"/>
              <a:gd name="T20" fmla="*/ 2432 w 2432"/>
              <a:gd name="T21" fmla="*/ 512 h 5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32" h="512">
                <a:moveTo>
                  <a:pt x="0" y="240"/>
                </a:moveTo>
                <a:cubicBezTo>
                  <a:pt x="28" y="184"/>
                  <a:pt x="56" y="128"/>
                  <a:pt x="192" y="144"/>
                </a:cubicBezTo>
                <a:cubicBezTo>
                  <a:pt x="328" y="160"/>
                  <a:pt x="544" y="280"/>
                  <a:pt x="816" y="336"/>
                </a:cubicBezTo>
                <a:cubicBezTo>
                  <a:pt x="1088" y="392"/>
                  <a:pt x="1568" y="464"/>
                  <a:pt x="1824" y="480"/>
                </a:cubicBezTo>
                <a:cubicBezTo>
                  <a:pt x="2080" y="496"/>
                  <a:pt x="2272" y="512"/>
                  <a:pt x="2352" y="432"/>
                </a:cubicBezTo>
                <a:cubicBezTo>
                  <a:pt x="2432" y="352"/>
                  <a:pt x="2368" y="176"/>
                  <a:pt x="2304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6208" name="Oval 16">
            <a:extLst>
              <a:ext uri="{FF2B5EF4-FFF2-40B4-BE49-F238E27FC236}">
                <a16:creationId xmlns:a16="http://schemas.microsoft.com/office/drawing/2014/main" id="{CCB1B978-F966-6AE1-69D4-1FBE907E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429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09" name="Oval 17">
            <a:extLst>
              <a:ext uri="{FF2B5EF4-FFF2-40B4-BE49-F238E27FC236}">
                <a16:creationId xmlns:a16="http://schemas.microsoft.com/office/drawing/2014/main" id="{4A4BCBA8-1A68-70F7-E9DD-80C62E98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743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0" name="Oval 18">
            <a:extLst>
              <a:ext uri="{FF2B5EF4-FFF2-40B4-BE49-F238E27FC236}">
                <a16:creationId xmlns:a16="http://schemas.microsoft.com/office/drawing/2014/main" id="{57596EF4-3DDE-A9C3-9A39-2B7F5705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1" name="Oval 19">
            <a:extLst>
              <a:ext uri="{FF2B5EF4-FFF2-40B4-BE49-F238E27FC236}">
                <a16:creationId xmlns:a16="http://schemas.microsoft.com/office/drawing/2014/main" id="{1092261A-E049-62B1-EAD9-DEBA2646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2" name="Oval 20">
            <a:extLst>
              <a:ext uri="{FF2B5EF4-FFF2-40B4-BE49-F238E27FC236}">
                <a16:creationId xmlns:a16="http://schemas.microsoft.com/office/drawing/2014/main" id="{C250D634-6A60-4C4B-8DFB-28B35E6F6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14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3" name="Oval 21">
            <a:extLst>
              <a:ext uri="{FF2B5EF4-FFF2-40B4-BE49-F238E27FC236}">
                <a16:creationId xmlns:a16="http://schemas.microsoft.com/office/drawing/2014/main" id="{08081D78-866B-A433-6014-6EC2785C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48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4" name="Oval 22">
            <a:extLst>
              <a:ext uri="{FF2B5EF4-FFF2-40B4-BE49-F238E27FC236}">
                <a16:creationId xmlns:a16="http://schemas.microsoft.com/office/drawing/2014/main" id="{04001A5D-FB33-E337-35E1-4A7D84EC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752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-0.725 -3.33333E-6 " pathEditMode="relative" rAng="0" ptsTypes="AA">
                                      <p:cBhvr>
                                        <p:cTn id="6" dur="23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-3.33333E-6 L -0.72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71667 -3.33333E-6 " pathEditMode="relative" rAng="0" ptsTypes="AA">
                                      <p:cBhvr>
                                        <p:cTn id="10" dur="19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2.22222E-6 L -0.71667 -0.01111 " pathEditMode="relative" rAng="0" ptsTypes="AA">
                                      <p:cBhvr>
                                        <p:cTn id="12" dur="22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33333E-6 -2.22222E-6 L -0.7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3.33333E-6 0 L -0.725 0 " pathEditMode="relative" rAng="0" ptsTypes="AA">
                                      <p:cBhvr>
                                        <p:cTn id="16" dur="16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2.22222E-6 L -0.725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1.11111E-6 L -0.725 1.11111E-6 " pathEditMode="relative" rAng="0" ptsTypes="AA">
                                      <p:cBhvr>
                                        <p:cTn id="20" dur="175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sla">
            <a:extLst>
              <a:ext uri="{FF2B5EF4-FFF2-40B4-BE49-F238E27FC236}">
                <a16:creationId xmlns:a16="http://schemas.microsoft.com/office/drawing/2014/main" id="{72B72E23-A916-3FFE-5B7A-B8E380C5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0"/>
          <a:stretch>
            <a:fillRect/>
          </a:stretch>
        </p:blipFill>
        <p:spPr bwMode="auto">
          <a:xfrm>
            <a:off x="914400" y="0"/>
            <a:ext cx="79248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03397EB5-9B69-8E8A-1E77-2CF7A9C4DDC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2860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u="sng">
                <a:solidFill>
                  <a:srgbClr val="FFFF00"/>
                </a:solidFill>
              </a:rPr>
              <a:t>Static electricity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0330399">
            <a:hlinkClick r:id="rId3"/>
            <a:extLst>
              <a:ext uri="{FF2B5EF4-FFF2-40B4-BE49-F238E27FC236}">
                <a16:creationId xmlns:a16="http://schemas.microsoft.com/office/drawing/2014/main" id="{3703CF8A-AF91-DEB6-22CC-E3436874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 descr="generatoredited">
            <a:hlinkClick r:id="rId5"/>
            <a:extLst>
              <a:ext uri="{FF2B5EF4-FFF2-40B4-BE49-F238E27FC236}">
                <a16:creationId xmlns:a16="http://schemas.microsoft.com/office/drawing/2014/main" id="{444FFC04-F407-D178-2E10-2A6E60A2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119438" cy="312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AutoShape 4">
            <a:extLst>
              <a:ext uri="{FF2B5EF4-FFF2-40B4-BE49-F238E27FC236}">
                <a16:creationId xmlns:a16="http://schemas.microsoft.com/office/drawing/2014/main" id="{E417B8A1-3948-2687-FCBE-B91480338FC1}"/>
              </a:ext>
            </a:extLst>
          </p:cNvPr>
          <p:cNvSpPr>
            <a:spLocks noChangeArrowheads="1"/>
          </p:cNvSpPr>
          <p:nvPr/>
        </p:nvSpPr>
        <p:spPr bwMode="auto">
          <a:xfrm rot="9166047">
            <a:off x="1600200" y="-990600"/>
            <a:ext cx="2209800" cy="7696200"/>
          </a:xfrm>
          <a:prstGeom prst="can">
            <a:avLst>
              <a:gd name="adj" fmla="val 17688"/>
            </a:avLst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3333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21FE1F9E-9E87-E82E-D140-016B63414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0"/>
            <a:ext cx="5257800" cy="36576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en-US" sz="5400" b="1" u="sng">
                <a:solidFill>
                  <a:schemeClr val="tx1"/>
                </a:solidFill>
              </a:rPr>
              <a:t>Static Electricity </a:t>
            </a:r>
            <a:br>
              <a:rPr lang="en-US" sz="5400" b="1" u="sng">
                <a:solidFill>
                  <a:schemeClr val="tx1"/>
                </a:solidFill>
              </a:rPr>
            </a:br>
            <a:r>
              <a:rPr lang="en-US" sz="5400" b="1">
                <a:solidFill>
                  <a:schemeClr val="tx1"/>
                </a:solidFill>
              </a:rPr>
              <a:t>when a material has an excess or a lack of </a:t>
            </a:r>
            <a:r>
              <a:rPr lang="en-US" sz="5400" b="1">
                <a:solidFill>
                  <a:srgbClr val="66FF66"/>
                </a:solidFill>
              </a:rPr>
              <a:t>electrons.</a:t>
            </a:r>
            <a:r>
              <a:rPr lang="en-US" sz="5400" b="1" u="sng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1078" name="Picture 6">
            <a:extLst>
              <a:ext uri="{FF2B5EF4-FFF2-40B4-BE49-F238E27FC236}">
                <a16:creationId xmlns:a16="http://schemas.microsoft.com/office/drawing/2014/main" id="{01E0B232-18BE-B368-A070-005FD138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7">
            <a:extLst>
              <a:ext uri="{FF2B5EF4-FFF2-40B4-BE49-F238E27FC236}">
                <a16:creationId xmlns:a16="http://schemas.microsoft.com/office/drawing/2014/main" id="{25C23883-6373-2D6C-BF56-53B5B15C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0" name="Picture 8">
            <a:extLst>
              <a:ext uri="{FF2B5EF4-FFF2-40B4-BE49-F238E27FC236}">
                <a16:creationId xmlns:a16="http://schemas.microsoft.com/office/drawing/2014/main" id="{D6BE8C3C-5641-D1EA-29E8-6D8ADDB7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752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1" name="Picture 9">
            <a:extLst>
              <a:ext uri="{FF2B5EF4-FFF2-40B4-BE49-F238E27FC236}">
                <a16:creationId xmlns:a16="http://schemas.microsoft.com/office/drawing/2014/main" id="{0D553347-6E64-15DF-ABB6-D98B391D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2" name="Picture 10">
            <a:extLst>
              <a:ext uri="{FF2B5EF4-FFF2-40B4-BE49-F238E27FC236}">
                <a16:creationId xmlns:a16="http://schemas.microsoft.com/office/drawing/2014/main" id="{A0009766-63FE-90ED-8262-65DCACC0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130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3" name="Picture 11">
            <a:extLst>
              <a:ext uri="{FF2B5EF4-FFF2-40B4-BE49-F238E27FC236}">
                <a16:creationId xmlns:a16="http://schemas.microsoft.com/office/drawing/2014/main" id="{E23ED6A0-68DD-2B0C-22A0-09E8EBD1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464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07407E-6 C 0.01475 -0.01112 0.01927 -0.03843 0.01007 -0.06088 C 0.00017 -0.08473 -0.01979 -0.09399 -0.03473 -0.08287 C -0.04948 -0.07176 -0.06962 -0.08125 -0.07882 -0.10324 C -0.0882 -0.1257 -0.08368 -0.15301 -0.06875 -0.16436 C -0.054 -0.17547 -0.04931 -0.20301 -0.05868 -0.22547 C -0.06789 -0.24746 -0.08802 -0.25695 -0.10278 -0.24584 C -0.11771 -0.23449 -0.13768 -0.24399 -0.14757 -0.26783 C -0.15677 -0.29005 -0.15226 -0.3176 -0.13733 -0.32848 C -0.12275 -0.33959 -0.10278 -0.33033 -0.09323 -0.30811 C -0.08334 -0.28449 -0.08802 -0.25695 -0.10278 -0.24584 C -0.11771 -0.23449 -0.12223 -0.20718 -0.11302 -0.18473 C -0.10365 -0.1625 -0.08368 -0.15301 -0.06875 -0.16436 C -0.054 -0.17547 -0.03386 -0.16621 -0.02448 -0.14375 C -0.01528 -0.12153 -0.01979 -0.09399 -0.03473 -0.08287 C -0.04948 -0.07176 -0.05417 -0.04422 -0.04427 -0.02061 C -0.0349 0.00162 -0.01493 0.01088 3.33333E-6 4.07407E-6 Z " pathEditMode="relative" rAng="-1746969" ptsTypes="fffffffffffffffff">
                                      <p:cBhvr>
                                        <p:cTn id="19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8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1.48148E-6 C 0.01476 -0.01111 0.01927 -0.03842 0.01007 -0.06088 C 0.00017 -0.08472 -0.01979 -0.09398 -0.03472 -0.08287 C -0.04948 -0.07176 -0.06962 -0.08125 -0.07882 -0.10324 C -0.08819 -0.12569 -0.08368 -0.15301 -0.06875 -0.16435 C -0.05399 -0.17546 -0.04931 -0.20301 -0.05868 -0.22546 C -0.06788 -0.24745 -0.08802 -0.25694 -0.10278 -0.24583 C -0.11771 -0.23449 -0.13767 -0.24398 -0.14757 -0.26782 C -0.15677 -0.29004 -0.15226 -0.31759 -0.13733 -0.32847 C -0.12274 -0.33958 -0.10278 -0.33032 -0.09323 -0.3081 C -0.08333 -0.28449 -0.08802 -0.25694 -0.10278 -0.24583 C -0.11771 -0.23449 -0.12222 -0.20717 -0.11302 -0.18472 C -0.10365 -0.1625 -0.08368 -0.15301 -0.06875 -0.16435 C -0.05399 -0.17546 -0.03385 -0.1662 -0.02448 -0.14375 C -0.01528 -0.12153 -0.01979 -0.09398 -0.03472 -0.08287 C -0.04948 -0.07176 -0.05417 -0.04421 -0.04427 -0.0206 C -0.0349 0.00162 -0.01493 0.01088 5.55112E-17 -1.48148E-6 Z " pathEditMode="relative" rAng="-1746969" ptsTypes="fffffffffffffffff">
                                      <p:cBhvr>
                                        <p:cTn id="21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8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07407E-6 C 0.01475 -0.01112 0.01927 -0.03843 0.01007 -0.06088 C 0.00017 -0.08473 -0.01979 -0.09399 -0.03473 -0.08287 C -0.04948 -0.07176 -0.06962 -0.08125 -0.07882 -0.10324 C -0.0882 -0.1257 -0.08368 -0.15301 -0.06875 -0.16436 C -0.054 -0.17547 -0.04931 -0.20301 -0.05868 -0.22547 C -0.06789 -0.24746 -0.08802 -0.25695 -0.10278 -0.24584 C -0.11771 -0.23449 -0.13768 -0.24399 -0.14757 -0.26783 C -0.15677 -0.29005 -0.15226 -0.3176 -0.13733 -0.32848 C -0.12275 -0.33959 -0.10278 -0.33033 -0.09323 -0.30811 C -0.08334 -0.28449 -0.08802 -0.25695 -0.10278 -0.24584 C -0.11771 -0.23449 -0.12223 -0.20718 -0.11302 -0.18473 C -0.10365 -0.1625 -0.08368 -0.15301 -0.06875 -0.16436 C -0.054 -0.17547 -0.03386 -0.16621 -0.02448 -0.14375 C -0.01528 -0.12153 -0.01979 -0.09399 -0.03473 -0.08287 C -0.04948 -0.07176 -0.05417 -0.04422 -0.04427 -0.02061 C -0.0349 0.00162 -0.01493 0.01088 3.33333E-6 4.07407E-6 Z " pathEditMode="relative" rAng="-1746969" ptsTypes="fffffffffffffffff">
                                      <p:cBhvr>
                                        <p:cTn id="23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8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4.07407E-6 C 0.01424 -0.01204 0.01789 -0.03982 0.0073 -0.06158 C -0.00329 -0.08426 -0.02378 -0.09213 -0.03802 -0.07987 C -0.05243 -0.0676 -0.07274 -0.07547 -0.08298 -0.09676 C -0.09322 -0.11829 -0.08993 -0.14607 -0.07569 -0.1588 C -0.06145 -0.17037 -0.05781 -0.19862 -0.06805 -0.22014 C -0.07847 -0.24167 -0.09861 -0.24954 -0.11284 -0.23704 C -0.12725 -0.22477 -0.14774 -0.23264 -0.15833 -0.25579 C -0.16875 -0.27732 -0.16545 -0.30487 -0.15052 -0.3169 C -0.13697 -0.32963 -0.11649 -0.32176 -0.10607 -0.30024 C -0.09513 -0.27755 -0.09861 -0.24954 -0.11284 -0.23704 C -0.12725 -0.22477 -0.13055 -0.19699 -0.12083 -0.17547 C -0.11024 -0.15394 -0.08993 -0.14607 -0.07569 -0.1588 C -0.06145 -0.17037 -0.04079 -0.1632 -0.03055 -0.14098 C -0.02031 -0.11991 -0.02378 -0.09213 -0.03802 -0.07987 C -0.05243 -0.0676 -0.0559 -0.04028 -0.04479 -0.01713 C -0.03454 0.00439 -0.01441 0.0125 -4.44444E-6 4.07407E-6 Z " pathEditMode="relative" rAng="-1941569" ptsTypes="fffffffffffffffff">
                                      <p:cBhvr>
                                        <p:cTn id="25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58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8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4.07407E-6 C 0.01424 -0.01204 0.01789 -0.03982 0.0073 -0.06158 C -0.00329 -0.08426 -0.02378 -0.09213 -0.03802 -0.07987 C -0.05243 -0.0676 -0.07274 -0.07547 -0.08298 -0.09676 C -0.09322 -0.11829 -0.08993 -0.14607 -0.07569 -0.1588 C -0.06145 -0.17037 -0.05781 -0.19862 -0.06805 -0.22014 C -0.07847 -0.24167 -0.09861 -0.24954 -0.11284 -0.23704 C -0.12725 -0.22477 -0.14774 -0.23264 -0.15833 -0.25579 C -0.16875 -0.27732 -0.16545 -0.30487 -0.15052 -0.3169 C -0.13697 -0.32963 -0.11649 -0.32176 -0.10607 -0.30024 C -0.09513 -0.27755 -0.09861 -0.24954 -0.11284 -0.23704 C -0.12725 -0.22477 -0.13055 -0.19699 -0.12083 -0.17547 C -0.11024 -0.15394 -0.08993 -0.14607 -0.07569 -0.1588 C -0.06145 -0.17037 -0.04079 -0.1632 -0.03055 -0.14098 C -0.02031 -0.11991 -0.02378 -0.09213 -0.03802 -0.07987 C -0.05243 -0.0676 -0.0559 -0.04028 -0.04479 -0.01713 C -0.03454 0.00439 -0.01441 0.0125 -4.44444E-6 4.07407E-6 Z " pathEditMode="relative" rAng="-1941569" ptsTypes="fffffffffffffffff">
                                      <p:cBhvr>
                                        <p:cTn id="27" dur="2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58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15 C 0.01268 -0.01065 0.01667 -0.0382 0.00626 -0.06019 C -0.00416 -0.0831 -0.02466 -0.09144 -0.03889 -0.0794 C -0.05348 -0.06736 -0.07362 -0.0757 -0.08369 -0.09699 C -0.09375 -0.11852 -0.09011 -0.1463 -0.07587 -0.1588 C -0.06146 -0.17014 -0.05747 -0.19838 -0.06754 -0.22014 C -0.07778 -0.24167 -0.09792 -0.25 -0.11216 -0.23773 C -0.12674 -0.22593 -0.14723 -0.23403 -0.15764 -0.25741 C -0.16771 -0.27894 -0.16424 -0.30648 -0.14914 -0.31829 C -0.13542 -0.33079 -0.11511 -0.32246 -0.10487 -0.30093 C -0.0941 -0.27801 -0.09792 -0.25 -0.11216 -0.23773 C -0.12674 -0.22593 -0.13039 -0.19815 -0.12084 -0.17639 C -0.11042 -0.15463 -0.09011 -0.1463 -0.07587 -0.1588 C -0.06146 -0.17014 -0.0408 -0.1625 -0.03091 -0.14028 C -0.02084 -0.11898 -0.02466 -0.09144 -0.03889 -0.0794 C -0.05348 -0.06736 -0.0573 -0.04005 -0.04619 -0.0169 C -0.03629 0.00486 -0.01615 0.01342 -0.00173 0.00115 Z " pathEditMode="relative" rAng="-1895057" ptsTypes="fffffffffffffffff">
                                      <p:cBhvr>
                                        <p:cTn id="29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>
            <a:extLst>
              <a:ext uri="{FF2B5EF4-FFF2-40B4-BE49-F238E27FC236}">
                <a16:creationId xmlns:a16="http://schemas.microsoft.com/office/drawing/2014/main" id="{88741D5F-562A-CE12-C979-EDABBFB7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5875"/>
            <a:ext cx="671353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4">
            <a:extLst>
              <a:ext uri="{FF2B5EF4-FFF2-40B4-BE49-F238E27FC236}">
                <a16:creationId xmlns:a16="http://schemas.microsoft.com/office/drawing/2014/main" id="{2F8FADDB-2485-8573-1FFF-3EEE28EC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338" y="1143000"/>
            <a:ext cx="671353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Rectangle 5">
            <a:extLst>
              <a:ext uri="{FF2B5EF4-FFF2-40B4-BE49-F238E27FC236}">
                <a16:creationId xmlns:a16="http://schemas.microsoft.com/office/drawing/2014/main" id="{7775709C-AC8C-D7B9-5E86-7CAB4E212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1600" cy="365760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en-US" sz="5400" b="1">
                <a:solidFill>
                  <a:schemeClr val="tx1"/>
                </a:solidFill>
              </a:rPr>
              <a:t>A Capacitor holds a charge on its plates. </a:t>
            </a:r>
          </a:p>
        </p:txBody>
      </p:sp>
      <p:pic>
        <p:nvPicPr>
          <p:cNvPr id="133129" name="Picture 9">
            <a:extLst>
              <a:ext uri="{FF2B5EF4-FFF2-40B4-BE49-F238E27FC236}">
                <a16:creationId xmlns:a16="http://schemas.microsoft.com/office/drawing/2014/main" id="{FE047984-B331-58CC-A194-62E89EA0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3716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8" name="Picture 18">
            <a:extLst>
              <a:ext uri="{FF2B5EF4-FFF2-40B4-BE49-F238E27FC236}">
                <a16:creationId xmlns:a16="http://schemas.microsoft.com/office/drawing/2014/main" id="{2AB19A1B-E0B9-80DA-849A-97D3713D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320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9" name="Picture 19">
            <a:extLst>
              <a:ext uri="{FF2B5EF4-FFF2-40B4-BE49-F238E27FC236}">
                <a16:creationId xmlns:a16="http://schemas.microsoft.com/office/drawing/2014/main" id="{B82888B7-B22F-3429-2117-EA952456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464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0" name="Picture 20">
            <a:extLst>
              <a:ext uri="{FF2B5EF4-FFF2-40B4-BE49-F238E27FC236}">
                <a16:creationId xmlns:a16="http://schemas.microsoft.com/office/drawing/2014/main" id="{F4A7DE2D-93BE-9D9B-D223-52389DF3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370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1" name="Picture 21">
            <a:extLst>
              <a:ext uri="{FF2B5EF4-FFF2-40B4-BE49-F238E27FC236}">
                <a16:creationId xmlns:a16="http://schemas.microsoft.com/office/drawing/2014/main" id="{9773C069-A792-7E3F-E37A-0D8E5701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1276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2" name="Picture 22">
            <a:extLst>
              <a:ext uri="{FF2B5EF4-FFF2-40B4-BE49-F238E27FC236}">
                <a16:creationId xmlns:a16="http://schemas.microsoft.com/office/drawing/2014/main" id="{44A2AC3A-1EA4-69CD-74F4-A2A12492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134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4" name="PubCross">
            <a:extLst>
              <a:ext uri="{FF2B5EF4-FFF2-40B4-BE49-F238E27FC236}">
                <a16:creationId xmlns:a16="http://schemas.microsoft.com/office/drawing/2014/main" id="{AAA9621D-D4C5-A59A-0060-3A55882AE1F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0600" y="1600200"/>
            <a:ext cx="990600" cy="9144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3145" name="PubCross">
            <a:extLst>
              <a:ext uri="{FF2B5EF4-FFF2-40B4-BE49-F238E27FC236}">
                <a16:creationId xmlns:a16="http://schemas.microsoft.com/office/drawing/2014/main" id="{3C691B47-F218-EF35-1923-E3FF6070C32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0600" y="2667000"/>
            <a:ext cx="990600" cy="9144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3146" name="PubCross">
            <a:extLst>
              <a:ext uri="{FF2B5EF4-FFF2-40B4-BE49-F238E27FC236}">
                <a16:creationId xmlns:a16="http://schemas.microsoft.com/office/drawing/2014/main" id="{F562382B-B0E2-B5D5-B733-C20264F70CE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0600" y="3886200"/>
            <a:ext cx="990600" cy="9144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47" name="PubCross">
            <a:extLst>
              <a:ext uri="{FF2B5EF4-FFF2-40B4-BE49-F238E27FC236}">
                <a16:creationId xmlns:a16="http://schemas.microsoft.com/office/drawing/2014/main" id="{E4151412-6C3B-96DF-CB0B-5D9B51BBD27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0600" y="5334000"/>
            <a:ext cx="990600" cy="9144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146 0.02106 C 0.01406 0.02569 0.01562 0.0324 0.01562 0.03935 C 0.01562 0.04722 0.01406 0.05347 0.01146 0.0581 L 1.66667E-6 0.07939 " pathEditMode="relative" rAng="0" ptsTypes="FffFF">
                                      <p:cBhvr>
                                        <p:cTn id="6" dur="12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146 0.02106 C 0.01406 0.02569 0.01562 0.0324 0.01562 0.03935 C 0.01562 0.04722 0.01406 0.05347 0.01146 0.0581 L 1.66667E-6 0.07939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146 0.02106 C 0.01406 0.02569 0.01562 0.0324 0.01562 0.03935 C 0.01562 0.04722 0.01406 0.05347 0.01146 0.0581 L 1.66667E-6 0.07939 " pathEditMode="relative" rAng="0" ptsTypes="FffFF">
                                      <p:cBhvr>
                                        <p:cTn id="10" dur="11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146 0.02106 C 0.01406 0.02569 0.01562 0.0324 0.01562 0.03935 C 0.01562 0.04722 0.01406 0.05347 0.01146 0.0581 L 1.66667E-6 0.07939 " pathEditMode="relative" rAng="0" ptsTypes="FffFF">
                                      <p:cBhvr>
                                        <p:cTn id="12" dur="9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146 0.02106 C 0.01406 0.02569 0.01562 0.0324 0.01562 0.03935 C 0.01562 0.04722 0.01406 0.05347 0.01146 0.0581 L 1.66667E-6 0.07939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146 0.02106 C 0.01406 0.02569 0.01562 0.0324 0.01562 0.03935 C 0.01562 0.04722 0.01406 0.05347 0.01146 0.0581 L 1.66667E-6 0.07939 " pathEditMode="relative" rAng="0" ptsTypes="FffFF">
                                      <p:cBhvr>
                                        <p:cTn id="16" dur="8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3AE62BDA-476C-8817-2E0B-140383E5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8153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u="sng"/>
              <a:t>Conductor</a:t>
            </a:r>
            <a:r>
              <a:rPr lang="en-US" altLang="en-US" sz="48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/>
              <a:t>Something that allows thermal energy to pass easily</a:t>
            </a:r>
          </a:p>
          <a:p>
            <a:pPr algn="l" eaLnBrk="1" hangingPunct="1">
              <a:spcBef>
                <a:spcPct val="50000"/>
              </a:spcBef>
              <a:buSzPct val="220000"/>
              <a:buFontTx/>
              <a:buBlip>
                <a:blip r:embed="rId3"/>
              </a:buBlip>
            </a:pPr>
            <a:r>
              <a:rPr lang="en-US" altLang="en-US" sz="4800" b="1"/>
              <a:t>Metal</a:t>
            </a:r>
          </a:p>
          <a:p>
            <a:pPr algn="l" eaLnBrk="1" hangingPunct="1">
              <a:spcBef>
                <a:spcPct val="50000"/>
              </a:spcBef>
              <a:buSzPct val="220000"/>
              <a:buFontTx/>
              <a:buBlip>
                <a:blip r:embed="rId3"/>
              </a:buBlip>
            </a:pPr>
            <a:r>
              <a:rPr lang="en-US" altLang="en-US" sz="4800" b="1"/>
              <a:t>Water</a:t>
            </a:r>
          </a:p>
        </p:txBody>
      </p:sp>
      <p:pic>
        <p:nvPicPr>
          <p:cNvPr id="25603" name="Picture 4" descr="j0283029">
            <a:extLst>
              <a:ext uri="{FF2B5EF4-FFF2-40B4-BE49-F238E27FC236}">
                <a16:creationId xmlns:a16="http://schemas.microsoft.com/office/drawing/2014/main" id="{E179C4FA-AAAF-A1E1-B38E-5FE1B9D4C3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7496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A9C6F4F3-E1F6-2AE4-5F41-9D1A5A1DB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85800"/>
            <a:ext cx="43830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chemeClr val="tx2"/>
                </a:solidFill>
              </a:rPr>
              <a:t>semi-Conductor</a:t>
            </a:r>
          </a:p>
        </p:txBody>
      </p:sp>
      <p:pic>
        <p:nvPicPr>
          <p:cNvPr id="26627" name="Picture 5" descr="j0289053">
            <a:extLst>
              <a:ext uri="{FF2B5EF4-FFF2-40B4-BE49-F238E27FC236}">
                <a16:creationId xmlns:a16="http://schemas.microsoft.com/office/drawing/2014/main" id="{7BD1339E-943B-9E23-A20C-D789C157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6576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j0289054">
            <a:extLst>
              <a:ext uri="{FF2B5EF4-FFF2-40B4-BE49-F238E27FC236}">
                <a16:creationId xmlns:a16="http://schemas.microsoft.com/office/drawing/2014/main" id="{A42A085E-C7FC-5379-9FE5-77A32F35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j0289138">
            <a:extLst>
              <a:ext uri="{FF2B5EF4-FFF2-40B4-BE49-F238E27FC236}">
                <a16:creationId xmlns:a16="http://schemas.microsoft.com/office/drawing/2014/main" id="{EA5E3FC0-EAED-164E-1161-CA08F7AF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432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j0289144">
            <a:extLst>
              <a:ext uri="{FF2B5EF4-FFF2-40B4-BE49-F238E27FC236}">
                <a16:creationId xmlns:a16="http://schemas.microsoft.com/office/drawing/2014/main" id="{8F66C5C4-7B1E-26EC-F69A-AB058BD9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59275"/>
            <a:ext cx="36576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9" name="Picture 19" descr="objectlesson_alife_large">
            <a:extLst>
              <a:ext uri="{FF2B5EF4-FFF2-40B4-BE49-F238E27FC236}">
                <a16:creationId xmlns:a16="http://schemas.microsoft.com/office/drawing/2014/main" id="{015A90FA-0256-02FC-F1D3-A88695D6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6066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Cooler">
            <a:extLst>
              <a:ext uri="{FF2B5EF4-FFF2-40B4-BE49-F238E27FC236}">
                <a16:creationId xmlns:a16="http://schemas.microsoft.com/office/drawing/2014/main" id="{CD36E3A4-4D6F-2ACC-4502-289B4013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6667" r="8000" b="3334"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j0365228">
            <a:extLst>
              <a:ext uri="{FF2B5EF4-FFF2-40B4-BE49-F238E27FC236}">
                <a16:creationId xmlns:a16="http://schemas.microsoft.com/office/drawing/2014/main" id="{886E00AF-61F4-E11D-1C63-C326C8905A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 descr="spark_plug">
            <a:extLst>
              <a:ext uri="{FF2B5EF4-FFF2-40B4-BE49-F238E27FC236}">
                <a16:creationId xmlns:a16="http://schemas.microsoft.com/office/drawing/2014/main" id="{832D8A51-F9D9-B4DF-A54D-1125A2FA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spark_plug">
            <a:extLst>
              <a:ext uri="{FF2B5EF4-FFF2-40B4-BE49-F238E27FC236}">
                <a16:creationId xmlns:a16="http://schemas.microsoft.com/office/drawing/2014/main" id="{583D6657-86A2-5628-3334-5DD91F31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73143" r="1321" b="8659"/>
          <a:stretch>
            <a:fillRect/>
          </a:stretch>
        </p:blipFill>
        <p:spPr bwMode="auto">
          <a:xfrm>
            <a:off x="0" y="0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13">
            <a:extLst>
              <a:ext uri="{FF2B5EF4-FFF2-40B4-BE49-F238E27FC236}">
                <a16:creationId xmlns:a16="http://schemas.microsoft.com/office/drawing/2014/main" id="{E18D48A9-DA27-3C71-F741-9BE528767A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609600"/>
            <a:ext cx="4648200" cy="457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D52F2D37-4AB5-6879-8AB9-7BB513ABF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30163"/>
            <a:ext cx="8139112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000" b="1" u="sng"/>
              <a:t>Insulator</a:t>
            </a:r>
          </a:p>
          <a:p>
            <a:pPr algn="r">
              <a:defRPr/>
            </a:pPr>
            <a:r>
              <a:rPr lang="en-US" sz="6000" b="1"/>
              <a:t>Something that does NOT allow </a:t>
            </a:r>
          </a:p>
          <a:p>
            <a:pPr algn="r">
              <a:defRPr/>
            </a:pPr>
            <a:r>
              <a:rPr lang="en-US" sz="6000" b="1"/>
              <a:t>thermal energy </a:t>
            </a:r>
          </a:p>
          <a:p>
            <a:pPr algn="r">
              <a:defRPr/>
            </a:pPr>
            <a:r>
              <a:rPr lang="en-US" sz="6000" b="1"/>
              <a:t>to pass easily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296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5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MMj02832200000[1]">
            <a:extLst>
              <a:ext uri="{FF2B5EF4-FFF2-40B4-BE49-F238E27FC236}">
                <a16:creationId xmlns:a16="http://schemas.microsoft.com/office/drawing/2014/main" id="{03FDF612-B835-8CEC-6F21-ABB62CABF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3381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D2375D01-3A4A-61C0-4E07-BAAC049A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913"/>
            <a:ext cx="76200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hlinkClick r:id="rId4"/>
              </a:rPr>
              <a:t>Electrical Energy</a:t>
            </a:r>
            <a:r>
              <a:rPr lang="en-US" altLang="en-US" sz="4800">
                <a:solidFill>
                  <a:srgbClr val="FFFF00"/>
                </a:solidFill>
              </a:rPr>
              <a:t> </a:t>
            </a:r>
            <a:r>
              <a:rPr lang="en-US" altLang="en-US" sz="4400">
                <a:latin typeface="Sylfaen" panose="010A0502050306030303" pitchFamily="18" charset="0"/>
              </a:rPr>
              <a:t>- is energy resulting from the force between two objects having different voltages.</a:t>
            </a:r>
          </a:p>
        </p:txBody>
      </p:sp>
      <p:pic>
        <p:nvPicPr>
          <p:cNvPr id="28676" name="Picture 3" descr="j0315756">
            <a:extLst>
              <a:ext uri="{FF2B5EF4-FFF2-40B4-BE49-F238E27FC236}">
                <a16:creationId xmlns:a16="http://schemas.microsoft.com/office/drawing/2014/main" id="{E45A6D8E-4DA6-B367-9A8B-A393FE618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83075"/>
            <a:ext cx="3352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8A932BA-8175-8E20-C001-74E1E5B2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"/>
            <a:ext cx="7620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hlinkClick r:id="rId3"/>
              </a:rPr>
              <a:t>Electrical Energy</a:t>
            </a:r>
            <a:r>
              <a:rPr lang="en-US" altLang="en-US" sz="4800">
                <a:solidFill>
                  <a:srgbClr val="FFFF00"/>
                </a:solidFill>
              </a:rPr>
              <a:t> </a:t>
            </a:r>
            <a:r>
              <a:rPr lang="en-US" altLang="en-US" sz="4400">
                <a:latin typeface="Sylfaen" panose="010A0502050306030303" pitchFamily="18" charset="0"/>
              </a:rPr>
              <a:t>- </a:t>
            </a:r>
            <a:r>
              <a:rPr lang="en-US" altLang="en-US" sz="4800" b="1">
                <a:latin typeface="Sylfaen" panose="010A0502050306030303" pitchFamily="18" charset="0"/>
              </a:rPr>
              <a:t>is the force of moving electrons.</a:t>
            </a:r>
          </a:p>
        </p:txBody>
      </p:sp>
      <p:pic>
        <p:nvPicPr>
          <p:cNvPr id="29699" name="Picture 3" descr="j0315756">
            <a:extLst>
              <a:ext uri="{FF2B5EF4-FFF2-40B4-BE49-F238E27FC236}">
                <a16:creationId xmlns:a16="http://schemas.microsoft.com/office/drawing/2014/main" id="{A01E9FF0-A2EF-9723-6920-ED48A6400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8768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074" descr="j0318127">
            <a:extLst>
              <a:ext uri="{FF2B5EF4-FFF2-40B4-BE49-F238E27FC236}">
                <a16:creationId xmlns:a16="http://schemas.microsoft.com/office/drawing/2014/main" id="{27B13601-7B48-5BBA-94E7-4357604AC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743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075" descr="j0283501">
            <a:extLst>
              <a:ext uri="{FF2B5EF4-FFF2-40B4-BE49-F238E27FC236}">
                <a16:creationId xmlns:a16="http://schemas.microsoft.com/office/drawing/2014/main" id="{EDE4A057-B71B-A54E-280C-E9B229850D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676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077">
            <a:extLst>
              <a:ext uri="{FF2B5EF4-FFF2-40B4-BE49-F238E27FC236}">
                <a16:creationId xmlns:a16="http://schemas.microsoft.com/office/drawing/2014/main" id="{2E543453-4276-6071-E179-0B44406B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9600"/>
            <a:ext cx="47355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hlinkClick r:id="rId5"/>
              </a:rPr>
              <a:t>Electrical Energy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30725" name="Rectangle 2052">
            <a:extLst>
              <a:ext uri="{FF2B5EF4-FFF2-40B4-BE49-F238E27FC236}">
                <a16:creationId xmlns:a16="http://schemas.microsoft.com/office/drawing/2014/main" id="{4A96AB14-EF06-B288-E3E7-58B3EEF3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4572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/>
              <a:t>Voltage</a:t>
            </a:r>
          </a:p>
          <a:p>
            <a:pPr eaLnBrk="1" hangingPunct="1"/>
            <a:r>
              <a:rPr lang="en-US" altLang="en-US" sz="4000" b="1"/>
              <a:t>Current  </a:t>
            </a:r>
          </a:p>
          <a:p>
            <a:pPr eaLnBrk="1" hangingPunct="1"/>
            <a:r>
              <a:rPr lang="en-US" altLang="en-US" sz="4000" b="1"/>
              <a:t>Resistance</a:t>
            </a:r>
          </a:p>
          <a:p>
            <a:pPr eaLnBrk="1" hangingPunct="1"/>
            <a:r>
              <a:rPr lang="en-US" altLang="en-US" sz="4000" b="1"/>
              <a:t>Thermocouple (copper &amp; nickel or copper &amp; iron)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5" descr="steam-train-south-africa">
            <a:extLst>
              <a:ext uri="{FF2B5EF4-FFF2-40B4-BE49-F238E27FC236}">
                <a16:creationId xmlns:a16="http://schemas.microsoft.com/office/drawing/2014/main" id="{836B17D9-7ADC-5C25-C1EB-3D9E6844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22888647">
            <a:extLst>
              <a:ext uri="{FF2B5EF4-FFF2-40B4-BE49-F238E27FC236}">
                <a16:creationId xmlns:a16="http://schemas.microsoft.com/office/drawing/2014/main" id="{060F0482-42CF-1BA7-F6A7-803889FC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D8DE280A-09E0-680A-2650-7F38316E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85800"/>
            <a:ext cx="3803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44CBC976-BDCF-E624-2723-5D20960AD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60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8">
            <a:extLst>
              <a:ext uri="{FF2B5EF4-FFF2-40B4-BE49-F238E27FC236}">
                <a16:creationId xmlns:a16="http://schemas.microsoft.com/office/drawing/2014/main" id="{E257090D-DADC-758A-33C0-7C68DC60D1DF}"/>
              </a:ext>
            </a:extLst>
          </p:cNvPr>
          <p:cNvSpPr>
            <a:spLocks/>
          </p:cNvSpPr>
          <p:nvPr/>
        </p:nvSpPr>
        <p:spPr bwMode="auto">
          <a:xfrm>
            <a:off x="5689600" y="3162300"/>
            <a:ext cx="3149600" cy="647700"/>
          </a:xfrm>
          <a:custGeom>
            <a:avLst/>
            <a:gdLst>
              <a:gd name="T0" fmla="*/ 1872 w 1984"/>
              <a:gd name="T1" fmla="*/ 408 h 408"/>
              <a:gd name="T2" fmla="*/ 1824 w 1984"/>
              <a:gd name="T3" fmla="*/ 216 h 408"/>
              <a:gd name="T4" fmla="*/ 1728 w 1984"/>
              <a:gd name="T5" fmla="*/ 24 h 408"/>
              <a:gd name="T6" fmla="*/ 288 w 1984"/>
              <a:gd name="T7" fmla="*/ 72 h 408"/>
              <a:gd name="T8" fmla="*/ 144 w 1984"/>
              <a:gd name="T9" fmla="*/ 120 h 408"/>
              <a:gd name="T10" fmla="*/ 0 w 1984"/>
              <a:gd name="T11" fmla="*/ 312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4"/>
              <a:gd name="T19" fmla="*/ 0 h 408"/>
              <a:gd name="T20" fmla="*/ 1984 w 1984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4" h="408">
                <a:moveTo>
                  <a:pt x="1872" y="408"/>
                </a:moveTo>
                <a:cubicBezTo>
                  <a:pt x="1860" y="344"/>
                  <a:pt x="1848" y="280"/>
                  <a:pt x="1824" y="216"/>
                </a:cubicBezTo>
                <a:cubicBezTo>
                  <a:pt x="1800" y="152"/>
                  <a:pt x="1984" y="48"/>
                  <a:pt x="1728" y="24"/>
                </a:cubicBezTo>
                <a:cubicBezTo>
                  <a:pt x="1472" y="0"/>
                  <a:pt x="552" y="56"/>
                  <a:pt x="288" y="72"/>
                </a:cubicBezTo>
                <a:cubicBezTo>
                  <a:pt x="24" y="88"/>
                  <a:pt x="192" y="80"/>
                  <a:pt x="144" y="120"/>
                </a:cubicBezTo>
                <a:cubicBezTo>
                  <a:pt x="96" y="160"/>
                  <a:pt x="48" y="236"/>
                  <a:pt x="0" y="312"/>
                </a:cubicBezTo>
              </a:path>
            </a:pathLst>
          </a:cu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7CAC8FF3-7E2E-BDDE-9339-D94B911E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0598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FF00"/>
                </a:solidFill>
                <a:latin typeface="Goudy Stout" pitchFamily="18" charset="0"/>
              </a:rPr>
              <a:t>Circuits</a:t>
            </a:r>
          </a:p>
          <a:p>
            <a:pPr>
              <a:defRPr/>
            </a:pPr>
            <a:endParaRPr lang="en-US" sz="4000" b="1">
              <a:solidFill>
                <a:srgbClr val="FFFF00"/>
              </a:solidFill>
              <a:latin typeface="Goudy Stout" pitchFamily="18" charset="0"/>
            </a:endParaRPr>
          </a:p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Goudy Stout" pitchFamily="18" charset="0"/>
              </a:rPr>
              <a:t>   Series  Parallel</a:t>
            </a:r>
          </a:p>
        </p:txBody>
      </p:sp>
      <p:sp>
        <p:nvSpPr>
          <p:cNvPr id="31748" name="AutoShape 7">
            <a:extLst>
              <a:ext uri="{FF2B5EF4-FFF2-40B4-BE49-F238E27FC236}">
                <a16:creationId xmlns:a16="http://schemas.microsoft.com/office/drawing/2014/main" id="{23B6D638-7664-2E9B-2463-874A4B4680C3}"/>
              </a:ext>
            </a:extLst>
          </p:cNvPr>
          <p:cNvSpPr>
            <a:spLocks/>
          </p:cNvSpPr>
          <p:nvPr/>
        </p:nvSpPr>
        <p:spPr bwMode="auto">
          <a:xfrm rot="5400000">
            <a:off x="4114800" y="-3276600"/>
            <a:ext cx="838200" cy="8763000"/>
          </a:xfrm>
          <a:prstGeom prst="leftBrace">
            <a:avLst>
              <a:gd name="adj1" fmla="val 871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1749" name="Freeform 11">
            <a:extLst>
              <a:ext uri="{FF2B5EF4-FFF2-40B4-BE49-F238E27FC236}">
                <a16:creationId xmlns:a16="http://schemas.microsoft.com/office/drawing/2014/main" id="{13750256-DAFC-17B2-0536-574D4B2173DA}"/>
              </a:ext>
            </a:extLst>
          </p:cNvPr>
          <p:cNvSpPr>
            <a:spLocks/>
          </p:cNvSpPr>
          <p:nvPr/>
        </p:nvSpPr>
        <p:spPr bwMode="auto">
          <a:xfrm>
            <a:off x="317500" y="2921000"/>
            <a:ext cx="3136900" cy="3860800"/>
          </a:xfrm>
          <a:custGeom>
            <a:avLst/>
            <a:gdLst>
              <a:gd name="T0" fmla="*/ 328 w 1976"/>
              <a:gd name="T1" fmla="*/ 1376 h 2432"/>
              <a:gd name="T2" fmla="*/ 280 w 1976"/>
              <a:gd name="T3" fmla="*/ 1328 h 2432"/>
              <a:gd name="T4" fmla="*/ 328 w 1976"/>
              <a:gd name="T5" fmla="*/ 1136 h 2432"/>
              <a:gd name="T6" fmla="*/ 88 w 1976"/>
              <a:gd name="T7" fmla="*/ 800 h 2432"/>
              <a:gd name="T8" fmla="*/ 40 w 1976"/>
              <a:gd name="T9" fmla="*/ 560 h 2432"/>
              <a:gd name="T10" fmla="*/ 328 w 1976"/>
              <a:gd name="T11" fmla="*/ 80 h 2432"/>
              <a:gd name="T12" fmla="*/ 568 w 1976"/>
              <a:gd name="T13" fmla="*/ 80 h 2432"/>
              <a:gd name="T14" fmla="*/ 1240 w 1976"/>
              <a:gd name="T15" fmla="*/ 80 h 2432"/>
              <a:gd name="T16" fmla="*/ 1624 w 1976"/>
              <a:gd name="T17" fmla="*/ 176 h 2432"/>
              <a:gd name="T18" fmla="*/ 1768 w 1976"/>
              <a:gd name="T19" fmla="*/ 656 h 2432"/>
              <a:gd name="T20" fmla="*/ 1960 w 1976"/>
              <a:gd name="T21" fmla="*/ 1184 h 2432"/>
              <a:gd name="T22" fmla="*/ 1864 w 1976"/>
              <a:gd name="T23" fmla="*/ 1808 h 2432"/>
              <a:gd name="T24" fmla="*/ 1768 w 1976"/>
              <a:gd name="T25" fmla="*/ 2336 h 2432"/>
              <a:gd name="T26" fmla="*/ 952 w 1976"/>
              <a:gd name="T27" fmla="*/ 2384 h 2432"/>
              <a:gd name="T28" fmla="*/ 232 w 1976"/>
              <a:gd name="T29" fmla="*/ 2240 h 2432"/>
              <a:gd name="T30" fmla="*/ 232 w 1976"/>
              <a:gd name="T31" fmla="*/ 2144 h 24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76"/>
              <a:gd name="T49" fmla="*/ 0 h 2432"/>
              <a:gd name="T50" fmla="*/ 1976 w 1976"/>
              <a:gd name="T51" fmla="*/ 2432 h 24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76" h="2432">
                <a:moveTo>
                  <a:pt x="328" y="1376"/>
                </a:moveTo>
                <a:cubicBezTo>
                  <a:pt x="304" y="1372"/>
                  <a:pt x="280" y="1368"/>
                  <a:pt x="280" y="1328"/>
                </a:cubicBezTo>
                <a:cubicBezTo>
                  <a:pt x="280" y="1288"/>
                  <a:pt x="360" y="1224"/>
                  <a:pt x="328" y="1136"/>
                </a:cubicBezTo>
                <a:cubicBezTo>
                  <a:pt x="296" y="1048"/>
                  <a:pt x="136" y="896"/>
                  <a:pt x="88" y="800"/>
                </a:cubicBezTo>
                <a:cubicBezTo>
                  <a:pt x="40" y="704"/>
                  <a:pt x="0" y="680"/>
                  <a:pt x="40" y="560"/>
                </a:cubicBezTo>
                <a:cubicBezTo>
                  <a:pt x="80" y="440"/>
                  <a:pt x="240" y="160"/>
                  <a:pt x="328" y="80"/>
                </a:cubicBezTo>
                <a:cubicBezTo>
                  <a:pt x="416" y="0"/>
                  <a:pt x="416" y="80"/>
                  <a:pt x="568" y="80"/>
                </a:cubicBezTo>
                <a:cubicBezTo>
                  <a:pt x="720" y="80"/>
                  <a:pt x="1064" y="64"/>
                  <a:pt x="1240" y="80"/>
                </a:cubicBezTo>
                <a:cubicBezTo>
                  <a:pt x="1416" y="96"/>
                  <a:pt x="1536" y="80"/>
                  <a:pt x="1624" y="176"/>
                </a:cubicBezTo>
                <a:cubicBezTo>
                  <a:pt x="1712" y="272"/>
                  <a:pt x="1712" y="488"/>
                  <a:pt x="1768" y="656"/>
                </a:cubicBezTo>
                <a:cubicBezTo>
                  <a:pt x="1824" y="824"/>
                  <a:pt x="1944" y="992"/>
                  <a:pt x="1960" y="1184"/>
                </a:cubicBezTo>
                <a:cubicBezTo>
                  <a:pt x="1976" y="1376"/>
                  <a:pt x="1896" y="1616"/>
                  <a:pt x="1864" y="1808"/>
                </a:cubicBezTo>
                <a:cubicBezTo>
                  <a:pt x="1832" y="2000"/>
                  <a:pt x="1920" y="2240"/>
                  <a:pt x="1768" y="2336"/>
                </a:cubicBezTo>
                <a:cubicBezTo>
                  <a:pt x="1616" y="2432"/>
                  <a:pt x="1208" y="2400"/>
                  <a:pt x="952" y="2384"/>
                </a:cubicBezTo>
                <a:cubicBezTo>
                  <a:pt x="696" y="2368"/>
                  <a:pt x="352" y="2280"/>
                  <a:pt x="232" y="2240"/>
                </a:cubicBezTo>
                <a:cubicBezTo>
                  <a:pt x="112" y="2200"/>
                  <a:pt x="172" y="2172"/>
                  <a:pt x="232" y="2144"/>
                </a:cubicBezTo>
              </a:path>
            </a:pathLst>
          </a:cu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1750" name="Picture 14" descr="j0286678">
            <a:extLst>
              <a:ext uri="{FF2B5EF4-FFF2-40B4-BE49-F238E27FC236}">
                <a16:creationId xmlns:a16="http://schemas.microsoft.com/office/drawing/2014/main" id="{46A81E2A-84B1-4912-7B82-7CEC51BDA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186363"/>
            <a:ext cx="141446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3" name="Picture 19">
            <a:extLst>
              <a:ext uri="{FF2B5EF4-FFF2-40B4-BE49-F238E27FC236}">
                <a16:creationId xmlns:a16="http://schemas.microsoft.com/office/drawing/2014/main" id="{83EEB958-003B-1AAE-A929-53D6F27E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6150"/>
            <a:ext cx="381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>
            <a:extLst>
              <a:ext uri="{FF2B5EF4-FFF2-40B4-BE49-F238E27FC236}">
                <a16:creationId xmlns:a16="http://schemas.microsoft.com/office/drawing/2014/main" id="{9517CA47-0D60-B061-88AB-FA90B3F5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086350"/>
            <a:ext cx="981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0" descr="j0286678">
            <a:extLst>
              <a:ext uri="{FF2B5EF4-FFF2-40B4-BE49-F238E27FC236}">
                <a16:creationId xmlns:a16="http://schemas.microsoft.com/office/drawing/2014/main" id="{6ADE0DB1-43B8-C612-FFC8-33B5955CE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10763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Freeform 22">
            <a:extLst>
              <a:ext uri="{FF2B5EF4-FFF2-40B4-BE49-F238E27FC236}">
                <a16:creationId xmlns:a16="http://schemas.microsoft.com/office/drawing/2014/main" id="{B5C9AFA3-59EE-3A17-B862-66CE4D39BF57}"/>
              </a:ext>
            </a:extLst>
          </p:cNvPr>
          <p:cNvSpPr>
            <a:spLocks/>
          </p:cNvSpPr>
          <p:nvPr/>
        </p:nvSpPr>
        <p:spPr bwMode="auto">
          <a:xfrm>
            <a:off x="5562600" y="1905000"/>
            <a:ext cx="3162300" cy="4610100"/>
          </a:xfrm>
          <a:custGeom>
            <a:avLst/>
            <a:gdLst>
              <a:gd name="T0" fmla="*/ 360 w 1992"/>
              <a:gd name="T1" fmla="*/ 2728 h 2904"/>
              <a:gd name="T2" fmla="*/ 408 w 1992"/>
              <a:gd name="T3" fmla="*/ 2872 h 2904"/>
              <a:gd name="T4" fmla="*/ 1272 w 1992"/>
              <a:gd name="T5" fmla="*/ 2872 h 2904"/>
              <a:gd name="T6" fmla="*/ 1800 w 1992"/>
              <a:gd name="T7" fmla="*/ 2680 h 2904"/>
              <a:gd name="T8" fmla="*/ 1944 w 1992"/>
              <a:gd name="T9" fmla="*/ 2104 h 2904"/>
              <a:gd name="T10" fmla="*/ 1848 w 1992"/>
              <a:gd name="T11" fmla="*/ 328 h 2904"/>
              <a:gd name="T12" fmla="*/ 1080 w 1992"/>
              <a:gd name="T13" fmla="*/ 136 h 2904"/>
              <a:gd name="T14" fmla="*/ 312 w 1992"/>
              <a:gd name="T15" fmla="*/ 184 h 2904"/>
              <a:gd name="T16" fmla="*/ 24 w 1992"/>
              <a:gd name="T17" fmla="*/ 616 h 2904"/>
              <a:gd name="T18" fmla="*/ 168 w 1992"/>
              <a:gd name="T19" fmla="*/ 1432 h 2904"/>
              <a:gd name="T20" fmla="*/ 456 w 1992"/>
              <a:gd name="T21" fmla="*/ 2248 h 2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2"/>
              <a:gd name="T34" fmla="*/ 0 h 2904"/>
              <a:gd name="T35" fmla="*/ 1992 w 1992"/>
              <a:gd name="T36" fmla="*/ 2904 h 29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2" h="2904">
                <a:moveTo>
                  <a:pt x="360" y="2728"/>
                </a:moveTo>
                <a:cubicBezTo>
                  <a:pt x="308" y="2788"/>
                  <a:pt x="256" y="2848"/>
                  <a:pt x="408" y="2872"/>
                </a:cubicBezTo>
                <a:cubicBezTo>
                  <a:pt x="560" y="2896"/>
                  <a:pt x="1040" y="2904"/>
                  <a:pt x="1272" y="2872"/>
                </a:cubicBezTo>
                <a:cubicBezTo>
                  <a:pt x="1504" y="2840"/>
                  <a:pt x="1688" y="2808"/>
                  <a:pt x="1800" y="2680"/>
                </a:cubicBezTo>
                <a:cubicBezTo>
                  <a:pt x="1912" y="2552"/>
                  <a:pt x="1936" y="2496"/>
                  <a:pt x="1944" y="2104"/>
                </a:cubicBezTo>
                <a:cubicBezTo>
                  <a:pt x="1952" y="1712"/>
                  <a:pt x="1992" y="656"/>
                  <a:pt x="1848" y="328"/>
                </a:cubicBezTo>
                <a:cubicBezTo>
                  <a:pt x="1704" y="0"/>
                  <a:pt x="1336" y="160"/>
                  <a:pt x="1080" y="136"/>
                </a:cubicBezTo>
                <a:cubicBezTo>
                  <a:pt x="824" y="112"/>
                  <a:pt x="488" y="104"/>
                  <a:pt x="312" y="184"/>
                </a:cubicBezTo>
                <a:cubicBezTo>
                  <a:pt x="136" y="264"/>
                  <a:pt x="48" y="408"/>
                  <a:pt x="24" y="616"/>
                </a:cubicBezTo>
                <a:cubicBezTo>
                  <a:pt x="0" y="824"/>
                  <a:pt x="96" y="1160"/>
                  <a:pt x="168" y="1432"/>
                </a:cubicBezTo>
                <a:cubicBezTo>
                  <a:pt x="240" y="1704"/>
                  <a:pt x="408" y="2112"/>
                  <a:pt x="456" y="2248"/>
                </a:cubicBezTo>
              </a:path>
            </a:pathLst>
          </a:cu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1755" name="Picture 16" descr="j0336481">
            <a:extLst>
              <a:ext uri="{FF2B5EF4-FFF2-40B4-BE49-F238E27FC236}">
                <a16:creationId xmlns:a16="http://schemas.microsoft.com/office/drawing/2014/main" id="{B860734F-47D5-165A-7C16-57006962DD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43025"/>
            <a:ext cx="750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7" name="Picture 23">
            <a:extLst>
              <a:ext uri="{FF2B5EF4-FFF2-40B4-BE49-F238E27FC236}">
                <a16:creationId xmlns:a16="http://schemas.microsoft.com/office/drawing/2014/main" id="{B589EECD-91FB-12F1-2CF7-6E5FD0DC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381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8" name="Picture 24">
            <a:extLst>
              <a:ext uri="{FF2B5EF4-FFF2-40B4-BE49-F238E27FC236}">
                <a16:creationId xmlns:a16="http://schemas.microsoft.com/office/drawing/2014/main" id="{611AD89F-F6A5-7AF1-91CE-3BFEF54F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381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1">
            <a:extLst>
              <a:ext uri="{FF2B5EF4-FFF2-40B4-BE49-F238E27FC236}">
                <a16:creationId xmlns:a16="http://schemas.microsoft.com/office/drawing/2014/main" id="{17552853-3BD9-19B8-9E86-0DF7DCC4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53000"/>
            <a:ext cx="981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5" descr="j0336481">
            <a:extLst>
              <a:ext uri="{FF2B5EF4-FFF2-40B4-BE49-F238E27FC236}">
                <a16:creationId xmlns:a16="http://schemas.microsoft.com/office/drawing/2014/main" id="{E642F100-06EF-D64C-E40A-9F34CF716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750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72 4.81481E-6 C -0.01458 0.01296 -0.01944 0.02592 -0.00972 0.03333 C -3.33333E-6 0.04074 0.01945 0.03703 0.04861 0.04444 C 0.07778 0.05185 0.13611 0.07407 0.16528 0.07777 C 0.19445 0.08148 0.20695 0.06851 0.22361 0.06666 C 0.24028 0.06481 0.25417 0.07222 0.26528 0.06666 C 0.27639 0.06111 0.28611 0.05 0.29028 0.03333 C 0.29445 0.01666 0.28889 -0.01112 0.29028 -0.03334 C 0.29167 -0.05556 0.29584 -0.07778 0.29861 -0.1 C 0.30139 -0.12223 0.30556 -0.14445 0.30695 -0.16667 C 0.30834 -0.18889 0.3125 -0.20371 0.30695 -0.23334 C 0.30139 -0.26297 0.28195 -0.30926 0.27361 -0.34445 C 0.26528 -0.37963 0.27917 -0.42408 0.25695 -0.44445 C 0.23473 -0.46482 0.175 -0.46297 0.14028 -0.46667 C 0.10556 -0.47038 0.06667 -0.46482 0.04861 -0.46667 C 0.03056 -0.46852 0.04306 -0.49075 0.03195 -0.47778 C 0.02084 -0.46482 -0.00833 -0.41297 -0.01805 -0.38889 C -0.02777 -0.36482 -0.02916 -0.35186 -0.02639 -0.33334 C -0.02361 -0.31482 -0.00972 -0.29445 -0.00139 -0.27778 C 0.00695 -0.26112 0.01945 -0.24445 0.02361 -0.23334 C 0.02778 -0.22223 0.025 -0.22038 0.02361 -0.21112 C 0.02223 -0.20186 0.0125 -0.18704 0.01528 -0.17778 C 0.01806 -0.16852 0.02917 -0.16204 0.04028 -0.15556 " pathEditMode="relative" rAng="0" ptsTypes="aaaaaaaaaaaaaaaaaaaaaaA">
                                      <p:cBhvr>
                                        <p:cTn id="6" dur="5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2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5255 C -0.01181 0.06921 -0.0191 0.08588 -0.02188 0.09699 C -0.02483 0.1081 -0.03056 0.11528 -0.02188 0.11898 C -0.01337 0.12269 0.00104 0.11898 0.02968 0.11898 C 0.05833 0.11898 0.11857 0.12269 0.15017 0.11898 C 0.18177 0.11528 0.20173 0.1081 0.21892 0.09699 C 0.23628 0.08588 0.24618 0.07662 0.25347 0.05255 C 0.26059 0.02847 0.2592 0.02662 0.26198 -0.04745 C 0.26493 -0.12153 0.275 -0.31782 0.27066 -0.3919 C 0.26632 -0.46597 0.24618 -0.47153 0.23628 -0.4919 C 0.22621 -0.51227 0.22187 -0.51042 0.21041 -0.51412 C 0.19896 -0.51782 0.18316 -0.51412 0.16736 -0.51412 C 0.15156 -0.51412 0.1401 -0.51412 0.1158 -0.51412 C 0.09132 -0.51412 0.04687 -0.51967 0.02118 -0.51412 C -0.00469 -0.50856 -0.02327 -0.4956 -0.03907 -0.48079 C -0.05486 -0.46597 -0.06771 -0.4493 -0.07344 -0.42523 C -0.07917 -0.40116 -0.07917 -0.38264 -0.07344 -0.33634 C -0.06771 -0.29004 -0.05052 -0.1919 -0.03907 -0.14745 C -0.02761 -0.10301 -0.01615 -0.08634 -0.00469 -0.06967 " pathEditMode="relative" rAng="0" ptsTypes="aaaaaaaaaaaaaaaaaaA">
                                      <p:cBhvr>
                                        <p:cTn id="8" dur="5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73472E-18 -1.85185E-6 C -0.01181 0.04074 -0.02361 0.08148 -0.025 0.1 C -0.02639 0.11852 -0.03056 0.10926 -0.00834 0.11111 C 0.01389 0.11297 0.07222 0.11667 0.10833 0.11111 C 0.14444 0.10556 0.18472 0.08889 0.20833 0.07778 C 0.23194 0.06667 0.24166 0.07963 0.25 0.04445 C 0.25833 0.00926 0.25694 -0.07592 0.25833 -0.13333 C 0.25972 -0.19074 0.26527 -0.26296 0.25833 -0.3 C 0.25139 -0.33703 0.25972 -0.34629 0.21666 -0.35555 C 0.17361 -0.36481 0.04444 -0.36481 1.73472E-18 -0.35555 C -0.04445 -0.34629 -0.04028 -0.31666 -0.05 -0.3 C -0.05973 -0.28333 -0.05973 -0.27407 -0.05834 -0.25555 C -0.05695 -0.23703 -0.05 -0.22037 -0.04167 -0.18889 C -0.03334 -0.1574 -0.02084 -0.11203 -0.00834 -0.06666 " pathEditMode="relative" ptsTypes="aaaaaaaaaaaaaA">
                                      <p:cBhvr>
                                        <p:cTn id="10" dur="5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 descr="Welding_Machine_Circuit_Board">
            <a:extLst>
              <a:ext uri="{FF2B5EF4-FFF2-40B4-BE49-F238E27FC236}">
                <a16:creationId xmlns:a16="http://schemas.microsoft.com/office/drawing/2014/main" id="{BFB50D57-A771-1C14-C987-F783FA9D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2" b="13254"/>
          <a:stretch>
            <a:fillRect/>
          </a:stretch>
        </p:blipFill>
        <p:spPr bwMode="auto">
          <a:xfrm>
            <a:off x="0" y="865188"/>
            <a:ext cx="815340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8">
            <a:extLst>
              <a:ext uri="{FF2B5EF4-FFF2-40B4-BE49-F238E27FC236}">
                <a16:creationId xmlns:a16="http://schemas.microsoft.com/office/drawing/2014/main" id="{EB03ACFC-CD54-A717-3A34-196AB0F1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3521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/>
              <a:t>Circuit Board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ed%20integ3">
            <a:extLst>
              <a:ext uri="{FF2B5EF4-FFF2-40B4-BE49-F238E27FC236}">
                <a16:creationId xmlns:a16="http://schemas.microsoft.com/office/drawing/2014/main" id="{C49901B3-D3BE-84E0-18BB-8A5C0EB4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714162D1-93F2-B7BB-3B55-C63AE01C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"/>
            <a:ext cx="47704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/>
              <a:t>Integrated circuit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94167F-FBD6-F919-E2EF-C748EA2DD2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317042-AAAA-41CD-A60A-8E92E55CB5B8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F957BDD-ADD5-CE8E-5EDC-FA180301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79375C-BAFD-42A2-B351-A022D570C139}" type="slidenum">
              <a:rPr lang="en-US" altLang="en-US" sz="14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4820" name="Picture 2" descr="D0330399">
            <a:hlinkClick r:id="rId3"/>
            <a:extLst>
              <a:ext uri="{FF2B5EF4-FFF2-40B4-BE49-F238E27FC236}">
                <a16:creationId xmlns:a16="http://schemas.microsoft.com/office/drawing/2014/main" id="{B906BDD5-0530-A17E-B0E6-7CBBC452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0"/>
            <a:ext cx="2597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generatoredited">
            <a:hlinkClick r:id="rId5"/>
            <a:extLst>
              <a:ext uri="{FF2B5EF4-FFF2-40B4-BE49-F238E27FC236}">
                <a16:creationId xmlns:a16="http://schemas.microsoft.com/office/drawing/2014/main" id="{E19359E9-30F8-4C87-092B-425FFB1B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228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AutoShape 4">
            <a:extLst>
              <a:ext uri="{FF2B5EF4-FFF2-40B4-BE49-F238E27FC236}">
                <a16:creationId xmlns:a16="http://schemas.microsoft.com/office/drawing/2014/main" id="{1A4EBC16-5137-E994-9C6B-CA05374D1717}"/>
              </a:ext>
            </a:extLst>
          </p:cNvPr>
          <p:cNvSpPr>
            <a:spLocks noChangeArrowheads="1"/>
          </p:cNvSpPr>
          <p:nvPr/>
        </p:nvSpPr>
        <p:spPr bwMode="auto">
          <a:xfrm rot="9166047">
            <a:off x="762000" y="-1143000"/>
            <a:ext cx="2209800" cy="7696200"/>
          </a:xfrm>
          <a:prstGeom prst="can">
            <a:avLst>
              <a:gd name="adj" fmla="val 17688"/>
            </a:avLst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3333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4823" name="Rectangle 5">
            <a:extLst>
              <a:ext uri="{FF2B5EF4-FFF2-40B4-BE49-F238E27FC236}">
                <a16:creationId xmlns:a16="http://schemas.microsoft.com/office/drawing/2014/main" id="{BA9760BD-06E7-ED1A-F989-7253B96E6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tx1"/>
                </a:solidFill>
              </a:rPr>
              <a:t>Static electricity</a:t>
            </a:r>
          </a:p>
        </p:txBody>
      </p:sp>
      <p:pic>
        <p:nvPicPr>
          <p:cNvPr id="182278" name="Picture 6">
            <a:extLst>
              <a:ext uri="{FF2B5EF4-FFF2-40B4-BE49-F238E27FC236}">
                <a16:creationId xmlns:a16="http://schemas.microsoft.com/office/drawing/2014/main" id="{73B700B5-52B0-0451-AE1C-3E6ECF75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Picture 7">
            <a:extLst>
              <a:ext uri="{FF2B5EF4-FFF2-40B4-BE49-F238E27FC236}">
                <a16:creationId xmlns:a16="http://schemas.microsoft.com/office/drawing/2014/main" id="{CA5580D2-03E5-AC7A-DD4F-EBF5749A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0" name="Picture 8">
            <a:extLst>
              <a:ext uri="{FF2B5EF4-FFF2-40B4-BE49-F238E27FC236}">
                <a16:creationId xmlns:a16="http://schemas.microsoft.com/office/drawing/2014/main" id="{28E3427F-F79B-2945-85F0-C527C09D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228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1" name="Picture 9">
            <a:extLst>
              <a:ext uri="{FF2B5EF4-FFF2-40B4-BE49-F238E27FC236}">
                <a16:creationId xmlns:a16="http://schemas.microsoft.com/office/drawing/2014/main" id="{40530C25-BD3A-1238-B76C-3FBA0FCC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10">
            <a:extLst>
              <a:ext uri="{FF2B5EF4-FFF2-40B4-BE49-F238E27FC236}">
                <a16:creationId xmlns:a16="http://schemas.microsoft.com/office/drawing/2014/main" id="{8F304B38-CC3A-6CA0-305D-29B1961C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606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3" name="Picture 11">
            <a:extLst>
              <a:ext uri="{FF2B5EF4-FFF2-40B4-BE49-F238E27FC236}">
                <a16:creationId xmlns:a16="http://schemas.microsoft.com/office/drawing/2014/main" id="{963EEA9C-F844-A68C-ED99-86BE2AC8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940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07407E-6 C 0.01475 -0.01112 0.01927 -0.03843 0.01007 -0.06088 C 0.00017 -0.08473 -0.01979 -0.09399 -0.03473 -0.08287 C -0.04948 -0.07176 -0.06962 -0.08125 -0.07882 -0.10324 C -0.0882 -0.1257 -0.08368 -0.15301 -0.06875 -0.16436 C -0.054 -0.17547 -0.04931 -0.20301 -0.05868 -0.22547 C -0.06789 -0.24746 -0.08802 -0.25695 -0.10278 -0.24584 C -0.11771 -0.23449 -0.13768 -0.24399 -0.14757 -0.26783 C -0.15677 -0.29005 -0.15226 -0.3176 -0.13733 -0.32848 C -0.12275 -0.33959 -0.10278 -0.33033 -0.09323 -0.30811 C -0.08334 -0.28449 -0.08802 -0.25695 -0.10278 -0.24584 C -0.11771 -0.23449 -0.12223 -0.20718 -0.11302 -0.18473 C -0.10365 -0.1625 -0.08368 -0.15301 -0.06875 -0.16436 C -0.054 -0.17547 -0.03386 -0.16621 -0.02448 -0.14375 C -0.01528 -0.12153 -0.01979 -0.09399 -0.03473 -0.08287 C -0.04948 -0.07176 -0.05417 -0.04422 -0.04427 -0.02061 C -0.0349 0.00162 -0.01493 0.01088 3.33333E-6 4.07407E-6 Z " pathEditMode="relative" rAng="-1746969" ptsTypes="fffffffffffffffff">
                                      <p:cBhvr>
                                        <p:cTn id="6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1.48148E-6 C 0.01476 -0.01111 0.01927 -0.03842 0.01007 -0.06088 C 0.00017 -0.08472 -0.01979 -0.09398 -0.03472 -0.08287 C -0.04948 -0.07176 -0.06962 -0.08125 -0.07882 -0.10324 C -0.08819 -0.12569 -0.08368 -0.15301 -0.06875 -0.16435 C -0.05399 -0.17546 -0.04931 -0.20301 -0.05868 -0.22546 C -0.06788 -0.24745 -0.08802 -0.25694 -0.10278 -0.24583 C -0.11771 -0.23449 -0.13767 -0.24398 -0.14757 -0.26782 C -0.15677 -0.29004 -0.15226 -0.31759 -0.13733 -0.32847 C -0.12274 -0.33958 -0.10278 -0.33032 -0.09323 -0.3081 C -0.08333 -0.28449 -0.08802 -0.25694 -0.10278 -0.24583 C -0.11771 -0.23449 -0.12222 -0.20717 -0.11302 -0.18472 C -0.10365 -0.1625 -0.08368 -0.15301 -0.06875 -0.16435 C -0.05399 -0.17546 -0.03385 -0.1662 -0.02448 -0.14375 C -0.01528 -0.12153 -0.01979 -0.09398 -0.03472 -0.08287 C -0.04948 -0.07176 -0.05417 -0.04421 -0.04427 -0.0206 C -0.0349 0.00162 -0.01493 0.01088 5.55112E-17 -1.48148E-6 Z " pathEditMode="relative" rAng="-1746969" ptsTypes="fffffffffffffffff">
                                      <p:cBhvr>
                                        <p:cTn id="8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8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07407E-6 C 0.01475 -0.01112 0.01927 -0.03843 0.01007 -0.06088 C 0.00017 -0.08473 -0.01979 -0.09399 -0.03473 -0.08287 C -0.04948 -0.07176 -0.06962 -0.08125 -0.07882 -0.10324 C -0.0882 -0.1257 -0.08368 -0.15301 -0.06875 -0.16436 C -0.054 -0.17547 -0.04931 -0.20301 -0.05868 -0.22547 C -0.06789 -0.24746 -0.08802 -0.25695 -0.10278 -0.24584 C -0.11771 -0.23449 -0.13768 -0.24399 -0.14757 -0.26783 C -0.15677 -0.29005 -0.15226 -0.3176 -0.13733 -0.32848 C -0.12275 -0.33959 -0.10278 -0.33033 -0.09323 -0.30811 C -0.08334 -0.28449 -0.08802 -0.25695 -0.10278 -0.24584 C -0.11771 -0.23449 -0.12223 -0.20718 -0.11302 -0.18473 C -0.10365 -0.1625 -0.08368 -0.15301 -0.06875 -0.16436 C -0.054 -0.17547 -0.03386 -0.16621 -0.02448 -0.14375 C -0.01528 -0.12153 -0.01979 -0.09399 -0.03473 -0.08287 C -0.04948 -0.07176 -0.05417 -0.04422 -0.04427 -0.02061 C -0.0349 0.00162 -0.01493 0.01088 3.33333E-6 4.07407E-6 Z " pathEditMode="relative" rAng="-1746969" ptsTypes="fffffffffffffffff">
                                      <p:cBhvr>
                                        <p:cTn id="10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8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4.07407E-6 C 0.01424 -0.01204 0.01789 -0.03982 0.0073 -0.06158 C -0.00329 -0.08426 -0.02378 -0.09213 -0.03802 -0.07987 C -0.05243 -0.0676 -0.07274 -0.07547 -0.08298 -0.09676 C -0.09322 -0.11829 -0.08993 -0.14607 -0.07569 -0.1588 C -0.06145 -0.17037 -0.05781 -0.19862 -0.06805 -0.22014 C -0.07847 -0.24167 -0.09861 -0.24954 -0.11284 -0.23704 C -0.12725 -0.22477 -0.14774 -0.23264 -0.15833 -0.25579 C -0.16875 -0.27732 -0.16545 -0.30487 -0.15052 -0.3169 C -0.13697 -0.32963 -0.11649 -0.32176 -0.10607 -0.30024 C -0.09513 -0.27755 -0.09861 -0.24954 -0.11284 -0.23704 C -0.12725 -0.22477 -0.13055 -0.19699 -0.12083 -0.17547 C -0.11024 -0.15394 -0.08993 -0.14607 -0.07569 -0.1588 C -0.06145 -0.17037 -0.04079 -0.1632 -0.03055 -0.14098 C -0.02031 -0.11991 -0.02378 -0.09213 -0.03802 -0.07987 C -0.05243 -0.0676 -0.0559 -0.04028 -0.04479 -0.01713 C -0.03454 0.00439 -0.01441 0.0125 -4.44444E-6 4.07407E-6 Z " pathEditMode="relative" rAng="-1941569" ptsTypes="fffffffffffffffff">
                                      <p:cBhvr>
                                        <p:cTn id="12" dur="2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8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4.07407E-6 C 0.01424 -0.01204 0.01789 -0.03982 0.0073 -0.06158 C -0.00329 -0.08426 -0.02378 -0.09213 -0.03802 -0.07987 C -0.05243 -0.0676 -0.07274 -0.07547 -0.08298 -0.09676 C -0.09322 -0.11829 -0.08993 -0.14607 -0.07569 -0.1588 C -0.06145 -0.17037 -0.05781 -0.19862 -0.06805 -0.22014 C -0.07847 -0.24167 -0.09861 -0.24954 -0.11284 -0.23704 C -0.12725 -0.22477 -0.14774 -0.23264 -0.15833 -0.25579 C -0.16875 -0.27732 -0.16545 -0.30487 -0.15052 -0.3169 C -0.13697 -0.32963 -0.11649 -0.32176 -0.10607 -0.30024 C -0.09513 -0.27755 -0.09861 -0.24954 -0.11284 -0.23704 C -0.12725 -0.22477 -0.13055 -0.19699 -0.12083 -0.17547 C -0.11024 -0.15394 -0.08993 -0.14607 -0.07569 -0.1588 C -0.06145 -0.17037 -0.04079 -0.1632 -0.03055 -0.14098 C -0.02031 -0.11991 -0.02378 -0.09213 -0.03802 -0.07987 C -0.05243 -0.0676 -0.0559 -0.04028 -0.04479 -0.01713 C -0.03454 0.00439 -0.01441 0.0125 -4.44444E-6 4.07407E-6 Z " pathEditMode="relative" rAng="-1941569" ptsTypes="fffffffffffffffff">
                                      <p:cBhvr>
                                        <p:cTn id="14" dur="2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15 C 0.01268 -0.01065 0.01667 -0.0382 0.00626 -0.06019 C -0.00416 -0.0831 -0.02466 -0.09144 -0.03889 -0.0794 C -0.05348 -0.06736 -0.07362 -0.0757 -0.08369 -0.09699 C -0.09375 -0.11852 -0.09011 -0.1463 -0.07587 -0.1588 C -0.06146 -0.17014 -0.05747 -0.19838 -0.06754 -0.22014 C -0.07778 -0.24167 -0.09792 -0.25 -0.11216 -0.23773 C -0.12674 -0.22593 -0.14723 -0.23403 -0.15764 -0.25741 C -0.16771 -0.27894 -0.16424 -0.30648 -0.14914 -0.31829 C -0.13542 -0.33079 -0.11511 -0.32246 -0.10487 -0.30093 C -0.0941 -0.27801 -0.09792 -0.25 -0.11216 -0.23773 C -0.12674 -0.22593 -0.13039 -0.19815 -0.12084 -0.17639 C -0.11042 -0.15463 -0.09011 -0.1463 -0.07587 -0.1588 C -0.06146 -0.17014 -0.0408 -0.1625 -0.03091 -0.14028 C -0.02084 -0.11898 -0.02466 -0.09144 -0.03889 -0.0794 C -0.05348 -0.06736 -0.0573 -0.04005 -0.04619 -0.0169 C -0.03629 0.00486 -0.01615 0.01342 -0.00173 0.00115 Z " pathEditMode="relative" rAng="-1895057" ptsTypes="fffffffffffffffff">
                                      <p:cBhvr>
                                        <p:cTn id="16" dur="20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CC613C7-8B5B-8D08-9BFA-BD46266F00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1B0EA6-A055-49B9-8564-46AF7E5C00F2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F519A6-AF66-A67F-8383-E0FA3E3A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5EF5E7-1CBD-46CE-8EEC-59FD47CB1278}" type="slidenum">
              <a:rPr lang="en-US" altLang="en-US" sz="14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5844" name="Picture 2" descr="tesla">
            <a:extLst>
              <a:ext uri="{FF2B5EF4-FFF2-40B4-BE49-F238E27FC236}">
                <a16:creationId xmlns:a16="http://schemas.microsoft.com/office/drawing/2014/main" id="{10941D37-DA7C-3F53-CD32-A0BCEDFF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0"/>
          <a:stretch>
            <a:fillRect/>
          </a:stretch>
        </p:blipFill>
        <p:spPr bwMode="auto">
          <a:xfrm>
            <a:off x="3124200" y="1219200"/>
            <a:ext cx="5900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AutoShape 3">
            <a:extLst>
              <a:ext uri="{FF2B5EF4-FFF2-40B4-BE49-F238E27FC236}">
                <a16:creationId xmlns:a16="http://schemas.microsoft.com/office/drawing/2014/main" id="{7EE2BAB3-2CE5-8E7D-C734-31E7BC419B7C}"/>
              </a:ext>
            </a:extLst>
          </p:cNvPr>
          <p:cNvSpPr>
            <a:spLocks noChangeArrowheads="1"/>
          </p:cNvSpPr>
          <p:nvPr/>
        </p:nvSpPr>
        <p:spPr bwMode="auto">
          <a:xfrm rot="9166047">
            <a:off x="762000" y="-1143000"/>
            <a:ext cx="2209800" cy="7696200"/>
          </a:xfrm>
          <a:prstGeom prst="can">
            <a:avLst>
              <a:gd name="adj" fmla="val 17688"/>
            </a:avLst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3333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612D305-4171-21F7-1FA9-9631D917C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FF00"/>
                </a:solidFill>
              </a:rPr>
              <a:t>Static electricity</a:t>
            </a:r>
          </a:p>
        </p:txBody>
      </p:sp>
      <p:pic>
        <p:nvPicPr>
          <p:cNvPr id="183301" name="Picture 5">
            <a:extLst>
              <a:ext uri="{FF2B5EF4-FFF2-40B4-BE49-F238E27FC236}">
                <a16:creationId xmlns:a16="http://schemas.microsoft.com/office/drawing/2014/main" id="{6D1452CD-98DB-C16A-1190-8FE53CD5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Picture 6">
            <a:extLst>
              <a:ext uri="{FF2B5EF4-FFF2-40B4-BE49-F238E27FC236}">
                <a16:creationId xmlns:a16="http://schemas.microsoft.com/office/drawing/2014/main" id="{97ABB508-746E-2B7F-A54F-0C8FCCEE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3" name="Picture 7">
            <a:extLst>
              <a:ext uri="{FF2B5EF4-FFF2-40B4-BE49-F238E27FC236}">
                <a16:creationId xmlns:a16="http://schemas.microsoft.com/office/drawing/2014/main" id="{04BDC65F-321E-FCAB-DBBE-839E2099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228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4" name="Picture 8">
            <a:extLst>
              <a:ext uri="{FF2B5EF4-FFF2-40B4-BE49-F238E27FC236}">
                <a16:creationId xmlns:a16="http://schemas.microsoft.com/office/drawing/2014/main" id="{EDEDBF77-CE2B-5AED-C900-D43E2025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5" name="Picture 9">
            <a:extLst>
              <a:ext uri="{FF2B5EF4-FFF2-40B4-BE49-F238E27FC236}">
                <a16:creationId xmlns:a16="http://schemas.microsoft.com/office/drawing/2014/main" id="{5FACD21D-BE1F-F4F0-7CE2-7F06DFFD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606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6" name="Picture 10">
            <a:extLst>
              <a:ext uri="{FF2B5EF4-FFF2-40B4-BE49-F238E27FC236}">
                <a16:creationId xmlns:a16="http://schemas.microsoft.com/office/drawing/2014/main" id="{9C34946F-6973-B3C0-8F65-DA31F45F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94025"/>
            <a:ext cx="476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07407E-6 C 0.01475 -0.01112 0.01927 -0.03843 0.01007 -0.06088 C 0.00017 -0.08473 -0.01979 -0.09399 -0.03473 -0.08287 C -0.04948 -0.07176 -0.06962 -0.08125 -0.07882 -0.10324 C -0.0882 -0.1257 -0.08368 -0.15301 -0.06875 -0.16436 C -0.054 -0.17547 -0.04931 -0.20301 -0.05868 -0.22547 C -0.06789 -0.24746 -0.08802 -0.25695 -0.10278 -0.24584 C -0.11771 -0.23449 -0.13768 -0.24399 -0.14757 -0.26783 C -0.15677 -0.29005 -0.15226 -0.3176 -0.13733 -0.32848 C -0.12275 -0.33959 -0.10278 -0.33033 -0.09323 -0.30811 C -0.08334 -0.28449 -0.08802 -0.25695 -0.10278 -0.24584 C -0.11771 -0.23449 -0.12223 -0.20718 -0.11302 -0.18473 C -0.10365 -0.1625 -0.08368 -0.15301 -0.06875 -0.16436 C -0.054 -0.17547 -0.03386 -0.16621 -0.02448 -0.14375 C -0.01528 -0.12153 -0.01979 -0.09399 -0.03473 -0.08287 C -0.04948 -0.07176 -0.05417 -0.04422 -0.04427 -0.02061 C -0.0349 0.00162 -0.01493 0.01088 3.33333E-6 4.07407E-6 Z " pathEditMode="relative" rAng="-1746969" ptsTypes="fffffffffffffffff">
                                      <p:cBhvr>
                                        <p:cTn id="6" dur="20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1.48148E-6 C 0.01476 -0.01111 0.01927 -0.03842 0.01007 -0.06088 C 0.00017 -0.08472 -0.01979 -0.09398 -0.03472 -0.08287 C -0.04948 -0.07176 -0.06962 -0.08125 -0.07882 -0.10324 C -0.08819 -0.12569 -0.08368 -0.15301 -0.06875 -0.16435 C -0.05399 -0.17546 -0.04931 -0.20301 -0.05868 -0.22546 C -0.06788 -0.24745 -0.08802 -0.25694 -0.10278 -0.24583 C -0.11771 -0.23449 -0.13767 -0.24398 -0.14757 -0.26782 C -0.15677 -0.29004 -0.15226 -0.31759 -0.13733 -0.32847 C -0.12274 -0.33958 -0.10278 -0.33032 -0.09323 -0.3081 C -0.08333 -0.28449 -0.08802 -0.25694 -0.10278 -0.24583 C -0.11771 -0.23449 -0.12222 -0.20717 -0.11302 -0.18472 C -0.10365 -0.1625 -0.08368 -0.15301 -0.06875 -0.16435 C -0.05399 -0.17546 -0.03385 -0.1662 -0.02448 -0.14375 C -0.01528 -0.12153 -0.01979 -0.09398 -0.03472 -0.08287 C -0.04948 -0.07176 -0.05417 -0.04421 -0.04427 -0.0206 C -0.0349 0.00162 -0.01493 0.01088 5.55112E-17 -1.48148E-6 Z " pathEditMode="relative" rAng="-1746969" ptsTypes="fffffffffffffffff">
                                      <p:cBhvr>
                                        <p:cTn id="8" dur="2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8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07407E-6 C 0.01475 -0.01112 0.01927 -0.03843 0.01007 -0.06088 C 0.00017 -0.08473 -0.01979 -0.09399 -0.03473 -0.08287 C -0.04948 -0.07176 -0.06962 -0.08125 -0.07882 -0.10324 C -0.0882 -0.1257 -0.08368 -0.15301 -0.06875 -0.16436 C -0.054 -0.17547 -0.04931 -0.20301 -0.05868 -0.22547 C -0.06789 -0.24746 -0.08802 -0.25695 -0.10278 -0.24584 C -0.11771 -0.23449 -0.13768 -0.24399 -0.14757 -0.26783 C -0.15677 -0.29005 -0.15226 -0.3176 -0.13733 -0.32848 C -0.12275 -0.33959 -0.10278 -0.33033 -0.09323 -0.30811 C -0.08334 -0.28449 -0.08802 -0.25695 -0.10278 -0.24584 C -0.11771 -0.23449 -0.12223 -0.20718 -0.11302 -0.18473 C -0.10365 -0.1625 -0.08368 -0.15301 -0.06875 -0.16436 C -0.054 -0.17547 -0.03386 -0.16621 -0.02448 -0.14375 C -0.01528 -0.12153 -0.01979 -0.09399 -0.03473 -0.08287 C -0.04948 -0.07176 -0.05417 -0.04422 -0.04427 -0.02061 C -0.0349 0.00162 -0.01493 0.01088 3.33333E-6 4.07407E-6 Z " pathEditMode="relative" rAng="-1746969" ptsTypes="fffffffffffffffff">
                                      <p:cBhvr>
                                        <p:cTn id="10" dur="2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8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4.07407E-6 C 0.01424 -0.01204 0.01789 -0.03982 0.0073 -0.06158 C -0.00329 -0.08426 -0.02378 -0.09213 -0.03802 -0.07987 C -0.05243 -0.0676 -0.07274 -0.07547 -0.08298 -0.09676 C -0.09322 -0.11829 -0.08993 -0.14607 -0.07569 -0.1588 C -0.06145 -0.17037 -0.05781 -0.19862 -0.06805 -0.22014 C -0.07847 -0.24167 -0.09861 -0.24954 -0.11284 -0.23704 C -0.12725 -0.22477 -0.14774 -0.23264 -0.15833 -0.25579 C -0.16875 -0.27732 -0.16545 -0.30487 -0.15052 -0.3169 C -0.13697 -0.32963 -0.11649 -0.32176 -0.10607 -0.30024 C -0.09513 -0.27755 -0.09861 -0.24954 -0.11284 -0.23704 C -0.12725 -0.22477 -0.13055 -0.19699 -0.12083 -0.17547 C -0.11024 -0.15394 -0.08993 -0.14607 -0.07569 -0.1588 C -0.06145 -0.17037 -0.04079 -0.1632 -0.03055 -0.14098 C -0.02031 -0.11991 -0.02378 -0.09213 -0.03802 -0.07987 C -0.05243 -0.0676 -0.0559 -0.04028 -0.04479 -0.01713 C -0.03454 0.00439 -0.01441 0.0125 -4.44444E-6 4.07407E-6 Z " pathEditMode="relative" rAng="-1941569" ptsTypes="fffffffffffffffff">
                                      <p:cBhvr>
                                        <p:cTn id="12" dur="20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8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4.07407E-6 C 0.01424 -0.01204 0.01789 -0.03982 0.0073 -0.06158 C -0.00329 -0.08426 -0.02378 -0.09213 -0.03802 -0.07987 C -0.05243 -0.0676 -0.07274 -0.07547 -0.08298 -0.09676 C -0.09322 -0.11829 -0.08993 -0.14607 -0.07569 -0.1588 C -0.06145 -0.17037 -0.05781 -0.19862 -0.06805 -0.22014 C -0.07847 -0.24167 -0.09861 -0.24954 -0.11284 -0.23704 C -0.12725 -0.22477 -0.14774 -0.23264 -0.15833 -0.25579 C -0.16875 -0.27732 -0.16545 -0.30487 -0.15052 -0.3169 C -0.13697 -0.32963 -0.11649 -0.32176 -0.10607 -0.30024 C -0.09513 -0.27755 -0.09861 -0.24954 -0.11284 -0.23704 C -0.12725 -0.22477 -0.13055 -0.19699 -0.12083 -0.17547 C -0.11024 -0.15394 -0.08993 -0.14607 -0.07569 -0.1588 C -0.06145 -0.17037 -0.04079 -0.1632 -0.03055 -0.14098 C -0.02031 -0.11991 -0.02378 -0.09213 -0.03802 -0.07987 C -0.05243 -0.0676 -0.0559 -0.04028 -0.04479 -0.01713 C -0.03454 0.00439 -0.01441 0.0125 -4.44444E-6 4.07407E-6 Z " pathEditMode="relative" rAng="-1941569" ptsTypes="fffffffffffffffff">
                                      <p:cBhvr>
                                        <p:cTn id="14" dur="2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1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15 C 0.01268 -0.01065 0.01667 -0.0382 0.00626 -0.06019 C -0.00416 -0.0831 -0.02466 -0.09144 -0.03889 -0.0794 C -0.05348 -0.06736 -0.07362 -0.0757 -0.08369 -0.09699 C -0.09375 -0.11852 -0.09011 -0.1463 -0.07587 -0.1588 C -0.06146 -0.17014 -0.05747 -0.19838 -0.06754 -0.22014 C -0.07778 -0.24167 -0.09792 -0.25 -0.11216 -0.23773 C -0.12674 -0.22593 -0.14723 -0.23403 -0.15764 -0.25741 C -0.16771 -0.27894 -0.16424 -0.30648 -0.14914 -0.31829 C -0.13542 -0.33079 -0.11511 -0.32246 -0.10487 -0.30093 C -0.0941 -0.27801 -0.09792 -0.25 -0.11216 -0.23773 C -0.12674 -0.22593 -0.13039 -0.19815 -0.12084 -0.17639 C -0.11042 -0.15463 -0.09011 -0.1463 -0.07587 -0.1588 C -0.06146 -0.17014 -0.0408 -0.1625 -0.03091 -0.14028 C -0.02084 -0.11898 -0.02466 -0.09144 -0.03889 -0.0794 C -0.05348 -0.06736 -0.0573 -0.04005 -0.04619 -0.0169 C -0.03629 0.00486 -0.01615 0.01342 -0.00173 0.00115 Z " pathEditMode="relative" rAng="-1895057" ptsTypes="fffffffffffffffff">
                                      <p:cBhvr>
                                        <p:cTn id="16" dur="2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C9DB292-E8F0-D6AC-CFD8-E8049803CA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43FE25-632C-45E9-AC85-28F51DE0923B}" type="datetime1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D53FC59-657C-049D-C6D2-FC96691C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496242-28E3-4A33-8D06-734DF2639AD0}" type="slidenum">
              <a:rPr lang="en-US" altLang="en-US" sz="1400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6868" name="Picture 2" descr="Thumbnail">
            <a:hlinkClick r:id="rId3"/>
            <a:extLst>
              <a:ext uri="{FF2B5EF4-FFF2-40B4-BE49-F238E27FC236}">
                <a16:creationId xmlns:a16="http://schemas.microsoft.com/office/drawing/2014/main" id="{5E224482-FABF-FEB8-E0D5-B6204517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67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Freeform 3">
            <a:extLst>
              <a:ext uri="{FF2B5EF4-FFF2-40B4-BE49-F238E27FC236}">
                <a16:creationId xmlns:a16="http://schemas.microsoft.com/office/drawing/2014/main" id="{BD523AED-0275-2CEF-8F8A-00734F11F0F0}"/>
              </a:ext>
            </a:extLst>
          </p:cNvPr>
          <p:cNvSpPr>
            <a:spLocks/>
          </p:cNvSpPr>
          <p:nvPr/>
        </p:nvSpPr>
        <p:spPr bwMode="auto">
          <a:xfrm>
            <a:off x="5867400" y="762000"/>
            <a:ext cx="3048000" cy="2286000"/>
          </a:xfrm>
          <a:custGeom>
            <a:avLst/>
            <a:gdLst/>
            <a:ahLst/>
            <a:cxnLst>
              <a:cxn ang="0">
                <a:pos x="120" y="1344"/>
              </a:cxn>
              <a:cxn ang="0">
                <a:pos x="264" y="720"/>
              </a:cxn>
              <a:cxn ang="0">
                <a:pos x="264" y="192"/>
              </a:cxn>
              <a:cxn ang="0">
                <a:pos x="24" y="144"/>
              </a:cxn>
              <a:cxn ang="0">
                <a:pos x="120" y="768"/>
              </a:cxn>
              <a:cxn ang="0">
                <a:pos x="504" y="768"/>
              </a:cxn>
              <a:cxn ang="0">
                <a:pos x="648" y="144"/>
              </a:cxn>
              <a:cxn ang="0">
                <a:pos x="408" y="96"/>
              </a:cxn>
              <a:cxn ang="0">
                <a:pos x="408" y="576"/>
              </a:cxn>
              <a:cxn ang="0">
                <a:pos x="648" y="864"/>
              </a:cxn>
              <a:cxn ang="0">
                <a:pos x="936" y="576"/>
              </a:cxn>
              <a:cxn ang="0">
                <a:pos x="936" y="48"/>
              </a:cxn>
              <a:cxn ang="0">
                <a:pos x="792" y="336"/>
              </a:cxn>
              <a:cxn ang="0">
                <a:pos x="984" y="864"/>
              </a:cxn>
              <a:cxn ang="0">
                <a:pos x="1368" y="720"/>
              </a:cxn>
              <a:cxn ang="0">
                <a:pos x="1416" y="96"/>
              </a:cxn>
              <a:cxn ang="0">
                <a:pos x="1176" y="144"/>
              </a:cxn>
              <a:cxn ang="0">
                <a:pos x="1128" y="624"/>
              </a:cxn>
              <a:cxn ang="0">
                <a:pos x="1128" y="1440"/>
              </a:cxn>
            </a:cxnLst>
            <a:rect l="0" t="0" r="r" b="b"/>
            <a:pathLst>
              <a:path w="1448" h="1440">
                <a:moveTo>
                  <a:pt x="120" y="1344"/>
                </a:moveTo>
                <a:cubicBezTo>
                  <a:pt x="180" y="1128"/>
                  <a:pt x="240" y="912"/>
                  <a:pt x="264" y="720"/>
                </a:cubicBezTo>
                <a:cubicBezTo>
                  <a:pt x="288" y="528"/>
                  <a:pt x="304" y="288"/>
                  <a:pt x="264" y="192"/>
                </a:cubicBezTo>
                <a:cubicBezTo>
                  <a:pt x="224" y="96"/>
                  <a:pt x="48" y="48"/>
                  <a:pt x="24" y="144"/>
                </a:cubicBezTo>
                <a:cubicBezTo>
                  <a:pt x="0" y="240"/>
                  <a:pt x="40" y="664"/>
                  <a:pt x="120" y="768"/>
                </a:cubicBezTo>
                <a:cubicBezTo>
                  <a:pt x="200" y="872"/>
                  <a:pt x="416" y="872"/>
                  <a:pt x="504" y="768"/>
                </a:cubicBezTo>
                <a:cubicBezTo>
                  <a:pt x="592" y="664"/>
                  <a:pt x="664" y="256"/>
                  <a:pt x="648" y="144"/>
                </a:cubicBezTo>
                <a:cubicBezTo>
                  <a:pt x="632" y="32"/>
                  <a:pt x="448" y="24"/>
                  <a:pt x="408" y="96"/>
                </a:cubicBezTo>
                <a:cubicBezTo>
                  <a:pt x="368" y="168"/>
                  <a:pt x="368" y="448"/>
                  <a:pt x="408" y="576"/>
                </a:cubicBezTo>
                <a:cubicBezTo>
                  <a:pt x="448" y="704"/>
                  <a:pt x="560" y="864"/>
                  <a:pt x="648" y="864"/>
                </a:cubicBezTo>
                <a:cubicBezTo>
                  <a:pt x="736" y="864"/>
                  <a:pt x="888" y="712"/>
                  <a:pt x="936" y="576"/>
                </a:cubicBezTo>
                <a:cubicBezTo>
                  <a:pt x="984" y="440"/>
                  <a:pt x="960" y="88"/>
                  <a:pt x="936" y="48"/>
                </a:cubicBezTo>
                <a:cubicBezTo>
                  <a:pt x="912" y="8"/>
                  <a:pt x="784" y="200"/>
                  <a:pt x="792" y="336"/>
                </a:cubicBezTo>
                <a:cubicBezTo>
                  <a:pt x="800" y="472"/>
                  <a:pt x="888" y="800"/>
                  <a:pt x="984" y="864"/>
                </a:cubicBezTo>
                <a:cubicBezTo>
                  <a:pt x="1080" y="928"/>
                  <a:pt x="1296" y="848"/>
                  <a:pt x="1368" y="720"/>
                </a:cubicBezTo>
                <a:cubicBezTo>
                  <a:pt x="1440" y="592"/>
                  <a:pt x="1448" y="192"/>
                  <a:pt x="1416" y="96"/>
                </a:cubicBezTo>
                <a:cubicBezTo>
                  <a:pt x="1384" y="0"/>
                  <a:pt x="1224" y="56"/>
                  <a:pt x="1176" y="144"/>
                </a:cubicBezTo>
                <a:cubicBezTo>
                  <a:pt x="1128" y="232"/>
                  <a:pt x="1136" y="408"/>
                  <a:pt x="1128" y="624"/>
                </a:cubicBezTo>
                <a:cubicBezTo>
                  <a:pt x="1120" y="840"/>
                  <a:pt x="1124" y="1140"/>
                  <a:pt x="1128" y="1440"/>
                </a:cubicBezTo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6870" name="Freeform 4">
            <a:extLst>
              <a:ext uri="{FF2B5EF4-FFF2-40B4-BE49-F238E27FC236}">
                <a16:creationId xmlns:a16="http://schemas.microsoft.com/office/drawing/2014/main" id="{432B2B02-872B-A0F9-454E-59E1624A6AE9}"/>
              </a:ext>
            </a:extLst>
          </p:cNvPr>
          <p:cNvSpPr>
            <a:spLocks/>
          </p:cNvSpPr>
          <p:nvPr/>
        </p:nvSpPr>
        <p:spPr bwMode="auto">
          <a:xfrm rot="-761672">
            <a:off x="4619625" y="2774950"/>
            <a:ext cx="1130300" cy="2895600"/>
          </a:xfrm>
          <a:custGeom>
            <a:avLst/>
            <a:gdLst>
              <a:gd name="T0" fmla="*/ 96 w 1336"/>
              <a:gd name="T1" fmla="*/ 2640 h 2640"/>
              <a:gd name="T2" fmla="*/ 1248 w 1336"/>
              <a:gd name="T3" fmla="*/ 1776 h 2640"/>
              <a:gd name="T4" fmla="*/ 624 w 1336"/>
              <a:gd name="T5" fmla="*/ 1248 h 2640"/>
              <a:gd name="T6" fmla="*/ 1056 w 1336"/>
              <a:gd name="T7" fmla="*/ 336 h 2640"/>
              <a:gd name="T8" fmla="*/ 0 w 1336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6"/>
              <a:gd name="T16" fmla="*/ 0 h 2640"/>
              <a:gd name="T17" fmla="*/ 1336 w 1336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6" h="2640">
                <a:moveTo>
                  <a:pt x="96" y="2640"/>
                </a:moveTo>
                <a:cubicBezTo>
                  <a:pt x="628" y="2324"/>
                  <a:pt x="1160" y="2008"/>
                  <a:pt x="1248" y="1776"/>
                </a:cubicBezTo>
                <a:cubicBezTo>
                  <a:pt x="1336" y="1544"/>
                  <a:pt x="656" y="1488"/>
                  <a:pt x="624" y="1248"/>
                </a:cubicBezTo>
                <a:cubicBezTo>
                  <a:pt x="592" y="1008"/>
                  <a:pt x="1160" y="544"/>
                  <a:pt x="1056" y="336"/>
                </a:cubicBezTo>
                <a:cubicBezTo>
                  <a:pt x="952" y="128"/>
                  <a:pt x="476" y="64"/>
                  <a:pt x="0" y="0"/>
                </a:cubicBezTo>
              </a:path>
            </a:pathLst>
          </a:custGeom>
          <a:noFill/>
          <a:ln w="762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6871" name="Picture 5" descr="MMj03368490000[1]">
            <a:extLst>
              <a:ext uri="{FF2B5EF4-FFF2-40B4-BE49-F238E27FC236}">
                <a16:creationId xmlns:a16="http://schemas.microsoft.com/office/drawing/2014/main" id="{E6880DA9-8987-A05B-98DE-0C26F0CE2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514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6" descr="j0236489">
            <a:extLst>
              <a:ext uri="{FF2B5EF4-FFF2-40B4-BE49-F238E27FC236}">
                <a16:creationId xmlns:a16="http://schemas.microsoft.com/office/drawing/2014/main" id="{DAB1AF51-A6E5-D42D-7EC5-6DED09A3E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 descr="j0285247">
            <a:extLst>
              <a:ext uri="{FF2B5EF4-FFF2-40B4-BE49-F238E27FC236}">
                <a16:creationId xmlns:a16="http://schemas.microsoft.com/office/drawing/2014/main" id="{22F5CB39-20D0-619A-0193-3AA560F048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30480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Freeform 8">
            <a:extLst>
              <a:ext uri="{FF2B5EF4-FFF2-40B4-BE49-F238E27FC236}">
                <a16:creationId xmlns:a16="http://schemas.microsoft.com/office/drawing/2014/main" id="{83CE62C3-E9AC-285A-B9AB-6B455BCD8413}"/>
              </a:ext>
            </a:extLst>
          </p:cNvPr>
          <p:cNvSpPr>
            <a:spLocks/>
          </p:cNvSpPr>
          <p:nvPr/>
        </p:nvSpPr>
        <p:spPr bwMode="auto">
          <a:xfrm rot="10800000">
            <a:off x="3048000" y="3143250"/>
            <a:ext cx="1143000" cy="2514600"/>
          </a:xfrm>
          <a:custGeom>
            <a:avLst/>
            <a:gdLst>
              <a:gd name="T0" fmla="*/ 96 w 1336"/>
              <a:gd name="T1" fmla="*/ 2640 h 2640"/>
              <a:gd name="T2" fmla="*/ 1248 w 1336"/>
              <a:gd name="T3" fmla="*/ 1776 h 2640"/>
              <a:gd name="T4" fmla="*/ 624 w 1336"/>
              <a:gd name="T5" fmla="*/ 1248 h 2640"/>
              <a:gd name="T6" fmla="*/ 1056 w 1336"/>
              <a:gd name="T7" fmla="*/ 336 h 2640"/>
              <a:gd name="T8" fmla="*/ 0 w 1336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6"/>
              <a:gd name="T16" fmla="*/ 0 h 2640"/>
              <a:gd name="T17" fmla="*/ 1336 w 1336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6" h="2640">
                <a:moveTo>
                  <a:pt x="96" y="2640"/>
                </a:moveTo>
                <a:cubicBezTo>
                  <a:pt x="628" y="2324"/>
                  <a:pt x="1160" y="2008"/>
                  <a:pt x="1248" y="1776"/>
                </a:cubicBezTo>
                <a:cubicBezTo>
                  <a:pt x="1336" y="1544"/>
                  <a:pt x="656" y="1488"/>
                  <a:pt x="624" y="1248"/>
                </a:cubicBezTo>
                <a:cubicBezTo>
                  <a:pt x="592" y="1008"/>
                  <a:pt x="1160" y="544"/>
                  <a:pt x="1056" y="336"/>
                </a:cubicBezTo>
                <a:cubicBezTo>
                  <a:pt x="952" y="128"/>
                  <a:pt x="476" y="64"/>
                  <a:pt x="0" y="0"/>
                </a:cubicBezTo>
              </a:path>
            </a:pathLst>
          </a:custGeom>
          <a:noFill/>
          <a:ln w="762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6875" name="Picture 9" descr="MMj02835840000[1]">
            <a:extLst>
              <a:ext uri="{FF2B5EF4-FFF2-40B4-BE49-F238E27FC236}">
                <a16:creationId xmlns:a16="http://schemas.microsoft.com/office/drawing/2014/main" id="{F8D7B601-202B-DC5B-A3B4-5847673C56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958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>
            <a:extLst>
              <a:ext uri="{FF2B5EF4-FFF2-40B4-BE49-F238E27FC236}">
                <a16:creationId xmlns:a16="http://schemas.microsoft.com/office/drawing/2014/main" id="{06B685CF-419A-063F-63A4-6063230D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484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1" name="Picture 11">
            <a:extLst>
              <a:ext uri="{FF2B5EF4-FFF2-40B4-BE49-F238E27FC236}">
                <a16:creationId xmlns:a16="http://schemas.microsoft.com/office/drawing/2014/main" id="{254F5C6E-86B6-322C-21B3-B3E51555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70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2" name="Picture 12">
            <a:extLst>
              <a:ext uri="{FF2B5EF4-FFF2-40B4-BE49-F238E27FC236}">
                <a16:creationId xmlns:a16="http://schemas.microsoft.com/office/drawing/2014/main" id="{E434876D-D8E6-FC2B-60B1-52CE4C2F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484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3" name="Picture 13">
            <a:extLst>
              <a:ext uri="{FF2B5EF4-FFF2-40B4-BE49-F238E27FC236}">
                <a16:creationId xmlns:a16="http://schemas.microsoft.com/office/drawing/2014/main" id="{E060DB92-818F-5CEA-E0DF-6F49F606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70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4" name="Picture 14">
            <a:extLst>
              <a:ext uri="{FF2B5EF4-FFF2-40B4-BE49-F238E27FC236}">
                <a16:creationId xmlns:a16="http://schemas.microsoft.com/office/drawing/2014/main" id="{EE37FA16-34CA-70A6-2DB6-702BDE4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70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5" name="Picture 15">
            <a:extLst>
              <a:ext uri="{FF2B5EF4-FFF2-40B4-BE49-F238E27FC236}">
                <a16:creationId xmlns:a16="http://schemas.microsoft.com/office/drawing/2014/main" id="{CE004EC1-DC04-D84B-72D0-574AB521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4845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6" name="Picture 16">
            <a:extLst>
              <a:ext uri="{FF2B5EF4-FFF2-40B4-BE49-F238E27FC236}">
                <a16:creationId xmlns:a16="http://schemas.microsoft.com/office/drawing/2014/main" id="{7148414F-015F-BAF7-3387-41061782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7" name="Picture 17">
            <a:extLst>
              <a:ext uri="{FF2B5EF4-FFF2-40B4-BE49-F238E27FC236}">
                <a16:creationId xmlns:a16="http://schemas.microsoft.com/office/drawing/2014/main" id="{7D858659-1955-A0C6-A31F-A396272B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Rectangle 18">
            <a:extLst>
              <a:ext uri="{FF2B5EF4-FFF2-40B4-BE49-F238E27FC236}">
                <a16:creationId xmlns:a16="http://schemas.microsoft.com/office/drawing/2014/main" id="{23D30014-37C6-A479-534E-748BFC2FC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-228600"/>
            <a:ext cx="441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5000" b="1" u="sng"/>
              <a:t>Electricity</a:t>
            </a:r>
          </a:p>
        </p:txBody>
      </p:sp>
      <p:sp>
        <p:nvSpPr>
          <p:cNvPr id="36885" name="Rectangle 19">
            <a:extLst>
              <a:ext uri="{FF2B5EF4-FFF2-40B4-BE49-F238E27FC236}">
                <a16:creationId xmlns:a16="http://schemas.microsoft.com/office/drawing/2014/main" id="{8BC338CF-D489-8539-DCA3-30EBD125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52400"/>
            <a:ext cx="2032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800" b="1">
                <a:solidFill>
                  <a:schemeClr val="bg2"/>
                </a:solidFill>
                <a:latin typeface="Arial" panose="020B0604020202020204" pitchFamily="34" charset="0"/>
              </a:rPr>
              <a:t>filament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2 -0.14861 C 0.00069 -0.15671 0.00017 -0.1669 0.00434 -0.17315 C 0.00677 -0.17685 0.01007 -0.1787 0.01336 -0.18102 C 0.01788 -0.19491 0.02187 -0.20092 0.02968 -0.21319 C 0.03246 -0.21713 0.03715 -0.22245 0.03871 -0.22685 C 0.04288 -0.23958 0.03993 -0.23333 0.04757 -0.24537 C 0.04843 -0.24676 0.04843 -0.24861 0.04913 -0.25 C 0.05139 -0.2544 0.05468 -0.25903 0.05659 -0.26366 C 0.05798 -0.26667 0.05955 -0.27292 0.05955 -0.27268 C 0.06111 -0.2919 0.0625 -0.29815 0.05955 -0.31898 C 0.05868 -0.3243 0.04757 -0.32963 0.04757 -0.3294 C 0.0434 -0.33634 0.03646 -0.33889 0.02968 -0.34352 C 0.02795 -0.34467 0.02691 -0.34676 0.02534 -0.34792 C 0.02239 -0.35023 0.01632 -0.35417 0.01632 -0.35393 C 0.00833 -0.36643 0.01875 -0.35162 0.00885 -0.3618 C -0.00104 -0.37199 0.01336 -0.36134 0.00139 -0.36944 C -0.00209 -0.38032 0.00017 -0.37592 -0.00452 -0.38333 C -0.0033 -0.41643 -0.00122 -0.44977 0.00139 -0.48287 C 0.00364 -0.51111 0.00017 -0.4993 0.00434 -0.51204 C 0.00382 -0.51967 0.00451 -0.52755 0.00295 -0.53495 C 0.00034 -0.54583 -0.00556 -0.54375 -0.01198 -0.55046 C -0.02223 -0.56065 -0.03733 -0.55833 -0.05087 -0.55949 C -0.06736 -0.56088 -0.08334 -0.5625 -0.1 -0.5625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1 -0.01111 C -0.00122 -0.00949 -0.00417 -0.00764 -0.00729 -0.00579 C -0.00886 -0.00486 -0.00903 -0.00278 -0.01042 -0.00139 C -0.01181 -0.00023 -0.01337 0.00046 -0.01493 0.00139 C -0.01598 0.00278 -0.0165 0.00486 -0.01806 0.00579 C -0.02084 0.00741 -0.02726 0.00856 -0.02726 0.0088 C -0.03368 0.01759 -0.04514 0.02245 -0.0533 0.03009 C -0.0566 0.03912 -0.05729 0.04051 -0.06563 0.04583 C -0.06667 0.04722 -0.06736 0.04907 -0.06875 0.05023 C -0.07153 0.05231 -0.07795 0.05579 -0.07795 0.05602 C -0.08282 0.0625 -0.08924 0.07569 -0.09636 0.08032 C -0.09844 0.08565 -0.10104 0.08889 -0.10556 0.09305 C -0.10608 0.09444 -0.10712 0.09606 -0.10712 0.09745 C -0.10712 0.12662 -0.1125 0.1294 -0.09028 0.13472 C -0.08212 0.14236 -0.0783 0.15324 -0.06875 0.1588 C -0.06615 0.16296 -0.06354 0.16667 -0.06111 0.1706 C -0.05955 0.17268 -0.05625 0.18773 -0.05486 0.19167 C -0.05608 0.20185 -0.05851 0.2118 -0.06407 0.22037 C -0.06702 0.22477 -0.07448 0.23217 -0.07639 0.23773 C -0.07917 0.2456 -0.08351 0.25116 -0.08872 0.25764 C -0.09254 0.26875 -0.08733 0.25509 -0.09323 0.2662 C -0.09462 0.26875 -0.09566 0.27407 -0.09636 0.27639 C -0.09723 0.27917 -0.09948 0.28495 -0.09948 0.28518 C -0.09879 0.29282 -0.09983 0.30602 -0.09323 0.31366 C -0.08959 0.31805 -0.0816 0.32083 -0.07639 0.32384 C -0.06563 0.3294 -0.05608 0.33194 -0.0441 0.33495 C -0.03889 0.33657 -0.0342 0.34005 -0.02882 0.34074 C -0.02066 0.34213 -0.01233 0.3419 -0.00417 0.34213 C -0.00261 0.34305 -0.00104 0.34375 0.00034 0.34514 C 0.00173 0.34653 0.00208 0.34815 0.00347 0.3493 C 0.00468 0.35023 0.00816 0.35116 0.00816 0.35139 " pathEditMode="relative" rAng="0" ptsTypes="ffffffffffffffffffffffffffffffA">
                                      <p:cBhvr>
                                        <p:cTn id="8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8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-0.15972 C 0.00069 -0.16759 0.00017 -0.17755 0.00434 -0.1838 C 0.00659 -0.18727 0.00989 -0.18912 0.01336 -0.1912 C 0.01771 -0.20486 0.02187 -0.21065 0.02968 -0.22245 C 0.03229 -0.22639 0.03698 -0.23171 0.03871 -0.23588 C 0.04271 -0.24838 0.03975 -0.24213 0.04757 -0.2537 C 0.04843 -0.25509 0.04843 -0.25694 0.04896 -0.25833 C 0.05139 -0.26273 0.05451 -0.26713 0.05659 -0.27176 C 0.05781 -0.27454 0.05955 -0.28055 0.05955 -0.28032 C 0.06093 -0.29907 0.0625 -0.30509 0.05955 -0.32546 C 0.05868 -0.33079 0.04757 -0.33588 0.04757 -0.33565 C 0.04323 -0.34236 0.03628 -0.34491 0.02968 -0.3493 C 0.02777 -0.35046 0.02691 -0.35255 0.02517 -0.3537 C 0.02239 -0.35602 0.01632 -0.35972 0.01632 -0.35949 C 0.00833 -0.37176 0.01875 -0.35717 0.00868 -0.36713 C -0.00122 -0.37708 0.01336 -0.36667 0.00139 -0.37454 C -0.00209 -0.38518 0.00017 -0.38102 -0.00469 -0.38796 C -0.00348 -0.42037 -0.00139 -0.45278 0.00139 -0.48495 C 0.00364 -0.5125 0.00017 -0.50092 0.00434 -0.51342 C 0.00382 -0.52083 0.00451 -0.52847 0.00277 -0.53565 C 0.00034 -0.5463 -0.00556 -0.54421 -0.01198 -0.55069 C -0.02223 -0.56088 -0.03733 -0.55856 -0.05104 -0.55972 C -0.06754 -0.56088 -0.08334 -0.5625 -0.1 -0.5625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20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99 -0.01134 C 0.00086 -0.00949 -0.00226 -0.00741 -0.00539 -0.00533 C -0.00695 -0.0044 -0.00712 -0.00208 -0.00851 -0.00093 C -0.0099 0.00046 -0.01164 0.00116 -0.0132 0.00231 C -0.01424 0.0037 -0.01476 0.00579 -0.01632 0.00671 C -0.0191 0.00856 -0.0257 0.00972 -0.0257 0.00995 C -0.03229 0.01944 -0.04393 0.02454 -0.05226 0.03264 C -0.05556 0.04213 -0.05625 0.04375 -0.06476 0.0493 C -0.0658 0.05092 -0.0665 0.05278 -0.06789 0.05393 C -0.07066 0.05625 -0.07726 0.05995 -0.07726 0.06018 C -0.08229 0.06736 -0.08872 0.08102 -0.09601 0.08588 C -0.09809 0.0919 -0.1007 0.09491 -0.10539 0.09954 C -0.10591 0.10116 -0.10695 0.10255 -0.10695 0.10417 C -0.10695 0.13542 -0.1125 0.13796 -0.08976 0.14375 C -0.08143 0.15185 -0.07761 0.16319 -0.06789 0.16944 C -0.06528 0.17361 -0.06268 0.17755 -0.06007 0.18171 C -0.05851 0.18426 -0.05521 0.20023 -0.05382 0.2044 C -0.05504 0.21505 -0.05747 0.22546 -0.0632 0.23495 C -0.06615 0.23958 -0.07379 0.24745 -0.0757 0.25324 C -0.07848 0.26134 -0.08299 0.26759 -0.0882 0.27454 C -0.09219 0.28588 -0.08681 0.27176 -0.09289 0.28356 C -0.09427 0.28611 -0.09532 0.2919 -0.09601 0.29421 C -0.09688 0.29722 -0.09914 0.30324 -0.09914 0.30347 C -0.09844 0.3118 -0.09948 0.32569 -0.09289 0.3338 C -0.08907 0.33842 -0.08091 0.34143 -0.0757 0.34444 C -0.06476 0.35046 -0.05504 0.35324 -0.04289 0.35648 C -0.0375 0.3581 -0.03282 0.3618 -0.02726 0.36273 C -0.01893 0.36389 -0.01059 0.36366 -0.00226 0.36412 C -0.0007 0.36505 0.00104 0.36574 0.00243 0.36713 C 0.00382 0.36852 0.00416 0.3706 0.00555 0.37176 C 0.00677 0.37268 0.01024 0.37338 0.01024 0.37361 " pathEditMode="relative" rAng="0" ptsTypes="ffffffffffffffffffffffffffffffA">
                                      <p:cBhvr>
                                        <p:cTn id="12" dur="20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9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99 -0.02222 C 0.00086 -0.0206 -0.00226 -0.01852 -0.00539 -0.0162 C -0.00695 -0.01528 -0.00712 -0.01296 -0.00851 -0.01181 C -0.0099 -0.01019 -0.01164 -0.00972 -0.0132 -0.00833 C -0.01424 -0.00695 -0.01476 -0.00486 -0.01632 -0.0037 C -0.0191 -0.00185 -0.0257 -0.0007 -0.0257 -0.00046 C -0.03229 0.00903 -0.04393 0.01458 -0.05226 0.02268 C -0.05556 0.03264 -0.05625 0.03403 -0.06476 0.04005 C -0.0658 0.04167 -0.0665 0.04352 -0.06789 0.04467 C -0.07066 0.04699 -0.07726 0.05092 -0.07726 0.05116 C -0.08229 0.05856 -0.08872 0.07245 -0.09601 0.07731 C -0.09809 0.08356 -0.1007 0.0868 -0.10539 0.09167 C -0.10591 0.09305 -0.10695 0.09467 -0.10695 0.0963 C -0.10695 0.12847 -0.1125 0.13102 -0.08976 0.13704 C -0.08143 0.14537 -0.07761 0.15694 -0.06789 0.16342 C -0.06528 0.16782 -0.06268 0.17176 -0.06007 0.17616 C -0.05851 0.1787 -0.05521 0.19514 -0.05382 0.1993 C -0.05504 0.21042 -0.05747 0.22106 -0.0632 0.23079 C -0.06615 0.23565 -0.07379 0.24375 -0.0757 0.24954 C -0.07848 0.2581 -0.08299 0.26435 -0.0882 0.27153 C -0.09219 0.2831 -0.08681 0.26875 -0.09289 0.28079 C -0.09427 0.28333 -0.09532 0.28935 -0.09601 0.2919 C -0.09688 0.29491 -0.09914 0.30116 -0.09914 0.30139 C -0.09844 0.30995 -0.09948 0.32407 -0.09289 0.33264 C -0.08907 0.33727 -0.08091 0.34028 -0.0757 0.34329 C -0.06476 0.34954 -0.05504 0.35231 -0.04289 0.35579 C -0.0375 0.35764 -0.03282 0.36111 -0.02726 0.36227 C -0.01893 0.36342 -0.01059 0.36319 -0.00226 0.36366 C -0.0007 0.36458 0.00104 0.36528 0.00243 0.3669 C 0.00382 0.36805 0.00416 0.37037 0.00555 0.37153 C 0.00677 0.37245 0.01024 0.37338 0.01024 0.37361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97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2 -0.18889 C 0.00069 -0.1963 0.00017 -0.20556 0.00434 -0.21111 C 0.00677 -0.21458 0.01007 -0.2162 0.01336 -0.21829 C 0.01788 -0.23079 0.02187 -0.23634 0.02968 -0.24722 C 0.03246 -0.25093 0.03715 -0.25556 0.03871 -0.25972 C 0.04288 -0.27107 0.03993 -0.26551 0.04757 -0.27639 C 0.04843 -0.27755 0.04843 -0.27917 0.04913 -0.28056 C 0.05139 -0.28449 0.05468 -0.28866 0.05659 -0.29283 C 0.05798 -0.2956 0.05955 -0.30116 0.05955 -0.30093 C 0.06111 -0.31829 0.0625 -0.32408 0.05955 -0.34283 C 0.05868 -0.34769 0.04757 -0.35232 0.04757 -0.35208 C 0.0434 -0.35857 0.03646 -0.36088 0.02968 -0.36505 C 0.02795 -0.36597 0.02691 -0.36783 0.02534 -0.36898 C 0.02239 -0.37107 0.01632 -0.37454 0.01632 -0.37431 C 0.00833 -0.38565 0.01875 -0.37222 0.00885 -0.38148 C -0.00104 -0.39074 0.01336 -0.38102 0.00139 -0.38843 C -0.00209 -0.39815 0.00017 -0.39421 -0.00452 -0.40093 C -0.0033 -0.43079 -0.00122 -0.46088 0.00139 -0.49074 C 0.00364 -0.5162 0.00017 -0.50556 0.00434 -0.51713 C 0.00382 -0.52408 0.00451 -0.53102 0.00295 -0.53773 C 0.00034 -0.54769 -0.00556 -0.5456 -0.01198 -0.55185 C -0.02223 -0.56088 -0.03733 -0.5588 -0.05087 -0.55995 C -0.06736 -0.56111 -0.08334 -0.5625 -0.1 -0.5625 " pathEditMode="relative" rAng="0" ptsTypes="ffffffffffffffffffffffA">
                                      <p:cBhvr>
                                        <p:cTn id="16" dur="20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22222E-6 C 0.00157 -0.00625 0.00313 -0.0125 0.00469 -0.01875 C 0.00521 -0.02083 0.00626 -0.025 0.00626 -0.025 C 0.00834 -0.04514 0.01007 -0.06805 0.01876 -0.08541 C 0.02084 -0.10439 0.0191 -0.09537 0.02344 -0.1125 C 0.02396 -0.11458 0.02501 -0.11875 0.02501 -0.11875 C 0.02587 -0.15 0.02726 -0.17453 0.02969 -0.20416 C 0.02917 -0.21458 0.02935 -0.22523 0.02813 -0.23541 C 0.02761 -0.23958 0.02188 -0.24537 0.02032 -0.24791 C 0.0099 -0.26574 0.01563 -0.26551 5E-6 -0.27083 C -0.00573 -0.27014 -0.01806 -0.27291 -0.02344 -0.26458 C -0.03004 -0.25463 -0.02987 -0.25139 -0.03282 -0.23958 C -0.03386 -0.23541 -0.03594 -0.22708 -0.03594 -0.22708 C -0.03403 -0.18472 -0.03403 -0.1368 5E-6 -0.11666 C 0.00816 -0.1118 0.01146 -0.11203 0.02032 -0.11041 C 0.03959 -0.11111 0.05886 -0.11064 0.07813 -0.1125 C 0.08438 -0.11319 0.09219 -0.12916 0.09219 -0.12916 C 0.09462 -0.13889 0.09862 -0.1368 0.10157 -0.14583 C 0.10296 -0.14977 0.10365 -0.15416 0.10469 -0.15833 C 0.10643 -0.16504 0.11198 -0.17106 0.11407 -0.17916 C 0.11251 -0.26828 0.13021 -0.26273 0.09219 -0.27291 C 0.08143 -0.2824 0.08646 -0.27963 0.07813 -0.28333 C 0.06112 -0.28125 0.05678 -0.28356 0.05157 -0.2625 C 0.05209 -0.2375 0.05087 -0.21227 0.05313 -0.1875 C 0.05365 -0.18264 0.0573 -0.17916 0.05938 -0.175 C 0.06251 -0.16875 0.06511 -0.14282 0.06563 -0.13958 C 0.06667 -0.13333 0.0724 -0.12592 0.07657 -0.12291 C 0.07952 -0.12083 0.08594 -0.11875 0.08594 -0.11875 C 0.0941 -0.11064 0.10261 -0.10324 0.11251 -0.1 C 0.12084 -0.10069 0.12917 -0.10023 0.13751 -0.10208 C 0.14428 -0.10347 0.14271 -0.11389 0.14688 -0.11875 C 0.15521 -0.12847 0.16198 -0.13102 0.17188 -0.13541 C 0.18247 -0.15648 0.18021 -0.16782 0.18282 -0.19583 C 0.18316 -0.20023 0.18594 -0.20833 0.18594 -0.20833 C 0.18698 -0.22777 0.1948 -0.26921 0.18126 -0.28125 C 0.16997 -0.27939 0.16685 -0.28078 0.15938 -0.27083 C 0.1566 -0.25949 0.15278 -0.25092 0.15001 -0.23958 C 0.14896 -0.23541 0.14688 -0.22708 0.14688 -0.22708 C 0.14792 -0.20069 0.14237 -0.17708 0.16094 -0.16458 C 0.16146 -0.1618 0.16164 -0.15879 0.16251 -0.15625 C 0.1632 -0.15393 0.16494 -0.15231 0.16563 -0.15 C 0.16719 -0.14421 0.1665 -0.13865 0.16876 -0.13333 C 0.17778 -0.1118 0.17119 -0.12801 0.18126 -0.11458 C 0.18507 -0.10949 0.18386 -0.10439 0.19063 -0.10208 C 0.19671 -0.1 0.20313 -0.10069 0.20938 -0.1 C 0.2191 -0.0912 0.22379 -0.09328 0.23751 -0.09166 C 0.25244 -0.09838 0.26268 -0.09814 0.27188 -0.11666 C 0.27188 -0.11713 0.27379 -0.13125 0.27501 -0.13333 C 0.27761 -0.1375 0.28143 -0.13981 0.28438 -0.14375 C 0.28542 -0.14814 0.28837 -0.15162 0.28907 -0.15625 C 0.29098 -0.16921 0.2908 -0.18264 0.29219 -0.19583 C 0.29132 -0.23541 0.304 -0.26898 0.27657 -0.28125 C 0.23646 -0.27754 0.26494 -0.28495 0.25001 -0.275 C 0.24514 -0.27176 0.23594 -0.26458 0.23594 -0.26458 C 0.22796 -0.2324 0.22032 -0.20046 0.21719 -0.16666 C 0.21771 -0.10416 0.21771 -0.04166 0.21876 0.02084 C 0.21893 0.02778 0.22188 0.03426 0.22188 0.04167 " pathEditMode="relative" ptsTypes="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0157 -0.00625 0.00313 -0.0125 0.00469 -0.01875 C 0.00521 -0.02083 0.00626 -0.025 0.00626 -0.025 C 0.00834 -0.04514 0.01007 -0.06805 0.01876 -0.08541 C 0.02084 -0.10439 0.0191 -0.09537 0.02344 -0.1125 C 0.02396 -0.11458 0.02501 -0.11875 0.02501 -0.11875 C 0.02587 -0.15 0.02726 -0.17453 0.02969 -0.20416 C 0.02917 -0.21458 0.02935 -0.22523 0.02813 -0.23541 C 0.02761 -0.23958 0.02188 -0.24537 0.02032 -0.24791 C 0.0099 -0.26574 0.01563 -0.26551 5E-6 -0.27083 C -0.00573 -0.27014 -0.01806 -0.27291 -0.02344 -0.26458 C -0.03004 -0.25463 -0.02987 -0.25139 -0.03282 -0.23958 C -0.03386 -0.23541 -0.03594 -0.22708 -0.03594 -0.22708 C -0.03403 -0.18472 -0.03403 -0.1368 5E-6 -0.11666 C 0.00816 -0.1118 0.01146 -0.11203 0.02032 -0.11041 C 0.03959 -0.11111 0.05886 -0.11064 0.07813 -0.1125 C 0.08438 -0.11319 0.09219 -0.12916 0.09219 -0.12916 C 0.09462 -0.13889 0.09862 -0.1368 0.10157 -0.14583 C 0.10296 -0.14977 0.10365 -0.15416 0.10469 -0.15833 C 0.10643 -0.16504 0.11198 -0.17106 0.11407 -0.17916 C 0.11251 -0.26828 0.13021 -0.26273 0.09219 -0.27291 C 0.08143 -0.2824 0.08646 -0.27963 0.07813 -0.28333 C 0.06112 -0.28125 0.05678 -0.28356 0.05157 -0.2625 C 0.05209 -0.2375 0.05087 -0.21227 0.05313 -0.1875 C 0.05365 -0.18264 0.0573 -0.17916 0.05938 -0.175 C 0.06251 -0.16875 0.06511 -0.14282 0.06563 -0.13958 C 0.06667 -0.13333 0.0724 -0.12592 0.07657 -0.12291 C 0.07952 -0.12083 0.08594 -0.11875 0.08594 -0.11875 C 0.0941 -0.11064 0.10261 -0.10324 0.11251 -0.1 C 0.12084 -0.10069 0.12917 -0.10023 0.13751 -0.10208 C 0.14428 -0.10347 0.14271 -0.11389 0.14688 -0.11875 C 0.15521 -0.12847 0.16198 -0.13102 0.17188 -0.13541 C 0.18247 -0.15648 0.18021 -0.16782 0.18282 -0.19583 C 0.18316 -0.20023 0.18594 -0.20833 0.18594 -0.20833 C 0.18698 -0.22777 0.1948 -0.26921 0.18126 -0.28125 C 0.16997 -0.27939 0.16685 -0.28078 0.15938 -0.27083 C 0.1566 -0.25949 0.15278 -0.25092 0.15001 -0.23958 C 0.14896 -0.23541 0.14688 -0.22708 0.14688 -0.22708 C 0.14792 -0.20069 0.14237 -0.17708 0.16094 -0.16458 C 0.16146 -0.1618 0.16164 -0.15879 0.16251 -0.15625 C 0.1632 -0.15393 0.16494 -0.15231 0.16563 -0.15 C 0.16719 -0.14421 0.1665 -0.13865 0.16876 -0.13333 C 0.17778 -0.1118 0.17119 -0.12801 0.18126 -0.11458 C 0.18507 -0.10949 0.18386 -0.10439 0.19063 -0.10208 C 0.19671 -0.1 0.20313 -0.10069 0.20938 -0.1 C 0.2191 -0.0912 0.22379 -0.09328 0.23751 -0.09166 C 0.25244 -0.09838 0.26268 -0.09814 0.27188 -0.11666 C 0.27188 -0.11713 0.27379 -0.13125 0.27501 -0.13333 C 0.27761 -0.1375 0.28143 -0.13981 0.28438 -0.14375 C 0.28542 -0.14814 0.28837 -0.15162 0.28907 -0.15625 C 0.29098 -0.16921 0.2908 -0.18264 0.29219 -0.19583 C 0.29132 -0.23541 0.304 -0.26898 0.27657 -0.28125 C 0.23646 -0.27754 0.26494 -0.28495 0.25001 -0.275 C 0.24514 -0.27176 0.23594 -0.26458 0.23594 -0.26458 C 0.22796 -0.2324 0.22032 -0.20046 0.21719 -0.16666 C 0.21771 -0.10416 0.21771 -0.04166 0.21876 0.02084 C 0.21893 0.02778 0.22188 0.03426 0.22188 0.04167 " pathEditMode="relative" ptsTypes="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3" name="Picture 11" descr="istockphoto_3580732_western_hat_and_boots">
            <a:extLst>
              <a:ext uri="{FF2B5EF4-FFF2-40B4-BE49-F238E27FC236}">
                <a16:creationId xmlns:a16="http://schemas.microsoft.com/office/drawing/2014/main" id="{31269F40-6AD8-1205-17B4-44E444C13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96975"/>
            <a:ext cx="4038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2">
            <a:extLst>
              <a:ext uri="{FF2B5EF4-FFF2-40B4-BE49-F238E27FC236}">
                <a16:creationId xmlns:a16="http://schemas.microsoft.com/office/drawing/2014/main" id="{5336DF12-EAE8-0659-D624-860311C0A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13563600"/>
            <a:ext cx="8001000" cy="156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6600" b="1">
                <a:solidFill>
                  <a:srgbClr val="FFFF00"/>
                </a:solidFill>
                <a:latin typeface="Georgia Ref" pitchFamily="18" charset="0"/>
              </a:rPr>
              <a:t>The End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6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Produced by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Directed by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Original Story by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Screenplay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Engineer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Photo enhancement 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Casting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Editor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Custom animation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Location manager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Special Effects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FF00"/>
                </a:solidFill>
                <a:latin typeface="Arial" panose="020B0604020202020204" pitchFamily="34" charset="0"/>
              </a:rPr>
              <a:t>Field research Jake Israel</a:t>
            </a:r>
          </a:p>
          <a:p>
            <a:pPr algn="l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©</a:t>
            </a: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 2008</a:t>
            </a:r>
          </a:p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Jacob (Cowboy) Israel </a:t>
            </a:r>
          </a:p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All rights reserved</a:t>
            </a:r>
          </a:p>
        </p:txBody>
      </p:sp>
      <p:pic>
        <p:nvPicPr>
          <p:cNvPr id="90114" name="Picture 2" descr="panther4">
            <a:extLst>
              <a:ext uri="{FF2B5EF4-FFF2-40B4-BE49-F238E27FC236}">
                <a16:creationId xmlns:a16="http://schemas.microsoft.com/office/drawing/2014/main" id="{B7036D17-6E44-7780-5160-2033188F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 bwMode="auto">
          <a:xfrm>
            <a:off x="3413125" y="3962400"/>
            <a:ext cx="2149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WordArt 3">
            <a:extLst>
              <a:ext uri="{FF2B5EF4-FFF2-40B4-BE49-F238E27FC236}">
                <a16:creationId xmlns:a16="http://schemas.microsoft.com/office/drawing/2014/main" id="{5E605A4D-372C-8F2E-5FAF-3F69A577AA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5486400"/>
            <a:ext cx="7848600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BE4AE"/>
              </a:contourClr>
            </a:sp3d>
          </a:bodyPr>
          <a:lstStyle/>
          <a:p>
            <a:r>
              <a:rPr lang="en-GB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Kartika" panose="020B0502040204020203" pitchFamily="18" charset="0"/>
                <a:cs typeface="Kartika" panose="020B0502040204020203" pitchFamily="18" charset="0"/>
              </a:rPr>
              <a:t>Panther Productions</a:t>
            </a: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7E1A1AB4-B482-5682-02D5-0938B753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1565275"/>
            <a:ext cx="173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36" tIns="44436" rIns="44436" bIns="4443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1"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1"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75B4E493-3056-6380-BE4A-56E90376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This powerpoint was kindly donated to </a:t>
            </a:r>
            <a:r>
              <a:rPr lang="en-GB" altLang="en-US">
                <a:hlinkClick r:id="rId3"/>
              </a:rPr>
              <a:t>www.worldofteaching.com</a:t>
            </a: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hlinkClick r:id="rId3"/>
              </a:rPr>
              <a:t>http://www.worldofteaching.com</a:t>
            </a:r>
            <a:r>
              <a:rPr lang="en-GB" altLang="en-US"/>
              <a:t> is home to over a thousand powerpoints submitted by teachers. This is a completely free site and requires no registration. Please visit and I hope it will help in your teaching.</a:t>
            </a:r>
            <a:endParaRPr lang="en-US" altLang="en-US"/>
          </a:p>
        </p:txBody>
      </p:sp>
    </p:spTree>
  </p:cSld>
  <p:clrMapOvr>
    <a:masterClrMapping/>
  </p:clrMapOvr>
  <p:transition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team-train-south-africa">
            <a:extLst>
              <a:ext uri="{FF2B5EF4-FFF2-40B4-BE49-F238E27FC236}">
                <a16:creationId xmlns:a16="http://schemas.microsoft.com/office/drawing/2014/main" id="{9C2A8907-DFD0-C1F5-364D-DCAB5A0E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 descr="22888647">
            <a:extLst>
              <a:ext uri="{FF2B5EF4-FFF2-40B4-BE49-F238E27FC236}">
                <a16:creationId xmlns:a16="http://schemas.microsoft.com/office/drawing/2014/main" id="{08FE183E-BB3F-0E6F-C1B1-BF489FD5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"/>
            <a:ext cx="47244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ABBC486-3A2B-A1CB-31F0-1BFCD0F4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85800"/>
            <a:ext cx="3803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0508ABB8-A9F3-45D5-5AB3-762DBE8B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60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96C2178F-DB47-E35C-0933-30429002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2667000"/>
            <a:ext cx="731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Lamp 1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104B7627-0C75-C1BF-4EB2-001FDA09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2667000"/>
            <a:ext cx="73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Lamp 2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9CD8F9E8-78B5-F821-048B-D315F02C7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1447800"/>
            <a:ext cx="81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Switch 1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D83249C7-B0CF-B326-6F1C-64D4B07A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1447800"/>
            <a:ext cx="81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Switch 2</a:t>
            </a:r>
          </a:p>
        </p:txBody>
      </p:sp>
      <p:pic>
        <p:nvPicPr>
          <p:cNvPr id="175114" name="Picture 10">
            <a:extLst>
              <a:ext uri="{FF2B5EF4-FFF2-40B4-BE49-F238E27FC236}">
                <a16:creationId xmlns:a16="http://schemas.microsoft.com/office/drawing/2014/main" id="{D3394490-886E-8704-8F48-C59A1363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>
            <a:extLst>
              <a:ext uri="{FF2B5EF4-FFF2-40B4-BE49-F238E27FC236}">
                <a16:creationId xmlns:a16="http://schemas.microsoft.com/office/drawing/2014/main" id="{5A7BAF19-8876-815B-0425-A5E1A6C8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>
            <a:extLst>
              <a:ext uri="{FF2B5EF4-FFF2-40B4-BE49-F238E27FC236}">
                <a16:creationId xmlns:a16="http://schemas.microsoft.com/office/drawing/2014/main" id="{16096D24-437A-F83D-9F93-C91FCA8F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0668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D805B88C-E4A4-11AB-FFA8-A2D516B0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752600"/>
            <a:ext cx="53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3A633B4F-B22C-D066-2DCC-17011FD2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53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3DFA39AB-62C8-E752-B58E-37BC67AAC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41910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93192BA7-EEAE-3FB4-42BE-35F728217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18288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506709B6-5C0E-3950-AC54-51253C057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143000"/>
            <a:ext cx="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175122" name="Picture 18">
            <a:extLst>
              <a:ext uri="{FF2B5EF4-FFF2-40B4-BE49-F238E27FC236}">
                <a16:creationId xmlns:a16="http://schemas.microsoft.com/office/drawing/2014/main" id="{5F9C500E-8674-D116-E034-E44FD70E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>
            <a:extLst>
              <a:ext uri="{FF2B5EF4-FFF2-40B4-BE49-F238E27FC236}">
                <a16:creationId xmlns:a16="http://schemas.microsoft.com/office/drawing/2014/main" id="{A178B45A-4185-5EC1-30C2-8615436A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>
            <a:extLst>
              <a:ext uri="{FF2B5EF4-FFF2-40B4-BE49-F238E27FC236}">
                <a16:creationId xmlns:a16="http://schemas.microsoft.com/office/drawing/2014/main" id="{EAC459B4-AC09-41DC-D37F-01661C72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>
            <a:extLst>
              <a:ext uri="{FF2B5EF4-FFF2-40B4-BE49-F238E27FC236}">
                <a16:creationId xmlns:a16="http://schemas.microsoft.com/office/drawing/2014/main" id="{E9C3EA04-CF7D-430D-44F1-2101F9C3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>
            <a:extLst>
              <a:ext uri="{FF2B5EF4-FFF2-40B4-BE49-F238E27FC236}">
                <a16:creationId xmlns:a16="http://schemas.microsoft.com/office/drawing/2014/main" id="{E9174447-C42F-1612-68B4-902C87CD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7" name="Picture 23">
            <a:extLst>
              <a:ext uri="{FF2B5EF4-FFF2-40B4-BE49-F238E27FC236}">
                <a16:creationId xmlns:a16="http://schemas.microsoft.com/office/drawing/2014/main" id="{E682EA1E-0BA5-7DB7-773E-A483B19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8" name="Picture 24">
            <a:extLst>
              <a:ext uri="{FF2B5EF4-FFF2-40B4-BE49-F238E27FC236}">
                <a16:creationId xmlns:a16="http://schemas.microsoft.com/office/drawing/2014/main" id="{17C2BD38-896C-A258-BAE1-DAF409D3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770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9" name="Picture 25">
            <a:extLst>
              <a:ext uri="{FF2B5EF4-FFF2-40B4-BE49-F238E27FC236}">
                <a16:creationId xmlns:a16="http://schemas.microsoft.com/office/drawing/2014/main" id="{3FAA47BB-E13B-0E8D-7085-E3369258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18" dur="6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20" dur="5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22" dur="6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24" dur="5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26" dur="6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28" dur="5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30" dur="6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32" dur="50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8.14815E-6 L 0.08333 8.14815E-6 L 0.08333 -0.93333 L -0.175 -0.93333 L -0.175 -0.52222 L -0.25 -0.51134 L -0.225 -0.48888 L -0.20834 -0.50022 L -0.24167 -0.50022 L -0.25834 -0.48888 L -0.25 -0.47777 L -0.23334 -0.47777 L -0.21667 -0.48888 L -0.23334 -0.48888 L -0.25834 -0.47777 L -0.25834 -0.45555 L -0.175 -0.45555 L -0.175 8.14815E-6 L -0.075 8.14815E-6 " pathEditMode="relative" ptsTypes="AAAAAAAAAAAAAAAAAAA">
                                      <p:cBhvr>
                                        <p:cTn id="34" dur="6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1.85185E-6 L 0.11666 -0.01111 L 0.10833 -0.15556 L 0.04166 -0.15556 L 0.025 -0.17778 L 0.05833 -0.18889 L 0.03333 -0.17778 L 0.025 -0.18889 L 0.03333 -0.21111 C 0.06389 -0.20209 0.07361 -0.20232 0.06163 -0.20232 L 0.03333 -0.2 L 0.03333 -0.22222 C 0.04461 -0.2338 0.03663 -0.22662 0.05173 -0.22662 L 0.075 -0.22222 C 0.06666 -0.21852 0.05868 -0.21343 0.05 -0.21111 C 0.04774 -0.21042 0.0434 -0.21343 0.0434 -0.21343 L 0.025 -0.22222 L 0.03333 -0.23334 L 0.10833 -0.24445 L 0.10833 -0.77778 L -0.16667 -0.77778 L -0.16667 -0.64445 L -0.25 -0.63334 L -0.25 -0.61111 L -0.21667 -0.6 L -0.20834 -0.62222 L -0.24167 -0.61111 L -0.25 -0.6 L -0.23334 -0.57778 L -0.2 -0.6 L -0.225 -0.6 L -0.25 -0.57778 L -0.20834 -0.57778 L -0.2 -0.58889 L -0.225 -0.58889 L -0.25 -0.56667 L -0.225 -0.55556 L -0.16667 -0.56667 L -0.15834 -0.01111 L -0.05834 -0.01111 " pathEditMode="relative" ptsTypes="AAAAAAAAfAAfAffAAAAAAAAAAAAAAAAAAAAAAAAA">
                                      <p:cBhvr>
                                        <p:cTn id="36" dur="50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7" descr="Oak">
            <a:extLst>
              <a:ext uri="{FF2B5EF4-FFF2-40B4-BE49-F238E27FC236}">
                <a16:creationId xmlns:a16="http://schemas.microsoft.com/office/drawing/2014/main" id="{EDEF8871-C9A3-8A48-9910-562CD423AA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4300" y="-800100"/>
            <a:ext cx="304800" cy="7696200"/>
          </a:xfrm>
          <a:prstGeom prst="can">
            <a:avLst>
              <a:gd name="adj" fmla="val 42668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C49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47" name="Rectangle 105">
            <a:extLst>
              <a:ext uri="{FF2B5EF4-FFF2-40B4-BE49-F238E27FC236}">
                <a16:creationId xmlns:a16="http://schemas.microsoft.com/office/drawing/2014/main" id="{B15B849D-D3B1-3530-E2F5-8A92E0E4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17526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48" name="Rectangle 104">
            <a:extLst>
              <a:ext uri="{FF2B5EF4-FFF2-40B4-BE49-F238E27FC236}">
                <a16:creationId xmlns:a16="http://schemas.microsoft.com/office/drawing/2014/main" id="{5CF8702A-E259-21AB-BA45-66542D7C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17526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49" name="AutoShape 93">
            <a:extLst>
              <a:ext uri="{FF2B5EF4-FFF2-40B4-BE49-F238E27FC236}">
                <a16:creationId xmlns:a16="http://schemas.microsoft.com/office/drawing/2014/main" id="{0F7F077D-0668-97F5-8544-22B72650E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95400"/>
            <a:ext cx="3657600" cy="3656013"/>
          </a:xfrm>
          <a:custGeom>
            <a:avLst/>
            <a:gdLst>
              <a:gd name="T0" fmla="*/ 1828800 w 21600"/>
              <a:gd name="T1" fmla="*/ 0 h 21600"/>
              <a:gd name="T2" fmla="*/ 535601 w 21600"/>
              <a:gd name="T3" fmla="*/ 535369 h 21600"/>
              <a:gd name="T4" fmla="*/ 0 w 21600"/>
              <a:gd name="T5" fmla="*/ 1828006 h 21600"/>
              <a:gd name="T6" fmla="*/ 535601 w 21600"/>
              <a:gd name="T7" fmla="*/ 3120644 h 21600"/>
              <a:gd name="T8" fmla="*/ 1828800 w 21600"/>
              <a:gd name="T9" fmla="*/ 3656013 h 21600"/>
              <a:gd name="T10" fmla="*/ 3121999 w 21600"/>
              <a:gd name="T11" fmla="*/ 3120644 h 21600"/>
              <a:gd name="T12" fmla="*/ 3657600 w 21600"/>
              <a:gd name="T13" fmla="*/ 1828006 h 21600"/>
              <a:gd name="T14" fmla="*/ 3121999 w 21600"/>
              <a:gd name="T15" fmla="*/ 5353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59" y="10800"/>
                </a:moveTo>
                <a:cubicBezTo>
                  <a:pt x="1359" y="16014"/>
                  <a:pt x="5586" y="20241"/>
                  <a:pt x="10800" y="20241"/>
                </a:cubicBezTo>
                <a:cubicBezTo>
                  <a:pt x="16014" y="20241"/>
                  <a:pt x="20241" y="16014"/>
                  <a:pt x="20241" y="10800"/>
                </a:cubicBezTo>
                <a:cubicBezTo>
                  <a:pt x="20241" y="5586"/>
                  <a:pt x="16014" y="1359"/>
                  <a:pt x="10800" y="1359"/>
                </a:cubicBezTo>
                <a:cubicBezTo>
                  <a:pt x="5586" y="1359"/>
                  <a:pt x="1359" y="5586"/>
                  <a:pt x="1359" y="10800"/>
                </a:cubicBezTo>
                <a:close/>
              </a:path>
            </a:pathLst>
          </a:custGeom>
          <a:solidFill>
            <a:srgbClr val="E6CE74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AutoShape 94">
            <a:extLst>
              <a:ext uri="{FF2B5EF4-FFF2-40B4-BE49-F238E27FC236}">
                <a16:creationId xmlns:a16="http://schemas.microsoft.com/office/drawing/2014/main" id="{9F083F47-5032-9674-BEEB-38905EC1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143000"/>
            <a:ext cx="3960812" cy="3962400"/>
          </a:xfrm>
          <a:custGeom>
            <a:avLst/>
            <a:gdLst>
              <a:gd name="T0" fmla="*/ 1980406 w 21600"/>
              <a:gd name="T1" fmla="*/ 0 h 21600"/>
              <a:gd name="T2" fmla="*/ 580002 w 21600"/>
              <a:gd name="T3" fmla="*/ 580235 h 21600"/>
              <a:gd name="T4" fmla="*/ 0 w 21600"/>
              <a:gd name="T5" fmla="*/ 1981200 h 21600"/>
              <a:gd name="T6" fmla="*/ 580002 w 21600"/>
              <a:gd name="T7" fmla="*/ 3382165 h 21600"/>
              <a:gd name="T8" fmla="*/ 1980406 w 21600"/>
              <a:gd name="T9" fmla="*/ 3962400 h 21600"/>
              <a:gd name="T10" fmla="*/ 3380810 w 21600"/>
              <a:gd name="T11" fmla="*/ 3382165 h 21600"/>
              <a:gd name="T12" fmla="*/ 3960812 w 21600"/>
              <a:gd name="T13" fmla="*/ 1981200 h 21600"/>
              <a:gd name="T14" fmla="*/ 3380810 w 21600"/>
              <a:gd name="T15" fmla="*/ 5802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" y="10800"/>
                </a:moveTo>
                <a:cubicBezTo>
                  <a:pt x="303" y="16597"/>
                  <a:pt x="5003" y="21297"/>
                  <a:pt x="10800" y="21297"/>
                </a:cubicBezTo>
                <a:cubicBezTo>
                  <a:pt x="16597" y="21297"/>
                  <a:pt x="21297" y="16597"/>
                  <a:pt x="21297" y="10800"/>
                </a:cubicBezTo>
                <a:cubicBezTo>
                  <a:pt x="21297" y="5003"/>
                  <a:pt x="16597" y="303"/>
                  <a:pt x="10800" y="303"/>
                </a:cubicBezTo>
                <a:cubicBezTo>
                  <a:pt x="5003" y="303"/>
                  <a:pt x="303" y="5003"/>
                  <a:pt x="303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1" name="AutoShape 95">
            <a:extLst>
              <a:ext uri="{FF2B5EF4-FFF2-40B4-BE49-F238E27FC236}">
                <a16:creationId xmlns:a16="http://schemas.microsoft.com/office/drawing/2014/main" id="{17514169-9BFE-E1CD-C357-946FDB64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1219200"/>
            <a:ext cx="3808412" cy="3810000"/>
          </a:xfrm>
          <a:custGeom>
            <a:avLst/>
            <a:gdLst>
              <a:gd name="T0" fmla="*/ 1904206 w 21600"/>
              <a:gd name="T1" fmla="*/ 0 h 21600"/>
              <a:gd name="T2" fmla="*/ 557685 w 21600"/>
              <a:gd name="T3" fmla="*/ 557918 h 21600"/>
              <a:gd name="T4" fmla="*/ 0 w 21600"/>
              <a:gd name="T5" fmla="*/ 1905000 h 21600"/>
              <a:gd name="T6" fmla="*/ 557685 w 21600"/>
              <a:gd name="T7" fmla="*/ 3252082 h 21600"/>
              <a:gd name="T8" fmla="*/ 1904206 w 21600"/>
              <a:gd name="T9" fmla="*/ 3810000 h 21600"/>
              <a:gd name="T10" fmla="*/ 3250727 w 21600"/>
              <a:gd name="T11" fmla="*/ 3252082 h 21600"/>
              <a:gd name="T12" fmla="*/ 3808412 w 21600"/>
              <a:gd name="T13" fmla="*/ 1905000 h 21600"/>
              <a:gd name="T14" fmla="*/ 3250727 w 21600"/>
              <a:gd name="T15" fmla="*/ 55791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" y="10800"/>
                </a:moveTo>
                <a:cubicBezTo>
                  <a:pt x="303" y="16597"/>
                  <a:pt x="5003" y="21297"/>
                  <a:pt x="10800" y="21297"/>
                </a:cubicBezTo>
                <a:cubicBezTo>
                  <a:pt x="16597" y="21297"/>
                  <a:pt x="21297" y="16597"/>
                  <a:pt x="21297" y="10800"/>
                </a:cubicBezTo>
                <a:cubicBezTo>
                  <a:pt x="21297" y="5003"/>
                  <a:pt x="16597" y="303"/>
                  <a:pt x="10800" y="303"/>
                </a:cubicBezTo>
                <a:cubicBezTo>
                  <a:pt x="5003" y="303"/>
                  <a:pt x="303" y="5003"/>
                  <a:pt x="303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2" name="AutoShape 96">
            <a:extLst>
              <a:ext uri="{FF2B5EF4-FFF2-40B4-BE49-F238E27FC236}">
                <a16:creationId xmlns:a16="http://schemas.microsoft.com/office/drawing/2014/main" id="{81F88BA0-E10B-C863-0554-22326185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43000"/>
            <a:ext cx="3884613" cy="3962400"/>
          </a:xfrm>
          <a:custGeom>
            <a:avLst/>
            <a:gdLst>
              <a:gd name="T0" fmla="*/ 1942307 w 21600"/>
              <a:gd name="T1" fmla="*/ 0 h 21600"/>
              <a:gd name="T2" fmla="*/ 568844 w 21600"/>
              <a:gd name="T3" fmla="*/ 580235 h 21600"/>
              <a:gd name="T4" fmla="*/ 0 w 21600"/>
              <a:gd name="T5" fmla="*/ 1981200 h 21600"/>
              <a:gd name="T6" fmla="*/ 568844 w 21600"/>
              <a:gd name="T7" fmla="*/ 3382165 h 21600"/>
              <a:gd name="T8" fmla="*/ 1942307 w 21600"/>
              <a:gd name="T9" fmla="*/ 3962400 h 21600"/>
              <a:gd name="T10" fmla="*/ 3315769 w 21600"/>
              <a:gd name="T11" fmla="*/ 3382165 h 21600"/>
              <a:gd name="T12" fmla="*/ 3884613 w 21600"/>
              <a:gd name="T13" fmla="*/ 1981200 h 21600"/>
              <a:gd name="T14" fmla="*/ 3315769 w 21600"/>
              <a:gd name="T15" fmla="*/ 5802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" y="10800"/>
                </a:moveTo>
                <a:cubicBezTo>
                  <a:pt x="303" y="16597"/>
                  <a:pt x="5003" y="21297"/>
                  <a:pt x="10800" y="21297"/>
                </a:cubicBezTo>
                <a:cubicBezTo>
                  <a:pt x="16597" y="21297"/>
                  <a:pt x="21297" y="16597"/>
                  <a:pt x="21297" y="10800"/>
                </a:cubicBezTo>
                <a:cubicBezTo>
                  <a:pt x="21297" y="5003"/>
                  <a:pt x="16597" y="303"/>
                  <a:pt x="10800" y="303"/>
                </a:cubicBezTo>
                <a:cubicBezTo>
                  <a:pt x="5003" y="303"/>
                  <a:pt x="303" y="5003"/>
                  <a:pt x="303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3" name="Arc 98">
            <a:extLst>
              <a:ext uri="{FF2B5EF4-FFF2-40B4-BE49-F238E27FC236}">
                <a16:creationId xmlns:a16="http://schemas.microsoft.com/office/drawing/2014/main" id="{E11C8F76-519E-9452-E65B-0E3B647D9D49}"/>
              </a:ext>
            </a:extLst>
          </p:cNvPr>
          <p:cNvSpPr>
            <a:spLocks/>
          </p:cNvSpPr>
          <p:nvPr/>
        </p:nvSpPr>
        <p:spPr bwMode="auto">
          <a:xfrm rot="1986101">
            <a:off x="5943600" y="2895600"/>
            <a:ext cx="274638" cy="257175"/>
          </a:xfrm>
          <a:custGeom>
            <a:avLst/>
            <a:gdLst>
              <a:gd name="T0" fmla="*/ 39047 w 21600"/>
              <a:gd name="T1" fmla="*/ 0 h 25497"/>
              <a:gd name="T2" fmla="*/ 269603 w 21600"/>
              <a:gd name="T3" fmla="*/ 257175 h 25497"/>
              <a:gd name="T4" fmla="*/ 0 w 21600"/>
              <a:gd name="T5" fmla="*/ 215659 h 25497"/>
              <a:gd name="T6" fmla="*/ 0 60000 65536"/>
              <a:gd name="T7" fmla="*/ 0 60000 65536"/>
              <a:gd name="T8" fmla="*/ 0 60000 65536"/>
              <a:gd name="T9" fmla="*/ 0 w 21600"/>
              <a:gd name="T10" fmla="*/ 0 h 25497"/>
              <a:gd name="T11" fmla="*/ 21600 w 21600"/>
              <a:gd name="T12" fmla="*/ 25497 h 25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97" fill="none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</a:path>
              <a:path w="21600" h="25497" stroke="0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  <a:lnTo>
                  <a:pt x="0" y="21381"/>
                </a:lnTo>
                <a:close/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4" name="Arc 99">
            <a:extLst>
              <a:ext uri="{FF2B5EF4-FFF2-40B4-BE49-F238E27FC236}">
                <a16:creationId xmlns:a16="http://schemas.microsoft.com/office/drawing/2014/main" id="{AD8CC384-DFD8-BBEE-BBD8-554B3E4FBE6C}"/>
              </a:ext>
            </a:extLst>
          </p:cNvPr>
          <p:cNvSpPr>
            <a:spLocks/>
          </p:cNvSpPr>
          <p:nvPr/>
        </p:nvSpPr>
        <p:spPr bwMode="auto">
          <a:xfrm rot="1986101">
            <a:off x="6019800" y="2895600"/>
            <a:ext cx="274638" cy="257175"/>
          </a:xfrm>
          <a:custGeom>
            <a:avLst/>
            <a:gdLst>
              <a:gd name="T0" fmla="*/ 39047 w 21600"/>
              <a:gd name="T1" fmla="*/ 0 h 25497"/>
              <a:gd name="T2" fmla="*/ 269603 w 21600"/>
              <a:gd name="T3" fmla="*/ 257175 h 25497"/>
              <a:gd name="T4" fmla="*/ 0 w 21600"/>
              <a:gd name="T5" fmla="*/ 215659 h 25497"/>
              <a:gd name="T6" fmla="*/ 0 60000 65536"/>
              <a:gd name="T7" fmla="*/ 0 60000 65536"/>
              <a:gd name="T8" fmla="*/ 0 60000 65536"/>
              <a:gd name="T9" fmla="*/ 0 w 21600"/>
              <a:gd name="T10" fmla="*/ 0 h 25497"/>
              <a:gd name="T11" fmla="*/ 21600 w 21600"/>
              <a:gd name="T12" fmla="*/ 25497 h 25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97" fill="none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</a:path>
              <a:path w="21600" h="25497" stroke="0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  <a:lnTo>
                  <a:pt x="0" y="21381"/>
                </a:lnTo>
                <a:close/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5" name="Arc 100">
            <a:extLst>
              <a:ext uri="{FF2B5EF4-FFF2-40B4-BE49-F238E27FC236}">
                <a16:creationId xmlns:a16="http://schemas.microsoft.com/office/drawing/2014/main" id="{8EFEA6D5-485C-E2BD-2594-C347D6227DE7}"/>
              </a:ext>
            </a:extLst>
          </p:cNvPr>
          <p:cNvSpPr>
            <a:spLocks/>
          </p:cNvSpPr>
          <p:nvPr/>
        </p:nvSpPr>
        <p:spPr bwMode="auto">
          <a:xfrm rot="1986101">
            <a:off x="6096000" y="2895600"/>
            <a:ext cx="274638" cy="257175"/>
          </a:xfrm>
          <a:custGeom>
            <a:avLst/>
            <a:gdLst>
              <a:gd name="T0" fmla="*/ 39047 w 21600"/>
              <a:gd name="T1" fmla="*/ 0 h 25497"/>
              <a:gd name="T2" fmla="*/ 269603 w 21600"/>
              <a:gd name="T3" fmla="*/ 257175 h 25497"/>
              <a:gd name="T4" fmla="*/ 0 w 21600"/>
              <a:gd name="T5" fmla="*/ 215659 h 25497"/>
              <a:gd name="T6" fmla="*/ 0 60000 65536"/>
              <a:gd name="T7" fmla="*/ 0 60000 65536"/>
              <a:gd name="T8" fmla="*/ 0 60000 65536"/>
              <a:gd name="T9" fmla="*/ 0 w 21600"/>
              <a:gd name="T10" fmla="*/ 0 h 25497"/>
              <a:gd name="T11" fmla="*/ 21600 w 21600"/>
              <a:gd name="T12" fmla="*/ 25497 h 25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97" fill="none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</a:path>
              <a:path w="21600" h="25497" stroke="0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  <a:lnTo>
                  <a:pt x="0" y="21381"/>
                </a:lnTo>
                <a:close/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6" name="Arc 101">
            <a:extLst>
              <a:ext uri="{FF2B5EF4-FFF2-40B4-BE49-F238E27FC236}">
                <a16:creationId xmlns:a16="http://schemas.microsoft.com/office/drawing/2014/main" id="{8DBE669A-9A9B-6A60-72D5-171C4C16ED66}"/>
              </a:ext>
            </a:extLst>
          </p:cNvPr>
          <p:cNvSpPr>
            <a:spLocks/>
          </p:cNvSpPr>
          <p:nvPr/>
        </p:nvSpPr>
        <p:spPr bwMode="auto">
          <a:xfrm rot="1986101" flipH="1" flipV="1">
            <a:off x="1828800" y="2895600"/>
            <a:ext cx="287338" cy="303213"/>
          </a:xfrm>
          <a:custGeom>
            <a:avLst/>
            <a:gdLst>
              <a:gd name="T0" fmla="*/ 40853 w 21600"/>
              <a:gd name="T1" fmla="*/ 0 h 25497"/>
              <a:gd name="T2" fmla="*/ 282070 w 21600"/>
              <a:gd name="T3" fmla="*/ 303213 h 25497"/>
              <a:gd name="T4" fmla="*/ 0 w 21600"/>
              <a:gd name="T5" fmla="*/ 254265 h 25497"/>
              <a:gd name="T6" fmla="*/ 0 60000 65536"/>
              <a:gd name="T7" fmla="*/ 0 60000 65536"/>
              <a:gd name="T8" fmla="*/ 0 60000 65536"/>
              <a:gd name="T9" fmla="*/ 0 w 21600"/>
              <a:gd name="T10" fmla="*/ 0 h 25497"/>
              <a:gd name="T11" fmla="*/ 21600 w 21600"/>
              <a:gd name="T12" fmla="*/ 25497 h 25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97" fill="none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</a:path>
              <a:path w="21600" h="25497" stroke="0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  <a:lnTo>
                  <a:pt x="0" y="21381"/>
                </a:lnTo>
                <a:close/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7" name="Arc 102">
            <a:extLst>
              <a:ext uri="{FF2B5EF4-FFF2-40B4-BE49-F238E27FC236}">
                <a16:creationId xmlns:a16="http://schemas.microsoft.com/office/drawing/2014/main" id="{C6618410-6B2E-C5E8-EA3E-D6DEDA20DFEC}"/>
              </a:ext>
            </a:extLst>
          </p:cNvPr>
          <p:cNvSpPr>
            <a:spLocks/>
          </p:cNvSpPr>
          <p:nvPr/>
        </p:nvSpPr>
        <p:spPr bwMode="auto">
          <a:xfrm rot="1986101" flipH="1" flipV="1">
            <a:off x="1900238" y="2898775"/>
            <a:ext cx="306387" cy="309563"/>
          </a:xfrm>
          <a:custGeom>
            <a:avLst/>
            <a:gdLst>
              <a:gd name="T0" fmla="*/ 43561 w 21600"/>
              <a:gd name="T1" fmla="*/ 0 h 25497"/>
              <a:gd name="T2" fmla="*/ 300770 w 21600"/>
              <a:gd name="T3" fmla="*/ 309563 h 25497"/>
              <a:gd name="T4" fmla="*/ 0 w 21600"/>
              <a:gd name="T5" fmla="*/ 259590 h 25497"/>
              <a:gd name="T6" fmla="*/ 0 60000 65536"/>
              <a:gd name="T7" fmla="*/ 0 60000 65536"/>
              <a:gd name="T8" fmla="*/ 0 60000 65536"/>
              <a:gd name="T9" fmla="*/ 0 w 21600"/>
              <a:gd name="T10" fmla="*/ 0 h 25497"/>
              <a:gd name="T11" fmla="*/ 21600 w 21600"/>
              <a:gd name="T12" fmla="*/ 25497 h 25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97" fill="none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</a:path>
              <a:path w="21600" h="25497" stroke="0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  <a:lnTo>
                  <a:pt x="0" y="21381"/>
                </a:lnTo>
                <a:close/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8" name="Arc 103">
            <a:extLst>
              <a:ext uri="{FF2B5EF4-FFF2-40B4-BE49-F238E27FC236}">
                <a16:creationId xmlns:a16="http://schemas.microsoft.com/office/drawing/2014/main" id="{CAF0A04B-A210-E6F6-CE2C-38506110AFBD}"/>
              </a:ext>
            </a:extLst>
          </p:cNvPr>
          <p:cNvSpPr>
            <a:spLocks/>
          </p:cNvSpPr>
          <p:nvPr/>
        </p:nvSpPr>
        <p:spPr bwMode="auto">
          <a:xfrm rot="1986101" flipH="1" flipV="1">
            <a:off x="1979613" y="2897188"/>
            <a:ext cx="301625" cy="307975"/>
          </a:xfrm>
          <a:custGeom>
            <a:avLst/>
            <a:gdLst>
              <a:gd name="T0" fmla="*/ 42884 w 21600"/>
              <a:gd name="T1" fmla="*/ 0 h 25497"/>
              <a:gd name="T2" fmla="*/ 296095 w 21600"/>
              <a:gd name="T3" fmla="*/ 307975 h 25497"/>
              <a:gd name="T4" fmla="*/ 0 w 21600"/>
              <a:gd name="T5" fmla="*/ 258258 h 25497"/>
              <a:gd name="T6" fmla="*/ 0 60000 65536"/>
              <a:gd name="T7" fmla="*/ 0 60000 65536"/>
              <a:gd name="T8" fmla="*/ 0 60000 65536"/>
              <a:gd name="T9" fmla="*/ 0 w 21600"/>
              <a:gd name="T10" fmla="*/ 0 h 25497"/>
              <a:gd name="T11" fmla="*/ 21600 w 21600"/>
              <a:gd name="T12" fmla="*/ 25497 h 25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97" fill="none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</a:path>
              <a:path w="21600" h="25497" stroke="0" extrusionOk="0">
                <a:moveTo>
                  <a:pt x="3070" y="0"/>
                </a:moveTo>
                <a:cubicBezTo>
                  <a:pt x="13704" y="1527"/>
                  <a:pt x="21600" y="10637"/>
                  <a:pt x="21600" y="21381"/>
                </a:cubicBezTo>
                <a:cubicBezTo>
                  <a:pt x="21600" y="22762"/>
                  <a:pt x="21467" y="24140"/>
                  <a:pt x="21204" y="25497"/>
                </a:cubicBezTo>
                <a:lnTo>
                  <a:pt x="0" y="21381"/>
                </a:lnTo>
                <a:close/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9" name="Line 106">
            <a:extLst>
              <a:ext uri="{FF2B5EF4-FFF2-40B4-BE49-F238E27FC236}">
                <a16:creationId xmlns:a16="http://schemas.microsoft.com/office/drawing/2014/main" id="{1DACA4F2-4F51-604F-B7A5-694F7A8596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3124200"/>
            <a:ext cx="114300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60" name="Line 107">
            <a:extLst>
              <a:ext uri="{FF2B5EF4-FFF2-40B4-BE49-F238E27FC236}">
                <a16:creationId xmlns:a16="http://schemas.microsoft.com/office/drawing/2014/main" id="{A4290059-EEF2-39B7-2413-C7EB7A8CE4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200400"/>
            <a:ext cx="11430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61" name="Text Box 108">
            <a:extLst>
              <a:ext uri="{FF2B5EF4-FFF2-40B4-BE49-F238E27FC236}">
                <a16:creationId xmlns:a16="http://schemas.microsoft.com/office/drawing/2014/main" id="{58291683-5B22-9185-75D9-2008E3CD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6172200"/>
            <a:ext cx="340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Foil </a:t>
            </a:r>
            <a:r>
              <a:rPr lang="en-US" altLang="en-US" sz="1600"/>
              <a:t>(glued onto bottom half of stick)</a:t>
            </a:r>
          </a:p>
        </p:txBody>
      </p:sp>
      <p:sp>
        <p:nvSpPr>
          <p:cNvPr id="6162" name="Text Box 109">
            <a:extLst>
              <a:ext uri="{FF2B5EF4-FFF2-40B4-BE49-F238E27FC236}">
                <a16:creationId xmlns:a16="http://schemas.microsoft.com/office/drawing/2014/main" id="{2E74AC7B-131E-AB4C-FBCE-0A955A51A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8" y="457200"/>
            <a:ext cx="279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Wire coil </a:t>
            </a:r>
            <a:r>
              <a:rPr lang="en-US" altLang="en-US" sz="1400"/>
              <a:t>(covered with glue)</a:t>
            </a:r>
          </a:p>
        </p:txBody>
      </p:sp>
      <p:sp>
        <p:nvSpPr>
          <p:cNvPr id="6163" name="Line 110">
            <a:extLst>
              <a:ext uri="{FF2B5EF4-FFF2-40B4-BE49-F238E27FC236}">
                <a16:creationId xmlns:a16="http://schemas.microsoft.com/office/drawing/2014/main" id="{E64F26A9-5356-212D-01AB-8BAF64400A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124200"/>
            <a:ext cx="2133600" cy="3200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64" name="Line 112">
            <a:extLst>
              <a:ext uri="{FF2B5EF4-FFF2-40B4-BE49-F238E27FC236}">
                <a16:creationId xmlns:a16="http://schemas.microsoft.com/office/drawing/2014/main" id="{693C991F-108C-34FD-6581-38DBE1CED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914400"/>
            <a:ext cx="6096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65" name="Line 113">
            <a:extLst>
              <a:ext uri="{FF2B5EF4-FFF2-40B4-BE49-F238E27FC236}">
                <a16:creationId xmlns:a16="http://schemas.microsoft.com/office/drawing/2014/main" id="{8B97BA9C-177F-438E-7DC6-F66702D3F1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3124200"/>
            <a:ext cx="8382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66" name="Text Box 116">
            <a:extLst>
              <a:ext uri="{FF2B5EF4-FFF2-40B4-BE49-F238E27FC236}">
                <a16:creationId xmlns:a16="http://schemas.microsoft.com/office/drawing/2014/main" id="{6861E1ED-4419-21C3-6B1E-A19BFB7B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5486400"/>
            <a:ext cx="2687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Wire ends (stripped)</a:t>
            </a:r>
          </a:p>
        </p:txBody>
      </p:sp>
      <p:sp>
        <p:nvSpPr>
          <p:cNvPr id="6167" name="Text Box 117">
            <a:extLst>
              <a:ext uri="{FF2B5EF4-FFF2-40B4-BE49-F238E27FC236}">
                <a16:creationId xmlns:a16="http://schemas.microsoft.com/office/drawing/2014/main" id="{24A6C39B-EB50-024A-C840-2788EF03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Cardboard tube</a:t>
            </a:r>
          </a:p>
        </p:txBody>
      </p:sp>
      <p:sp>
        <p:nvSpPr>
          <p:cNvPr id="6168" name="Line 118">
            <a:extLst>
              <a:ext uri="{FF2B5EF4-FFF2-40B4-BE49-F238E27FC236}">
                <a16:creationId xmlns:a16="http://schemas.microsoft.com/office/drawing/2014/main" id="{2C417E69-23BC-ACDC-DBDD-3AA7ACAD6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213" y="914400"/>
            <a:ext cx="1017587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69" name="Text Box 119">
            <a:extLst>
              <a:ext uri="{FF2B5EF4-FFF2-40B4-BE49-F238E27FC236}">
                <a16:creationId xmlns:a16="http://schemas.microsoft.com/office/drawing/2014/main" id="{7CDA1F98-9A91-A967-1202-561BBFAA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52600"/>
            <a:ext cx="173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Wood shtick</a:t>
            </a:r>
          </a:p>
        </p:txBody>
      </p:sp>
      <p:sp>
        <p:nvSpPr>
          <p:cNvPr id="6170" name="Line 120">
            <a:extLst>
              <a:ext uri="{FF2B5EF4-FFF2-40B4-BE49-F238E27FC236}">
                <a16:creationId xmlns:a16="http://schemas.microsoft.com/office/drawing/2014/main" id="{2FB54092-BB20-5034-24C6-8512C7F10B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133600"/>
            <a:ext cx="609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71" name="Text Box 121">
            <a:extLst>
              <a:ext uri="{FF2B5EF4-FFF2-40B4-BE49-F238E27FC236}">
                <a16:creationId xmlns:a16="http://schemas.microsoft.com/office/drawing/2014/main" id="{690F613A-80B1-D75A-4B13-EB1AB12B1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36525"/>
            <a:ext cx="26257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u="sng">
                <a:latin typeface="Old English Text MT" panose="03040902040508030806" pitchFamily="66" charset="0"/>
              </a:rPr>
              <a:t>El Motor</a:t>
            </a:r>
          </a:p>
        </p:txBody>
      </p:sp>
      <p:sp>
        <p:nvSpPr>
          <p:cNvPr id="6172" name="Text Box 122">
            <a:extLst>
              <a:ext uri="{FF2B5EF4-FFF2-40B4-BE49-F238E27FC236}">
                <a16:creationId xmlns:a16="http://schemas.microsoft.com/office/drawing/2014/main" id="{1DDA2781-4299-9D29-537D-50B29538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76200"/>
            <a:ext cx="3603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>
                <a:latin typeface="Old English Text MT" panose="03040902040508030806" pitchFamily="66" charset="0"/>
              </a:rPr>
              <a:t>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7">
            <a:extLst>
              <a:ext uri="{FF2B5EF4-FFF2-40B4-BE49-F238E27FC236}">
                <a16:creationId xmlns:a16="http://schemas.microsoft.com/office/drawing/2014/main" id="{D7E2F0BB-9429-5D9C-9365-886348C1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2725"/>
            <a:ext cx="26257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u="sng">
                <a:latin typeface="Old English Text MT" panose="03040902040508030806" pitchFamily="66" charset="0"/>
              </a:rPr>
              <a:t>El Motor</a:t>
            </a:r>
          </a:p>
        </p:txBody>
      </p:sp>
      <p:sp>
        <p:nvSpPr>
          <p:cNvPr id="7171" name="Text Box 28">
            <a:extLst>
              <a:ext uri="{FF2B5EF4-FFF2-40B4-BE49-F238E27FC236}">
                <a16:creationId xmlns:a16="http://schemas.microsoft.com/office/drawing/2014/main" id="{33E5637F-9B7C-AA1A-0330-18D84E62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6525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>
                <a:latin typeface="Old English Text MT" panose="03040902040508030806" pitchFamily="66" charset="0"/>
              </a:rPr>
              <a:t>‘</a:t>
            </a:r>
          </a:p>
        </p:txBody>
      </p:sp>
      <p:pic>
        <p:nvPicPr>
          <p:cNvPr id="7172" name="Picture 29">
            <a:extLst>
              <a:ext uri="{FF2B5EF4-FFF2-40B4-BE49-F238E27FC236}">
                <a16:creationId xmlns:a16="http://schemas.microsoft.com/office/drawing/2014/main" id="{F4102360-AE59-3583-9DB2-8D971137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124200"/>
            <a:ext cx="411321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0">
            <a:extLst>
              <a:ext uri="{FF2B5EF4-FFF2-40B4-BE49-F238E27FC236}">
                <a16:creationId xmlns:a16="http://schemas.microsoft.com/office/drawing/2014/main" id="{8B4AD28C-DBF6-AFCB-AFEF-9C1145C5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188"/>
            <a:ext cx="47291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1">
            <a:extLst>
              <a:ext uri="{FF2B5EF4-FFF2-40B4-BE49-F238E27FC236}">
                <a16:creationId xmlns:a16="http://schemas.microsoft.com/office/drawing/2014/main" id="{65386507-9EA7-6571-AB1B-0BACB68A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610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73">
            <a:extLst>
              <a:ext uri="{FF2B5EF4-FFF2-40B4-BE49-F238E27FC236}">
                <a16:creationId xmlns:a16="http://schemas.microsoft.com/office/drawing/2014/main" id="{96323AB4-D459-62CC-4C2D-6EB3CF3D3022}"/>
              </a:ext>
            </a:extLst>
          </p:cNvPr>
          <p:cNvSpPr>
            <a:spLocks/>
          </p:cNvSpPr>
          <p:nvPr/>
        </p:nvSpPr>
        <p:spPr bwMode="auto">
          <a:xfrm>
            <a:off x="685800" y="2895600"/>
            <a:ext cx="3327400" cy="2514600"/>
          </a:xfrm>
          <a:custGeom>
            <a:avLst/>
            <a:gdLst>
              <a:gd name="T0" fmla="*/ 320 w 2096"/>
              <a:gd name="T1" fmla="*/ 0 h 1736"/>
              <a:gd name="T2" fmla="*/ 80 w 2096"/>
              <a:gd name="T3" fmla="*/ 1152 h 1736"/>
              <a:gd name="T4" fmla="*/ 800 w 2096"/>
              <a:gd name="T5" fmla="*/ 1728 h 1736"/>
              <a:gd name="T6" fmla="*/ 2096 w 2096"/>
              <a:gd name="T7" fmla="*/ 1200 h 1736"/>
              <a:gd name="T8" fmla="*/ 0 60000 65536"/>
              <a:gd name="T9" fmla="*/ 0 60000 65536"/>
              <a:gd name="T10" fmla="*/ 0 60000 65536"/>
              <a:gd name="T11" fmla="*/ 0 60000 65536"/>
              <a:gd name="T12" fmla="*/ 0 w 2096"/>
              <a:gd name="T13" fmla="*/ 0 h 1736"/>
              <a:gd name="T14" fmla="*/ 2096 w 2096"/>
              <a:gd name="T15" fmla="*/ 1736 h 1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6" h="1736">
                <a:moveTo>
                  <a:pt x="320" y="0"/>
                </a:moveTo>
                <a:cubicBezTo>
                  <a:pt x="160" y="432"/>
                  <a:pt x="0" y="864"/>
                  <a:pt x="80" y="1152"/>
                </a:cubicBezTo>
                <a:cubicBezTo>
                  <a:pt x="160" y="1440"/>
                  <a:pt x="464" y="1720"/>
                  <a:pt x="800" y="1728"/>
                </a:cubicBezTo>
                <a:cubicBezTo>
                  <a:pt x="1136" y="1736"/>
                  <a:pt x="1616" y="1468"/>
                  <a:pt x="2096" y="120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19" name="Line 65">
            <a:extLst>
              <a:ext uri="{FF2B5EF4-FFF2-40B4-BE49-F238E27FC236}">
                <a16:creationId xmlns:a16="http://schemas.microsoft.com/office/drawing/2014/main" id="{4652A27C-5573-2270-7AB3-12E956C1D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352800"/>
            <a:ext cx="1066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220" name="Rectangle 63">
            <a:extLst>
              <a:ext uri="{FF2B5EF4-FFF2-40B4-BE49-F238E27FC236}">
                <a16:creationId xmlns:a16="http://schemas.microsoft.com/office/drawing/2014/main" id="{B4416E3B-86A7-5526-550C-78CC191125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00300" y="3543300"/>
            <a:ext cx="9906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9221" name="Picture 40">
            <a:extLst>
              <a:ext uri="{FF2B5EF4-FFF2-40B4-BE49-F238E27FC236}">
                <a16:creationId xmlns:a16="http://schemas.microsoft.com/office/drawing/2014/main" id="{E7496250-5F84-5806-3F54-61562919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835400"/>
            <a:ext cx="2600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26" descr="Papyrus">
            <a:extLst>
              <a:ext uri="{FF2B5EF4-FFF2-40B4-BE49-F238E27FC236}">
                <a16:creationId xmlns:a16="http://schemas.microsoft.com/office/drawing/2014/main" id="{EC74B2BB-9CD2-0842-4C6D-C9E4052F388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590800" y="2819400"/>
            <a:ext cx="152400" cy="457200"/>
          </a:xfrm>
          <a:prstGeom prst="can">
            <a:avLst>
              <a:gd name="adj" fmla="val 3379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49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3" name="AutoShape 23" descr="Stationery">
            <a:extLst>
              <a:ext uri="{FF2B5EF4-FFF2-40B4-BE49-F238E27FC236}">
                <a16:creationId xmlns:a16="http://schemas.microsoft.com/office/drawing/2014/main" id="{D366F221-5DB3-E061-992D-B158A782BF2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638300" y="2857500"/>
            <a:ext cx="2743200" cy="685800"/>
          </a:xfrm>
          <a:prstGeom prst="parallelogram">
            <a:avLst>
              <a:gd name="adj" fmla="val 95611"/>
            </a:avLst>
          </a:prstGeom>
          <a:blipFill dpi="0" rotWithShape="1">
            <a:blip r:embed="rId5">
              <a:alphaModFix amt="53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4" name="AutoShape 21" descr="Stationery">
            <a:extLst>
              <a:ext uri="{FF2B5EF4-FFF2-40B4-BE49-F238E27FC236}">
                <a16:creationId xmlns:a16="http://schemas.microsoft.com/office/drawing/2014/main" id="{05B360AF-F652-DD77-D6AD-1174F66B8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5181600" cy="762000"/>
          </a:xfrm>
          <a:prstGeom prst="parallelogram">
            <a:avLst>
              <a:gd name="adj" fmla="val 100898"/>
            </a:avLst>
          </a:prstGeom>
          <a:blipFill dpi="0" rotWithShape="1">
            <a:blip r:embed="rId5">
              <a:alphaModFix amt="23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9225" name="Picture 15">
            <a:extLst>
              <a:ext uri="{FF2B5EF4-FFF2-40B4-BE49-F238E27FC236}">
                <a16:creationId xmlns:a16="http://schemas.microsoft.com/office/drawing/2014/main" id="{7D5DD26F-E865-26A7-88BE-6CDAC8C2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4572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22" descr="Stationery">
            <a:extLst>
              <a:ext uri="{FF2B5EF4-FFF2-40B4-BE49-F238E27FC236}">
                <a16:creationId xmlns:a16="http://schemas.microsoft.com/office/drawing/2014/main" id="{685158C3-2E63-0349-943C-DA27D563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5181600" cy="762000"/>
          </a:xfrm>
          <a:prstGeom prst="parallelogram">
            <a:avLst>
              <a:gd name="adj" fmla="val 100898"/>
            </a:avLst>
          </a:prstGeom>
          <a:blipFill dpi="0" rotWithShape="1">
            <a:blip r:embed="rId5">
              <a:alphaModFix amt="53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7" name="AutoShape 24" descr="Stationery">
            <a:extLst>
              <a:ext uri="{FF2B5EF4-FFF2-40B4-BE49-F238E27FC236}">
                <a16:creationId xmlns:a16="http://schemas.microsoft.com/office/drawing/2014/main" id="{EF63F985-6F34-9853-7EB2-690CDA64870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057900" y="2857500"/>
            <a:ext cx="2743200" cy="685800"/>
          </a:xfrm>
          <a:prstGeom prst="parallelogram">
            <a:avLst>
              <a:gd name="adj" fmla="val 95611"/>
            </a:avLst>
          </a:prstGeom>
          <a:blipFill dpi="0" rotWithShape="1">
            <a:blip r:embed="rId5">
              <a:alphaModFix amt="53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8" name="AutoShape 25" descr="Papyrus">
            <a:extLst>
              <a:ext uri="{FF2B5EF4-FFF2-40B4-BE49-F238E27FC236}">
                <a16:creationId xmlns:a16="http://schemas.microsoft.com/office/drawing/2014/main" id="{F16874A4-DACC-13CA-345E-FD81D59C65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20000" y="2743200"/>
            <a:ext cx="152400" cy="609600"/>
          </a:xfrm>
          <a:prstGeom prst="can">
            <a:avLst>
              <a:gd name="adj" fmla="val 45056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49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9229" name="Picture 41">
            <a:extLst>
              <a:ext uri="{FF2B5EF4-FFF2-40B4-BE49-F238E27FC236}">
                <a16:creationId xmlns:a16="http://schemas.microsoft.com/office/drawing/2014/main" id="{59BA4E82-DF7D-AE06-B79E-ABACF949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701800"/>
            <a:ext cx="2600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56">
            <a:extLst>
              <a:ext uri="{FF2B5EF4-FFF2-40B4-BE49-F238E27FC236}">
                <a16:creationId xmlns:a16="http://schemas.microsoft.com/office/drawing/2014/main" id="{50BFB137-78F1-7062-B962-6FD777B3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5943600"/>
            <a:ext cx="285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Foil </a:t>
            </a:r>
            <a:r>
              <a:rPr lang="en-US" altLang="en-US" sz="1600"/>
              <a:t>(through bottom of holes)</a:t>
            </a:r>
          </a:p>
        </p:txBody>
      </p:sp>
      <p:sp>
        <p:nvSpPr>
          <p:cNvPr id="9231" name="Text Box 57">
            <a:extLst>
              <a:ext uri="{FF2B5EF4-FFF2-40B4-BE49-F238E27FC236}">
                <a16:creationId xmlns:a16="http://schemas.microsoft.com/office/drawing/2014/main" id="{2D18B0B7-05A4-F994-7F02-62DCCC8C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Magnets</a:t>
            </a:r>
          </a:p>
        </p:txBody>
      </p:sp>
      <p:sp>
        <p:nvSpPr>
          <p:cNvPr id="9232" name="Line 60">
            <a:extLst>
              <a:ext uri="{FF2B5EF4-FFF2-40B4-BE49-F238E27FC236}">
                <a16:creationId xmlns:a16="http://schemas.microsoft.com/office/drawing/2014/main" id="{74238748-461D-E186-1E4E-A2AA42326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6858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233" name="Text Box 61">
            <a:extLst>
              <a:ext uri="{FF2B5EF4-FFF2-40B4-BE49-F238E27FC236}">
                <a16:creationId xmlns:a16="http://schemas.microsoft.com/office/drawing/2014/main" id="{4AD23CF3-8BC0-A73B-2CF8-851C0317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228600"/>
            <a:ext cx="147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Cardboard</a:t>
            </a:r>
          </a:p>
        </p:txBody>
      </p:sp>
      <p:sp>
        <p:nvSpPr>
          <p:cNvPr id="9234" name="Rectangle 62">
            <a:extLst>
              <a:ext uri="{FF2B5EF4-FFF2-40B4-BE49-F238E27FC236}">
                <a16:creationId xmlns:a16="http://schemas.microsoft.com/office/drawing/2014/main" id="{1C3FC57F-7B88-DCA7-A13C-6CA546030C4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72300" y="3543300"/>
            <a:ext cx="9906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35" name="Line 64">
            <a:extLst>
              <a:ext uri="{FF2B5EF4-FFF2-40B4-BE49-F238E27FC236}">
                <a16:creationId xmlns:a16="http://schemas.microsoft.com/office/drawing/2014/main" id="{8AD10F34-BBA7-266A-314F-DF01BA18AF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3810000"/>
            <a:ext cx="5334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236" name="Line 66">
            <a:extLst>
              <a:ext uri="{FF2B5EF4-FFF2-40B4-BE49-F238E27FC236}">
                <a16:creationId xmlns:a16="http://schemas.microsoft.com/office/drawing/2014/main" id="{AE4A22C1-0E6E-4FDB-F608-EF27CBBEB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429000"/>
            <a:ext cx="16002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237" name="Line 67">
            <a:extLst>
              <a:ext uri="{FF2B5EF4-FFF2-40B4-BE49-F238E27FC236}">
                <a16:creationId xmlns:a16="http://schemas.microsoft.com/office/drawing/2014/main" id="{C3944761-F496-352B-C17E-A412D8286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943600"/>
            <a:ext cx="2133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238" name="AutoShape 68" descr="Stationery">
            <a:extLst>
              <a:ext uri="{FF2B5EF4-FFF2-40B4-BE49-F238E27FC236}">
                <a16:creationId xmlns:a16="http://schemas.microsoft.com/office/drawing/2014/main" id="{F7543C79-6B4B-38D7-6EC0-65BF68D2C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57600"/>
            <a:ext cx="990600" cy="914400"/>
          </a:xfrm>
          <a:prstGeom prst="rtTriangle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39" name="AutoShape 69" descr="Stationery">
            <a:extLst>
              <a:ext uri="{FF2B5EF4-FFF2-40B4-BE49-F238E27FC236}">
                <a16:creationId xmlns:a16="http://schemas.microsoft.com/office/drawing/2014/main" id="{7E5FB167-B3EF-338A-D66D-7CD98064852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72200" y="2514600"/>
            <a:ext cx="914400" cy="914400"/>
          </a:xfrm>
          <a:prstGeom prst="rtTriangle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40" name="AutoShape 70" descr="Stationery">
            <a:extLst>
              <a:ext uri="{FF2B5EF4-FFF2-40B4-BE49-F238E27FC236}">
                <a16:creationId xmlns:a16="http://schemas.microsoft.com/office/drawing/2014/main" id="{214C4342-9B77-1202-CEBE-46D694A303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90800" y="2590800"/>
            <a:ext cx="990600" cy="838200"/>
          </a:xfrm>
          <a:prstGeom prst="rtTriangle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41" name="AutoShape 71" descr="Stationery">
            <a:extLst>
              <a:ext uri="{FF2B5EF4-FFF2-40B4-BE49-F238E27FC236}">
                <a16:creationId xmlns:a16="http://schemas.microsoft.com/office/drawing/2014/main" id="{3DE4E63A-B65D-726F-EFB5-6F80E5DCD0B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34100" y="3619500"/>
            <a:ext cx="990600" cy="914400"/>
          </a:xfrm>
          <a:prstGeom prst="rtTriangle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 w="9525">
            <a:solidFill>
              <a:srgbClr val="C49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42" name="Freeform 74">
            <a:extLst>
              <a:ext uri="{FF2B5EF4-FFF2-40B4-BE49-F238E27FC236}">
                <a16:creationId xmlns:a16="http://schemas.microsoft.com/office/drawing/2014/main" id="{949A2C16-8B37-62D1-3ACA-CC381EF0E546}"/>
              </a:ext>
            </a:extLst>
          </p:cNvPr>
          <p:cNvSpPr>
            <a:spLocks/>
          </p:cNvSpPr>
          <p:nvPr/>
        </p:nvSpPr>
        <p:spPr bwMode="auto">
          <a:xfrm rot="475808" flipV="1">
            <a:off x="990600" y="1600200"/>
            <a:ext cx="3124200" cy="914400"/>
          </a:xfrm>
          <a:custGeom>
            <a:avLst/>
            <a:gdLst>
              <a:gd name="T0" fmla="*/ 320 w 2096"/>
              <a:gd name="T1" fmla="*/ 0 h 1736"/>
              <a:gd name="T2" fmla="*/ 80 w 2096"/>
              <a:gd name="T3" fmla="*/ 1152 h 1736"/>
              <a:gd name="T4" fmla="*/ 800 w 2096"/>
              <a:gd name="T5" fmla="*/ 1728 h 1736"/>
              <a:gd name="T6" fmla="*/ 2096 w 2096"/>
              <a:gd name="T7" fmla="*/ 1200 h 1736"/>
              <a:gd name="T8" fmla="*/ 0 60000 65536"/>
              <a:gd name="T9" fmla="*/ 0 60000 65536"/>
              <a:gd name="T10" fmla="*/ 0 60000 65536"/>
              <a:gd name="T11" fmla="*/ 0 60000 65536"/>
              <a:gd name="T12" fmla="*/ 0 w 2096"/>
              <a:gd name="T13" fmla="*/ 0 h 1736"/>
              <a:gd name="T14" fmla="*/ 2096 w 2096"/>
              <a:gd name="T15" fmla="*/ 1736 h 1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6" h="1736">
                <a:moveTo>
                  <a:pt x="320" y="0"/>
                </a:moveTo>
                <a:cubicBezTo>
                  <a:pt x="160" y="432"/>
                  <a:pt x="0" y="864"/>
                  <a:pt x="80" y="1152"/>
                </a:cubicBezTo>
                <a:cubicBezTo>
                  <a:pt x="160" y="1440"/>
                  <a:pt x="464" y="1720"/>
                  <a:pt x="800" y="1728"/>
                </a:cubicBezTo>
                <a:cubicBezTo>
                  <a:pt x="1136" y="1736"/>
                  <a:pt x="1616" y="1468"/>
                  <a:pt x="2096" y="120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3">
            <a:extLst>
              <a:ext uri="{FF2B5EF4-FFF2-40B4-BE49-F238E27FC236}">
                <a16:creationId xmlns:a16="http://schemas.microsoft.com/office/drawing/2014/main" id="{591C0111-6421-4491-4161-3A74A864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113"/>
            <a:ext cx="83058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8">
            <a:extLst>
              <a:ext uri="{FF2B5EF4-FFF2-40B4-BE49-F238E27FC236}">
                <a16:creationId xmlns:a16="http://schemas.microsoft.com/office/drawing/2014/main" id="{0AD18918-EF85-E17B-7ECB-001588AB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3058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9">
            <a:extLst>
              <a:ext uri="{FF2B5EF4-FFF2-40B4-BE49-F238E27FC236}">
                <a16:creationId xmlns:a16="http://schemas.microsoft.com/office/drawing/2014/main" id="{02D306BA-5217-79E0-1476-1C257A15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990600"/>
            <a:ext cx="381000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5" name="Rectangle 74">
            <a:extLst>
              <a:ext uri="{FF2B5EF4-FFF2-40B4-BE49-F238E27FC236}">
                <a16:creationId xmlns:a16="http://schemas.microsoft.com/office/drawing/2014/main" id="{C244517D-6D45-ACA0-6AD7-88CE8FB61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419600"/>
            <a:ext cx="381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3583</TotalTime>
  <Words>532</Words>
  <Application>Microsoft Office PowerPoint</Application>
  <PresentationFormat>On-screen Show (4:3)</PresentationFormat>
  <Paragraphs>214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Times New Roman</vt:lpstr>
      <vt:lpstr>Arial</vt:lpstr>
      <vt:lpstr>Wingdings</vt:lpstr>
      <vt:lpstr>Ravie</vt:lpstr>
      <vt:lpstr>AvantGarde</vt:lpstr>
      <vt:lpstr>Old English Text MT</vt:lpstr>
      <vt:lpstr>Palatino Linotype</vt:lpstr>
      <vt:lpstr>Sylfaen</vt:lpstr>
      <vt:lpstr>Goudy Stout</vt:lpstr>
      <vt:lpstr>Georgia Ref</vt:lpstr>
      <vt:lpstr>Courier New</vt:lpstr>
      <vt:lpstr>Expedition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Electricity</vt:lpstr>
      <vt:lpstr>Electricity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television is an Electron Gun</vt:lpstr>
      <vt:lpstr>PowerPoint Presentation</vt:lpstr>
      <vt:lpstr>PowerPoint Presentation</vt:lpstr>
      <vt:lpstr>Static electricity</vt:lpstr>
      <vt:lpstr>Static Electricity  when a material has an excess or a lack of electrons. </vt:lpstr>
      <vt:lpstr>A Capacitor holds a charge on its plates.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electricity</vt:lpstr>
      <vt:lpstr>Static electricity</vt:lpstr>
      <vt:lpstr>Electricity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Nayan GRIFFITHS</cp:lastModifiedBy>
  <cp:revision>291</cp:revision>
  <cp:lastPrinted>1601-01-01T00:00:00Z</cp:lastPrinted>
  <dcterms:created xsi:type="dcterms:W3CDTF">1601-01-01T00:00:00Z</dcterms:created>
  <dcterms:modified xsi:type="dcterms:W3CDTF">2023-03-13T10:53:45Z</dcterms:modified>
</cp:coreProperties>
</file>