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C53F81-3662-B1B1-B07B-27CF0E715BA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E61CB0-CEF7-AE16-6E69-698BBFDB11AA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530C4-4DC9-9401-FE35-1F1C9F46AB4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C45EE4-322B-1006-A258-6290E8024193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93B3BF7-CD4D-4D8A-A4CE-07BC9E0AD00F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35701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2E91EE-2A95-FC53-A3F1-F35512F702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33800" y="812159"/>
            <a:ext cx="489096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CB6CD7-A17F-13AC-8B2B-B5A8162EAD5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16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4814E54-813B-3FF8-D4F6-708129DF420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rtl="0" hangingPunct="0">
              <a:buNone/>
              <a:tabLst/>
              <a:defRPr lang="en-US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1BE65-6C80-BD22-E63A-BDE2CDE3DB6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buNone/>
              <a:tabLst/>
              <a:defRPr lang="en-US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222B0-D646-3ACD-5760-F476AF6F4DE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rtl="0" hangingPunct="0">
              <a:buNone/>
              <a:tabLst/>
              <a:defRPr lang="en-US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D5F05-138D-50B8-1396-52DB2AA66EC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r" rtl="0" hangingPunct="0">
              <a:buNone/>
              <a:tabLst/>
              <a:defRPr lang="en-US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3F41A032-7149-4EEA-BC3E-9D6A1CD600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0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>
        <a:ln>
          <a:noFill/>
        </a:ln>
        <a:latin typeface="Albany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458B1-5909-7FCF-0B58-0C97601EE79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B87682F-00E9-46B7-95F5-CF6C18468B1E}" type="slidenum">
              <a:t>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79BA9B-9A6B-398F-C46E-6D078C7FC90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35651B-490B-278C-1678-21EBFEB50B0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946ED-9EB1-927B-6F10-CC25BE0EEEC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D0258FC-852D-4089-857C-0829B1ADD013}" type="slidenum">
              <a:t>10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B5F90C-90B8-59B3-4D28-E041B7F38FE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387A1AE-C5A6-5636-AC82-F4420CB694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40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17B54-DAD4-6484-CE19-AC87EFB1A3C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36A3716-86B8-4090-B04C-78EE98DD3D73}" type="slidenum">
              <a:t>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4D4B40-27E9-721B-1A2B-C4FF40F59C1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C3B80B5-D787-1D48-F19E-5A7D4343596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40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66274-BCAB-F09D-50B0-BBEB0104CE8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863B5ED-92F3-4AAF-986F-4B39FBF704E9}" type="slidenum">
              <a:t>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D570EC-FEA9-CF0C-4565-1EF662951D6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408CA2-5420-FE28-0C75-6BED41E4EE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40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749C4-D683-C924-F651-63F725FC270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E2E71CD-25B4-4536-9813-0AA6E05F52DC}" type="slidenum">
              <a:t>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84223EF-61FD-1E20-4FEC-BA8181EE976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25F8756-706E-7881-DF6E-E1EEB38D31F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40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721F1-8521-1AAA-020A-843E040C7A3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19B7090-3385-4307-9AA2-D401F6798560}" type="slidenum">
              <a:t>5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1ED929F-E558-0672-EDC3-705255FAA67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8D941C-BD3E-5E55-F009-E9909F956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40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15677-6199-DC83-EA33-357195DE256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10FA87C-BB94-4071-ADCB-C5FA4A606216}" type="slidenum">
              <a:t>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46A31E-4BB0-85EA-BE38-B675DB2FE08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A69460-6C87-0BB0-ADBE-9C62C5AE92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40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72773-28DF-B319-E858-9E11E0E2873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5B11C9D-4DAE-4124-A4DA-52A72A1C2F5F}" type="slidenum">
              <a:t>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CDB429-963F-979F-017A-B28713D3D92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216EC1-AA7A-1D5A-0F7F-BD5AC513C12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40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84CEC-B97B-0606-C1AF-10F55B14308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90FEE59-C713-418D-B790-056B2017D85B}" type="slidenum">
              <a:t>8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E1B994-47C2-7D59-25D7-416BE0AE797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C7FB8EE-9D3A-3032-C44B-FBB74B3A1F6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40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4CEBA-B212-A442-4E55-F33C1E2328C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471EA83-990C-4F9F-9FAF-A8C14BD83BFA}" type="slidenum">
              <a:t>9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7973CE-EB99-24E9-C519-3757C45DFF1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61EB61-E365-6102-5F5D-4AF3B3A4B36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7210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0CAA8-5A2E-909E-75AF-934D4E282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71477-6E47-10E0-6B3E-B2E91D399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79E3E-009F-3CCA-1ED9-1655255A9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4B11C-3380-1630-819D-8B0E3FE3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205AE-6140-9429-2EE2-A87B8562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9D8D62-EFBA-407A-B611-104F4AE22B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44917-61FF-3BCA-C773-C51FBF5D2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E3DFB-3E15-BBCC-BD72-52D52C907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8A354-F2A5-61AA-047C-5EADFFAD7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7B078-7EF6-7647-78D4-F8CD3BCE3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F9E5E-DDC7-3A8F-01A3-25383792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DE0309-5588-4005-9655-4E5F405179D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7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4145C3-45F5-31B6-7CD0-773FE697F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DB7EB-F513-D9F3-27CC-10F58AE1C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8CD68-19AC-8AE1-944E-98473B05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F268B-76EE-CD77-34A4-00018B862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8E498-EA99-1BD6-6BFA-212B95B2F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5D50F9-8A5D-4616-83C5-F5C8308B324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4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1BFF-391E-C6A7-1F7B-D63DC9833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C17DE-D090-F75D-AC3C-4CEFC7A41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45BCE-793D-5DCC-ACF8-4DA7B99C5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C4219-7FBC-5B38-7493-6EBADA7EB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35581-B2A2-18C5-530B-D028210D6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6AC3BB-638D-4FE3-BDEB-C7C5D69ABF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50A41-25DB-666C-F512-F20287A9F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E8CD6-227C-E99B-A7FE-94F8EA355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017D1-D2DA-F33D-4675-BFC300F61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1E4BC-ECBD-3C3B-3B60-A30455829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4220A-A81F-FF11-E330-A0925A43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7C995C-E9C9-43E4-B1ED-CC3935A50F3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7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98A28-970F-8D01-0D89-7417B4111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10F24-D48A-B626-7499-79DEE0685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537EC-07BF-4587-065E-2D7DFC3E9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ACB43-120A-066F-5B69-FB31B5506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4DF0E-42AE-6E12-9A70-B12FF269A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6CC88-7DEA-9ACA-6032-A6C33658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733AEC-9BB9-4BC1-ADC2-9B85187BD80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4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DAEB0-9D20-3378-783F-22CF85481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550E9-D5C7-1F4C-F315-248E06C29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87E7C-3FA5-945D-8316-BC982C73C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B0342C-3974-2E4C-040B-336273210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8C92C-9BA8-4C33-1B15-70E2F70571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72C895-99CC-B323-FAF8-D76692BDF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C9FB1F-C604-AE91-4F9B-02D4D6DD5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B7E50C-FB01-DE60-6E77-77F3AF48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2F4200-DAD0-449D-B452-1C840C947A1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6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2204-AD36-78DE-1CC8-A6C8C0EA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6D068-991E-46ED-3E82-8D6603B7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4EA9C-9FA8-781B-F5C3-ABEDBF56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5D2EF-72C0-2FA5-DB45-A215716F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8F1421-59CC-47B3-8AAB-715601E097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5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4E523D-B55E-F9D0-7D08-FE90FD2D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595A9-4726-13E1-9CC4-DB1FFBC2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6C74A-6B62-EC02-BE15-C9ADF97BC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CE0FAF-CED6-4D86-86C4-71589FDAE89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9351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53B8-199E-47D9-6753-ED9359FBC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6AB35-CBDF-9AAA-A9FE-6307A813E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BE5EB-9D6B-FF66-A243-ED1104A4C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38DD4-0BA1-4C80-D0BE-065A06D4A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A56A6-3703-441E-6716-9727461B0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E4FDD7-E0AF-97CC-A529-357C5623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175700-7A53-4B88-9A80-A8B461F7B3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3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DB60C-E4C2-0540-FD6E-F455BB639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E749E7-9390-80EB-91EB-CC21B885A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20D74-FEB0-34B5-511D-0163314A0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2752E-7347-E0A6-8C68-7F8411C7D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98E9E-5279-03C8-1B79-C68853CB3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0778A-EA4B-1FB0-6966-6A1CCAA4B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5154CF-7C56-4918-8196-3D4120DEA9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9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2057FB-7695-42A0-4AD2-F75BD4DC65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E27AB-5312-436C-6EED-555DFA7939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5F053-D403-DF95-D920-35C089CFE64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rtl="0" hangingPunct="0">
              <a:buNone/>
              <a:tabLst/>
              <a:defRPr lang="en-US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6D12D-30CC-4AFC-044B-8BF038A3975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ctr" rtl="0" hangingPunct="0">
              <a:buNone/>
              <a:tabLst/>
              <a:defRPr lang="en-US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D3145-60AC-95CE-FA84-15489FE9701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buNone/>
              <a:tabLst/>
              <a:defRPr lang="en-US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73A6774-306B-4C1C-A771-B79FAEEAC757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400" b="1" i="0" u="none" strike="noStrike">
          <a:ln>
            <a:noFill/>
          </a:ln>
          <a:solidFill>
            <a:srgbClr val="000080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3200" b="0" i="0" u="none" strike="noStrike">
          <a:ln>
            <a:noFill/>
          </a:ln>
          <a:latin typeface="Albany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A7E3-C021-29ED-DC50-C12EE31CDC8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307440"/>
            <a:ext cx="9071640" cy="1250280"/>
          </a:xfrm>
        </p:spPr>
        <p:txBody>
          <a:bodyPr/>
          <a:lstStyle/>
          <a:p>
            <a:pPr lvl="0"/>
            <a:r>
              <a:rPr lang="en-US"/>
              <a:t>Electronics and Communication</a:t>
            </a:r>
            <a:br>
              <a:rPr lang="en-US"/>
            </a:br>
            <a:r>
              <a:rPr lang="en-US"/>
              <a:t>Engineering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1B516-B78E-3362-E7F0-23C8683607A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989960"/>
          </a:xfrm>
        </p:spPr>
        <p:txBody>
          <a:bodyPr anchor="ctr">
            <a:spAutoFit/>
          </a:bodyPr>
          <a:lstStyle/>
          <a:p>
            <a:pPr lvl="0" indent="-216000" algn="ctr"/>
            <a:r>
              <a:rPr lang="en-US"/>
              <a:t>Linear Electronic Circuits</a:t>
            </a:r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4DED71-EBEC-E2EC-299A-2DD5D3292593}"/>
              </a:ext>
            </a:extLst>
          </p:cNvPr>
          <p:cNvSpPr/>
          <p:nvPr/>
        </p:nvSpPr>
        <p:spPr>
          <a:xfrm>
            <a:off x="3060000" y="682920"/>
            <a:ext cx="3600000" cy="3097080"/>
          </a:xfrm>
          <a:prstGeom prst="rect">
            <a:avLst/>
          </a:prstGeom>
        </p:spPr>
        <p:txBody>
          <a:bodyPr vert="horz" wrap="square" lIns="90000" tIns="46800" rIns="90000" bIns="46800" fromWordArt="1" anchor="ctr" anchorCtr="1" compatLnSpc="0">
            <a:prstTxWarp prst="textPlain">
              <a:avLst/>
            </a:prstTxWarp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 baseline="0">
                <a:ln w="9360">
                  <a:solidFill>
                    <a:srgbClr val="000000"/>
                  </a:solidFill>
                  <a:prstDash val="solid"/>
                  <a:miter/>
                </a:ln>
                <a:solidFill>
                  <a:srgbClr val="CCCC00"/>
                </a:solidFill>
                <a:latin typeface="Thorndale" pitchFamily="18"/>
                <a:ea typeface="MS Gothic" pitchFamily="2"/>
                <a:cs typeface="Tahoma" pitchFamily="2"/>
              </a:rPr>
              <a:t>Thank you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400" b="0" i="0" u="none" strike="noStrike" kern="1200" baseline="0">
              <a:ln w="9360">
                <a:solidFill>
                  <a:srgbClr val="000000"/>
                </a:solidFill>
                <a:prstDash val="solid"/>
                <a:miter/>
              </a:ln>
              <a:solidFill>
                <a:srgbClr val="CCCC00"/>
              </a:solidFill>
              <a:latin typeface="Thorndale" pitchFamily="18"/>
              <a:ea typeface="MS Gothic" pitchFamily="2"/>
              <a:cs typeface="Tahoma" pitchFamily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0097BA-40EA-0B1D-7F9A-F882519C29DD}"/>
              </a:ext>
            </a:extLst>
          </p:cNvPr>
          <p:cNvSpPr txBox="1"/>
          <p:nvPr/>
        </p:nvSpPr>
        <p:spPr>
          <a:xfrm>
            <a:off x="2340000" y="3780000"/>
            <a:ext cx="7200000" cy="28249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sng" strike="noStrike" kern="1200">
                <a:ln>
                  <a:noFill/>
                </a:ln>
                <a:uFillTx/>
                <a:latin typeface="Arial" pitchFamily="18"/>
                <a:ea typeface="DejaVu Sans" pitchFamily="2"/>
                <a:cs typeface="DejaVu Sans" pitchFamily="2"/>
              </a:rPr>
              <a:t>By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sng" strike="noStrike" kern="1200">
              <a:ln>
                <a:noFill/>
              </a:ln>
              <a:uFillTx/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Vamsi krishna(n.v.k)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Sai kumar(s.s.k)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86A53-1760-87A0-892C-C03F0F92CB1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/>
          <a:p>
            <a:pPr lvl="0"/>
            <a:r>
              <a:rPr lang="en-US"/>
              <a:t>What is Electronics?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2E444-5F63-F186-0228-C9FB05CE72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418360"/>
          </a:xfrm>
        </p:spPr>
        <p:txBody>
          <a:bodyPr/>
          <a:lstStyle/>
          <a:p>
            <a:pPr marL="228600" lvl="0" indent="-22860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 sz="3600">
                <a:solidFill>
                  <a:srgbClr val="0047FF"/>
                </a:solidFill>
                <a:latin typeface="Times New Roman" pitchFamily="18"/>
              </a:rPr>
              <a:t>It is the branch of science and Technology which deals with the motion of electrons in various systems or devices.</a:t>
            </a:r>
          </a:p>
          <a:p>
            <a:pPr marL="228600" lvl="0" indent="-22860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 sz="3600">
                <a:solidFill>
                  <a:srgbClr val="0047FF"/>
                </a:solidFill>
                <a:latin typeface="Times New Roman" pitchFamily="18"/>
              </a:rPr>
              <a:t>Electronics includes devices like diodes,transistors,rectifiers,etc.by these devices many systems work efficiently.</a:t>
            </a:r>
          </a:p>
          <a:p>
            <a:pPr marL="228600" lvl="0" indent="-22860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 sz="3600">
                <a:solidFill>
                  <a:srgbClr val="0047FF"/>
                </a:solidFill>
                <a:latin typeface="Times New Roman" pitchFamily="18"/>
              </a:rPr>
              <a:t>The world is amazing by these very very tiny components which are embeded in to the systems(like radios,computers,etc.) for their working.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E03FB-E241-0033-7232-9FA30960012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/>
          <a:p>
            <a:pPr lvl="0"/>
            <a:r>
              <a:rPr lang="en-US"/>
              <a:t>What is a circuit?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185EC-0974-C90E-68E5-8029A587E8B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899240"/>
          </a:xfrm>
        </p:spPr>
        <p:txBody>
          <a:bodyPr/>
          <a:lstStyle/>
          <a:p>
            <a:pPr marL="228600" lvl="0" indent="-22860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>
                <a:solidFill>
                  <a:srgbClr val="0047FF"/>
                </a:solidFill>
                <a:latin typeface="Times New Roman" pitchFamily="18"/>
              </a:rPr>
              <a:t>It is any closed system consists of various components(Electronic) linked to each other to make a circuit functional.</a:t>
            </a:r>
          </a:p>
          <a:p>
            <a:pPr marL="228600" lvl="0" indent="-22860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>
                <a:solidFill>
                  <a:srgbClr val="0047FF"/>
                </a:solidFill>
                <a:latin typeface="Times New Roman" pitchFamily="18"/>
              </a:rPr>
              <a:t>This circuits is of very small in size.</a:t>
            </a:r>
          </a:p>
          <a:p>
            <a:pPr marL="228600" lvl="0" indent="-22860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>
                <a:solidFill>
                  <a:srgbClr val="0047FF"/>
                </a:solidFill>
                <a:latin typeface="Times New Roman" pitchFamily="18"/>
              </a:rPr>
              <a:t>Even in chips we have plenty of circuits present in them.</a:t>
            </a: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20AF9-87FC-4FC6-9865-2F9C0832E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/>
          <a:p>
            <a:pPr lvl="0"/>
            <a:r>
              <a:rPr lang="en-US"/>
              <a:t>Electronic components(or)devices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BBEC8-685A-7691-F345-98E392F86B5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899240"/>
          </a:xfrm>
        </p:spPr>
        <p:txBody>
          <a:bodyPr/>
          <a:lstStyle/>
          <a:p>
            <a:pPr lvl="0">
              <a:buSzPct val="100000"/>
              <a:buAutoNum type="arabicParenR"/>
            </a:pPr>
            <a:r>
              <a:rPr lang="en-US"/>
              <a:t>Diodes</a:t>
            </a:r>
          </a:p>
          <a:p>
            <a:pPr lvl="0">
              <a:buSzPct val="100000"/>
              <a:buAutoNum type="arabicParenR"/>
            </a:pPr>
            <a:r>
              <a:rPr lang="en-US"/>
              <a:t>Rectifiers</a:t>
            </a:r>
          </a:p>
          <a:p>
            <a:pPr lvl="0">
              <a:buSzPct val="100000"/>
              <a:buAutoNum type="arabicParenR"/>
            </a:pPr>
            <a:r>
              <a:rPr lang="en-US"/>
              <a:t>Transformers</a:t>
            </a:r>
          </a:p>
          <a:p>
            <a:pPr lvl="0">
              <a:buSzPct val="100000"/>
              <a:buAutoNum type="arabicParenR"/>
            </a:pPr>
            <a:r>
              <a:rPr lang="en-US"/>
              <a:t>Transistors</a:t>
            </a:r>
          </a:p>
          <a:p>
            <a:pPr lvl="0">
              <a:buSzPct val="100000"/>
              <a:buAutoNum type="arabicParenR"/>
            </a:pPr>
            <a:r>
              <a:rPr lang="en-US"/>
              <a:t>and etc.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F08D5-0CBE-900C-9C93-8750F2BC400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346320"/>
            <a:ext cx="9071640" cy="1172160"/>
          </a:xfrm>
        </p:spPr>
        <p:txBody>
          <a:bodyPr/>
          <a:lstStyle/>
          <a:p>
            <a:pPr lvl="0"/>
            <a:r>
              <a:rPr lang="en-US"/>
              <a:t>Diodes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F9ADF-D3B1-70FD-0D58-3FDB42F1830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8000" y="1913399"/>
            <a:ext cx="8676000" cy="4989960"/>
          </a:xfrm>
        </p:spPr>
        <p:txBody>
          <a:bodyPr>
            <a:spAutoFit/>
          </a:bodyPr>
          <a:lstStyle/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Diode is a semiconductor which is made of with the combination of the p and n type semiconductors.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It can be denoted by the symbol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The main characteristic of the diode is it can block the current in one direction and allows the flow in another direction.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Diodes are mostly made up of Silicon and Germanium.</a:t>
            </a:r>
          </a:p>
        </p:txBody>
      </p:sp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5E8E7D4D-76BF-D8AF-91C1-D032100D86C8}"/>
              </a:ext>
            </a:extLst>
          </p:cNvPr>
          <p:cNvSpPr/>
          <p:nvPr/>
        </p:nvSpPr>
        <p:spPr>
          <a:xfrm>
            <a:off x="7740000" y="342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5DFC1FA-299A-3F81-7B87-D91E449355A9}"/>
              </a:ext>
            </a:extLst>
          </p:cNvPr>
          <p:cNvGrpSpPr/>
          <p:nvPr/>
        </p:nvGrpSpPr>
        <p:grpSpPr>
          <a:xfrm>
            <a:off x="8747280" y="3420000"/>
            <a:ext cx="432720" cy="540000"/>
            <a:chOff x="8747280" y="3420000"/>
            <a:chExt cx="432720" cy="540000"/>
          </a:xfrm>
        </p:grpSpPr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86ADB419-4254-6CCC-4DD9-948C7104F6CE}"/>
                </a:ext>
              </a:extLst>
            </p:cNvPr>
            <p:cNvSpPr/>
            <p:nvPr/>
          </p:nvSpPr>
          <p:spPr>
            <a:xfrm>
              <a:off x="8751600" y="3659400"/>
              <a:ext cx="4284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72BC9D79-F9A7-4F3B-0FEF-0B2F69158F62}"/>
                </a:ext>
              </a:extLst>
            </p:cNvPr>
            <p:cNvSpPr/>
            <p:nvPr/>
          </p:nvSpPr>
          <p:spPr>
            <a:xfrm>
              <a:off x="8747280" y="3420000"/>
              <a:ext cx="0" cy="540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endParaRPr>
            </a:p>
          </p:txBody>
        </p:sp>
      </p:grp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818CC7FE-A120-721C-6B01-B676B4E3E66C}"/>
              </a:ext>
            </a:extLst>
          </p:cNvPr>
          <p:cNvSpPr/>
          <p:nvPr/>
        </p:nvSpPr>
        <p:spPr>
          <a:xfrm>
            <a:off x="9000000" y="342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18A191D-022C-8ABB-3768-1ABF5A25FE34}"/>
              </a:ext>
            </a:extLst>
          </p:cNvPr>
          <p:cNvSpPr/>
          <p:nvPr/>
        </p:nvSpPr>
        <p:spPr>
          <a:xfrm rot="5400000">
            <a:off x="8221500" y="3442140"/>
            <a:ext cx="576360" cy="459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0800"/>
              <a:gd name="f8" fmla="+- 0 0 0"/>
              <a:gd name="f9" fmla="*/ f3 1 21600"/>
              <a:gd name="f10" fmla="*/ f4 1 21600"/>
              <a:gd name="f11" fmla="*/ f8 f0 1"/>
              <a:gd name="f12" fmla="*/ 5400 f9 1"/>
              <a:gd name="f13" fmla="*/ 16200 f9 1"/>
              <a:gd name="f14" fmla="*/ 21600 f10 1"/>
              <a:gd name="f15" fmla="*/ 10800 f10 1"/>
              <a:gd name="f16" fmla="*/ 10800 f9 1"/>
              <a:gd name="f17" fmla="*/ 0 f10 1"/>
              <a:gd name="f18" fmla="*/ f11 1 f2"/>
              <a:gd name="f19" fmla="+- f18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16" y="f17"/>
              </a:cxn>
              <a:cxn ang="f19">
                <a:pos x="f12" y="f15"/>
              </a:cxn>
              <a:cxn ang="f19">
                <a:pos x="f16" y="f14"/>
              </a:cxn>
              <a:cxn ang="f19">
                <a:pos x="f13" y="f15"/>
              </a:cxn>
            </a:cxnLst>
            <a:rect l="f12" t="f15" r="f13" b="f14"/>
            <a:pathLst>
              <a:path w="21600" h="21600">
                <a:moveTo>
                  <a:pt x="f7" y="f5"/>
                </a:moveTo>
                <a:lnTo>
                  <a:pt x="f6" y="f6"/>
                </a:lnTo>
                <a:lnTo>
                  <a:pt x="f5" y="f6"/>
                </a:lnTo>
                <a:lnTo>
                  <a:pt x="f7" y="f5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B69367CA-740F-DB75-C955-F0021B691DBE}"/>
              </a:ext>
            </a:extLst>
          </p:cNvPr>
          <p:cNvSpPr/>
          <p:nvPr/>
        </p:nvSpPr>
        <p:spPr>
          <a:xfrm flipH="1">
            <a:off x="7380000" y="3676679"/>
            <a:ext cx="8478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CC81B1B3-EA6F-5EB9-7E25-789469DD83AE}"/>
              </a:ext>
            </a:extLst>
          </p:cNvPr>
          <p:cNvSpPr/>
          <p:nvPr/>
        </p:nvSpPr>
        <p:spPr>
          <a:xfrm>
            <a:off x="9180000" y="3240000"/>
            <a:ext cx="0" cy="3312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1F786-57D0-0045-B376-BC0C54EE198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346320"/>
            <a:ext cx="9071640" cy="1172160"/>
          </a:xfrm>
        </p:spPr>
        <p:txBody>
          <a:bodyPr/>
          <a:lstStyle/>
          <a:p>
            <a:pPr lvl="0"/>
            <a:r>
              <a:rPr lang="en-US"/>
              <a:t>Rectifiers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62DB7-08A0-375A-CC03-015DCA72E8F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000" y="1800000"/>
            <a:ext cx="8676000" cy="5733720"/>
          </a:xfrm>
        </p:spPr>
        <p:txBody>
          <a:bodyPr/>
          <a:lstStyle/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Rectifier is  one which converts AC current into DC current known as rectification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Number of diodes are used in rectifiers.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If only one diode is used in a rectifier it is called as a rectifier the only difference is a rectifier converts AC  current to DC current.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There are two types of rectifiers  one is half wave rectifier and another is full wave rectifier.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Rectifiers  are used in power supplies and in radio signals.</a:t>
            </a:r>
          </a:p>
        </p:txBody>
      </p:sp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F4C41-CDD6-3FA6-8852-FC7B8202F4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346320"/>
            <a:ext cx="9071640" cy="1172160"/>
          </a:xfrm>
        </p:spPr>
        <p:txBody>
          <a:bodyPr/>
          <a:lstStyle/>
          <a:p>
            <a:pPr lvl="0"/>
            <a:r>
              <a:rPr lang="en-US"/>
              <a:t>Transformers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2BBBB-F2A3-1761-6CBD-3B55A161ADD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097960"/>
          </a:xfrm>
        </p:spPr>
        <p:txBody>
          <a:bodyPr/>
          <a:lstStyle/>
          <a:p>
            <a:pPr marL="228600" lvl="0" indent="-22860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These transformers also did the same thing as rectifiers as taking ac voltage or current throught it and convert it to dc supply.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There are two types of transformers namely step up,step down tranformers.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Mutual induction process is takes place while converting from ac to dc.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And the number of primary and secondary coils are responsible for the step up and step down transformers.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BE8-AA9C-5A2E-A86D-2D6B2D38D9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/>
          <a:p>
            <a:pPr lvl="0"/>
            <a:r>
              <a:rPr lang="en-US"/>
              <a:t>Transistorss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07DDA-BA57-1D07-F619-D3C405216A2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899240"/>
          </a:xfrm>
        </p:spPr>
        <p:txBody>
          <a:bodyPr/>
          <a:lstStyle/>
          <a:p>
            <a:pPr lvl="0"/>
            <a:endParaRPr lang="en-US" sz="2500"/>
          </a:p>
          <a:p>
            <a:pPr marL="228600" lvl="0" indent="-22860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 sz="2500"/>
              <a:t>if we add an another semiconductor to the diode it becomes a transistor.That is p-n-p or n-p-n transistors are now the well known transistors in their function.</a:t>
            </a:r>
          </a:p>
          <a:p>
            <a:pPr lvl="0"/>
            <a:r>
              <a:rPr lang="en-US" sz="2500"/>
              <a:t>The structures of these trasistors are</a:t>
            </a:r>
          </a:p>
          <a:p>
            <a:pPr lvl="0"/>
            <a:r>
              <a:rPr lang="en-US" sz="2500"/>
              <a:t>here B is base,C is collector and E is emitter.</a:t>
            </a:r>
          </a:p>
          <a:p>
            <a:pPr marL="228600" lvl="0" indent="-228600"/>
            <a:r>
              <a:rPr lang="en-US" sz="2500"/>
              <a:t>Transistors are used to amplify the electrical signals.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F7946169-7325-2AD7-3E1F-51C7B6BEF3E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20000" y="3427559"/>
            <a:ext cx="2160000" cy="2872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4AB12-A647-89BB-B318-C39E2521B72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346320"/>
            <a:ext cx="9071640" cy="1172160"/>
          </a:xfrm>
        </p:spPr>
        <p:txBody>
          <a:bodyPr/>
          <a:lstStyle/>
          <a:p>
            <a:pPr lvl="0"/>
            <a:r>
              <a:rPr lang="en-US"/>
              <a:t>contd..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50699-A810-9838-56A4-BB2F49B7D38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360" y="1800000"/>
            <a:ext cx="9071640" cy="4899600"/>
          </a:xfrm>
        </p:spPr>
        <p:txBody>
          <a:bodyPr/>
          <a:lstStyle/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The transistor is the fundamental building block of modern electronic devices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an advanced microprocessor, as of 2009, can use as many as 2.3 billion transistors.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The transistor's low cost, flexibility, and reliability have made it a ubiquitous device</a:t>
            </a:r>
          </a:p>
          <a:p>
            <a:pPr lvl="0">
              <a:buClr>
                <a:srgbClr val="800000"/>
              </a:buClr>
              <a:buSzPct val="45000"/>
              <a:buFont typeface="StarSymbol"/>
              <a:buChar char="●"/>
            </a:pPr>
            <a:r>
              <a:rPr lang="en-US"/>
              <a:t>There are two types of transistors as BJT,FET.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yt-techpo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499</Words>
  <Application>Microsoft Office PowerPoint</Application>
  <PresentationFormat>Widescreen</PresentationFormat>
  <Paragraphs>59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Albany</vt:lpstr>
      <vt:lpstr>Arial</vt:lpstr>
      <vt:lpstr>Calibri</vt:lpstr>
      <vt:lpstr>StarSymbol</vt:lpstr>
      <vt:lpstr>Thorndale</vt:lpstr>
      <vt:lpstr>Times New Roman</vt:lpstr>
      <vt:lpstr>lyt-techpoly</vt:lpstr>
      <vt:lpstr>Electronics and Communication Engineering</vt:lpstr>
      <vt:lpstr>What is Electronics?</vt:lpstr>
      <vt:lpstr>What is a circuit?</vt:lpstr>
      <vt:lpstr>Electronic components(or)devices</vt:lpstr>
      <vt:lpstr>Diodes</vt:lpstr>
      <vt:lpstr>Rectifiers</vt:lpstr>
      <vt:lpstr>Transformers</vt:lpstr>
      <vt:lpstr>Transistorss</vt:lpstr>
      <vt:lpstr>contd..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Electronics and Communication Engineering</dc:title>
  <cp:lastModifiedBy>Nayan GRIFFITHS</cp:lastModifiedBy>
  <cp:revision>17</cp:revision>
  <dcterms:created xsi:type="dcterms:W3CDTF">2010-07-02T08:02:17Z</dcterms:created>
  <dcterms:modified xsi:type="dcterms:W3CDTF">2023-03-13T10:53:22Z</dcterms:modified>
</cp:coreProperties>
</file>