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1" r:id="rId14"/>
    <p:sldId id="272" r:id="rId15"/>
    <p:sldId id="273" r:id="rId16"/>
    <p:sldId id="270" r:id="rId17"/>
    <p:sldId id="303" r:id="rId18"/>
    <p:sldId id="304" r:id="rId19"/>
    <p:sldId id="305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1" r:id="rId46"/>
    <p:sldId id="299" r:id="rId47"/>
    <p:sldId id="300" r:id="rId48"/>
    <p:sldId id="302" r:id="rId4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8DD25-C34B-C2B9-38D0-5BB18BA07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0A08C-6A3E-0304-E2B2-79974DB07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8BA27-9588-DF42-0AE2-42900EEE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875F8-A0F3-9DDA-C21C-D22D77D6C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2E852-F69C-65F5-AFE1-4A0A8CB1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CB465-9159-4C70-9BDA-6CBE547A90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041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C5CC5-D42F-A4E1-02EA-A98B06B3F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85E0E2-F367-347D-B846-A310594B3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DDF68-81B0-4FBF-C537-6E618F4DD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5C1C6-F927-E252-1894-2EFD40424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F316B-8B04-CCD5-11CA-000EA9AA2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00E3B-1430-4740-BBEA-0938090B76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913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7BD647-1174-56A8-0E2E-3E3BFE6544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C50F6D-CBD9-39C5-4D71-DFEF0E747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0D633-640B-F908-8C8B-B71DDF35A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D8D5D-D861-815F-37F2-CAC009FD1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6D8B6-9E51-1044-AEFF-DABB2A331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6A565-3615-4A3D-84FD-B06F48748B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106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14D05-610F-A3C7-D137-7533A41B9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67CD2-1390-D2EA-0316-39E5BFFFA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49F14-A00F-85F4-9898-373C8EBA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695D6-3BE1-B4EE-AE37-05C0E28D7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DF810-CB1C-6228-1805-6A028197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02C0C-4C1A-4812-BB3E-00D4161C04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29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62A13-DA1A-7958-1866-BEAE61700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5BA0B-3148-0A4E-30A0-E6B43A3ED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DDD7D-B6B2-7517-CA7A-8D08575CE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45CF6-97F7-DD2D-92B8-9ABC51F1F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701D6-B752-49D2-F60B-EE6F899D3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0BAF6-183C-4F74-BB4D-6C2DD99CD0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662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6CD5A-873A-2989-B0D8-96DCDE67B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159C1-E86F-5241-8C73-6F7C43758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99970-734C-FEEE-0063-8EA040EFC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34125-6B7D-4890-9165-FD1BCB2B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C454C5-C1C6-F850-7C64-48B75BEFE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1CC15-DB4A-F9CC-0841-A97CF567B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96870-3672-4228-BED0-B23B101794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804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C635-6486-13FE-E5B8-F65D79D30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7DCB6-662B-E817-DA47-86FE0698F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3EC6C-C625-32DD-D45C-50227A6DE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5090B2-8FF5-D6B4-362E-A25576A82D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F32857-E4DC-4428-F2A2-0E9C7D9C9C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EBB1F5-C528-ED90-1776-99461E0CF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B5004C-7B92-EC68-9B63-9A45649DC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CCEFFD-B683-0C98-2241-277E6954D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B71E9-C3CC-42FF-A3AA-5B59ADDE2B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667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F2ACF-1157-32D2-A534-EDD4FF8AE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B89FBA-1AB6-C3D8-D520-5541C521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87B398-503C-174B-9496-3CC77928D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5E9879-5D4A-83FF-CEAE-CA695AD3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25078-1F0D-409A-B654-70CAAD22B7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572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92980-E64D-9791-E6ED-BC8D683E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CEC5E-439D-3D9C-DF67-BC07E26E2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69358D-CECE-3E0F-7F63-FC794D01D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6CFE9-A31C-4EA9-B6FF-BCB7055FF5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5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9155-62E4-CF8A-7A8A-F913335F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D0717-1A87-AA5F-FCF5-818A912EB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58EAF-366D-1185-03EE-26BFFC85B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C21BB-1329-5C07-F3FC-A482467C2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AAF341-550D-C8D7-982E-73DBFEE11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E25A4-FBBC-783F-7C3F-556BF48F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0FDE6-E57B-4A5F-A215-A32A63DD65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5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B0DE6-67D6-0718-BC73-14C6D235C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454B3B-8F96-8F85-AB52-92013251A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78579-BBB2-6AE3-0CEE-6A53A924F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9612E-2AAF-CA9A-B478-7E368AFFA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73634-F458-04AA-3FEF-FCFED4F5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6C736-660E-C27A-6E8D-D1A50B3F8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4D0E1-A58F-4147-BED2-99FEB5B555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106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8334E92-C8B8-13A0-6AD0-88E364B09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C00A68-200A-AED8-C3D7-AD46A81E8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5C4209-F870-1816-1E5B-1BAA850213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A68618F-7941-B0B5-E769-3A5CA13192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EC1831-3232-5ACA-11FA-E120317369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E95E9B-0EE6-4956-81E8-DB038C06C20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0758D07-1F77-A52D-A70C-9065D50A85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4400"/>
              <a:t>Nuclear Reactions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146270D-62EE-D067-14E5-E92DE105F19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/>
              <a:t>Fission and Fusion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80" name="Group 16">
            <a:extLst>
              <a:ext uri="{FF2B5EF4-FFF2-40B4-BE49-F238E27FC236}">
                <a16:creationId xmlns:a16="http://schemas.microsoft.com/office/drawing/2014/main" id="{8F88DB52-A641-1F87-64D3-C67AD4C01DAA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191000"/>
            <a:ext cx="785813" cy="762000"/>
            <a:chOff x="1296" y="1632"/>
            <a:chExt cx="495" cy="480"/>
          </a:xfrm>
        </p:grpSpPr>
        <p:sp>
          <p:nvSpPr>
            <p:cNvPr id="11267" name="Oval 3">
              <a:extLst>
                <a:ext uri="{FF2B5EF4-FFF2-40B4-BE49-F238E27FC236}">
                  <a16:creationId xmlns:a16="http://schemas.microsoft.com/office/drawing/2014/main" id="{70CDC64E-705D-ED37-FE2C-1739579E8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632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1268" name="Group 4">
              <a:extLst>
                <a:ext uri="{FF2B5EF4-FFF2-40B4-BE49-F238E27FC236}">
                  <a16:creationId xmlns:a16="http://schemas.microsoft.com/office/drawing/2014/main" id="{1D950987-6D22-1A4A-B2A2-D610909693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680"/>
              <a:ext cx="447" cy="356"/>
              <a:chOff x="2880" y="2160"/>
              <a:chExt cx="447" cy="356"/>
            </a:xfrm>
          </p:grpSpPr>
          <p:sp>
            <p:nvSpPr>
              <p:cNvPr id="11269" name="Text Box 5">
                <a:extLst>
                  <a:ext uri="{FF2B5EF4-FFF2-40B4-BE49-F238E27FC236}">
                    <a16:creationId xmlns:a16="http://schemas.microsoft.com/office/drawing/2014/main" id="{73A33C06-A281-3751-D607-25FDCF78CE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U</a:t>
                </a:r>
              </a:p>
            </p:txBody>
          </p:sp>
          <p:grpSp>
            <p:nvGrpSpPr>
              <p:cNvPr id="11270" name="Group 6">
                <a:extLst>
                  <a:ext uri="{FF2B5EF4-FFF2-40B4-BE49-F238E27FC236}">
                    <a16:creationId xmlns:a16="http://schemas.microsoft.com/office/drawing/2014/main" id="{F563CC57-E2EE-2457-33C6-2777A374AC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308" cy="356"/>
                <a:chOff x="2880" y="2160"/>
                <a:chExt cx="308" cy="356"/>
              </a:xfrm>
            </p:grpSpPr>
            <p:sp>
              <p:nvSpPr>
                <p:cNvPr id="11271" name="Text Box 7">
                  <a:extLst>
                    <a:ext uri="{FF2B5EF4-FFF2-40B4-BE49-F238E27FC236}">
                      <a16:creationId xmlns:a16="http://schemas.microsoft.com/office/drawing/2014/main" id="{D84CB888-1902-54EC-5A2F-E27F5979B0C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3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235</a:t>
                  </a:r>
                </a:p>
              </p:txBody>
            </p:sp>
            <p:sp>
              <p:nvSpPr>
                <p:cNvPr id="11272" name="Text Box 8">
                  <a:extLst>
                    <a:ext uri="{FF2B5EF4-FFF2-40B4-BE49-F238E27FC236}">
                      <a16:creationId xmlns:a16="http://schemas.microsoft.com/office/drawing/2014/main" id="{4BD58DF3-2B1D-F7B5-3164-F351420B504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92</a:t>
                  </a:r>
                </a:p>
              </p:txBody>
            </p:sp>
          </p:grpSp>
        </p:grpSp>
      </p:grpSp>
      <p:grpSp>
        <p:nvGrpSpPr>
          <p:cNvPr id="11273" name="Group 9">
            <a:extLst>
              <a:ext uri="{FF2B5EF4-FFF2-40B4-BE49-F238E27FC236}">
                <a16:creationId xmlns:a16="http://schemas.microsoft.com/office/drawing/2014/main" id="{45B99381-247C-F531-F304-0083E69FBB0D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267200"/>
            <a:ext cx="685800" cy="609600"/>
            <a:chOff x="1632" y="2496"/>
            <a:chExt cx="432" cy="384"/>
          </a:xfrm>
        </p:grpSpPr>
        <p:sp>
          <p:nvSpPr>
            <p:cNvPr id="11274" name="Oval 10">
              <a:extLst>
                <a:ext uri="{FF2B5EF4-FFF2-40B4-BE49-F238E27FC236}">
                  <a16:creationId xmlns:a16="http://schemas.microsoft.com/office/drawing/2014/main" id="{4B33AEAB-D25B-A033-FB88-BEB4EAF0A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1275" name="Group 11">
              <a:extLst>
                <a:ext uri="{FF2B5EF4-FFF2-40B4-BE49-F238E27FC236}">
                  <a16:creationId xmlns:a16="http://schemas.microsoft.com/office/drawing/2014/main" id="{1F430152-9C5C-0667-2797-C5F3DA1A62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11276" name="Text Box 12">
                <a:extLst>
                  <a:ext uri="{FF2B5EF4-FFF2-40B4-BE49-F238E27FC236}">
                    <a16:creationId xmlns:a16="http://schemas.microsoft.com/office/drawing/2014/main" id="{BA656538-BC91-C2D6-1F0D-7465EC4205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11277" name="Group 13">
                <a:extLst>
                  <a:ext uri="{FF2B5EF4-FFF2-40B4-BE49-F238E27FC236}">
                    <a16:creationId xmlns:a16="http://schemas.microsoft.com/office/drawing/2014/main" id="{0A35B441-E59D-A2EE-7142-9D467A1861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11278" name="Text Box 14">
                  <a:extLst>
                    <a:ext uri="{FF2B5EF4-FFF2-40B4-BE49-F238E27FC236}">
                      <a16:creationId xmlns:a16="http://schemas.microsoft.com/office/drawing/2014/main" id="{D99F3005-427E-8346-6337-9318621359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11279" name="Text Box 15">
                  <a:extLst>
                    <a:ext uri="{FF2B5EF4-FFF2-40B4-BE49-F238E27FC236}">
                      <a16:creationId xmlns:a16="http://schemas.microsoft.com/office/drawing/2014/main" id="{0C9095DD-9FC4-4417-1228-7C9F828175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  <p:sp>
        <p:nvSpPr>
          <p:cNvPr id="11281" name="Text Box 17">
            <a:extLst>
              <a:ext uri="{FF2B5EF4-FFF2-40B4-BE49-F238E27FC236}">
                <a16:creationId xmlns:a16="http://schemas.microsoft.com/office/drawing/2014/main" id="{D727BF10-95C4-CD1E-69CE-FE7510E1F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84175"/>
            <a:ext cx="5073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Fission Process</a:t>
            </a:r>
          </a:p>
        </p:txBody>
      </p:sp>
      <p:sp>
        <p:nvSpPr>
          <p:cNvPr id="11282" name="Text Box 18">
            <a:extLst>
              <a:ext uri="{FF2B5EF4-FFF2-40B4-BE49-F238E27FC236}">
                <a16:creationId xmlns:a16="http://schemas.microsoft.com/office/drawing/2014/main" id="{98EC1C0D-8DAD-DF8E-7FF8-18F848A11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A neutron travels at high speed towards a uranium-235 nucleus.</a:t>
            </a:r>
          </a:p>
        </p:txBody>
      </p:sp>
    </p:spTree>
  </p:cSld>
  <p:clrMapOvr>
    <a:masterClrMapping/>
  </p:clrMapOvr>
  <p:transition advClick="0" advTm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04" name="Group 16">
            <a:extLst>
              <a:ext uri="{FF2B5EF4-FFF2-40B4-BE49-F238E27FC236}">
                <a16:creationId xmlns:a16="http://schemas.microsoft.com/office/drawing/2014/main" id="{C941806C-8A01-F9C3-B216-1D6B9AAD321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191000"/>
            <a:ext cx="785813" cy="762000"/>
            <a:chOff x="1296" y="1632"/>
            <a:chExt cx="495" cy="480"/>
          </a:xfrm>
        </p:grpSpPr>
        <p:sp>
          <p:nvSpPr>
            <p:cNvPr id="12291" name="Oval 3">
              <a:extLst>
                <a:ext uri="{FF2B5EF4-FFF2-40B4-BE49-F238E27FC236}">
                  <a16:creationId xmlns:a16="http://schemas.microsoft.com/office/drawing/2014/main" id="{7B7E4A71-8D58-560A-1DA6-D1637BAAD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632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292" name="Group 4">
              <a:extLst>
                <a:ext uri="{FF2B5EF4-FFF2-40B4-BE49-F238E27FC236}">
                  <a16:creationId xmlns:a16="http://schemas.microsoft.com/office/drawing/2014/main" id="{A4C57DBE-9C81-2B5C-F272-A1154FFF86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680"/>
              <a:ext cx="447" cy="356"/>
              <a:chOff x="2880" y="2160"/>
              <a:chExt cx="447" cy="356"/>
            </a:xfrm>
          </p:grpSpPr>
          <p:sp>
            <p:nvSpPr>
              <p:cNvPr id="12293" name="Text Box 5">
                <a:extLst>
                  <a:ext uri="{FF2B5EF4-FFF2-40B4-BE49-F238E27FC236}">
                    <a16:creationId xmlns:a16="http://schemas.microsoft.com/office/drawing/2014/main" id="{E8B72BA7-A8EB-449F-90F6-CAF87FCCAF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U</a:t>
                </a:r>
              </a:p>
            </p:txBody>
          </p:sp>
          <p:grpSp>
            <p:nvGrpSpPr>
              <p:cNvPr id="12294" name="Group 6">
                <a:extLst>
                  <a:ext uri="{FF2B5EF4-FFF2-40B4-BE49-F238E27FC236}">
                    <a16:creationId xmlns:a16="http://schemas.microsoft.com/office/drawing/2014/main" id="{C470B53C-C246-4FFE-EAB3-C74F5B4CEB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308" cy="356"/>
                <a:chOff x="2880" y="2160"/>
                <a:chExt cx="308" cy="356"/>
              </a:xfrm>
            </p:grpSpPr>
            <p:sp>
              <p:nvSpPr>
                <p:cNvPr id="12295" name="Text Box 7">
                  <a:extLst>
                    <a:ext uri="{FF2B5EF4-FFF2-40B4-BE49-F238E27FC236}">
                      <a16:creationId xmlns:a16="http://schemas.microsoft.com/office/drawing/2014/main" id="{8E89D796-0DBC-1F63-44E5-EC37E9AC99B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3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235</a:t>
                  </a:r>
                </a:p>
              </p:txBody>
            </p:sp>
            <p:sp>
              <p:nvSpPr>
                <p:cNvPr id="12296" name="Text Box 8">
                  <a:extLst>
                    <a:ext uri="{FF2B5EF4-FFF2-40B4-BE49-F238E27FC236}">
                      <a16:creationId xmlns:a16="http://schemas.microsoft.com/office/drawing/2014/main" id="{AD0D2B2E-9B0B-30EA-0674-346C947DF28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92</a:t>
                  </a:r>
                </a:p>
              </p:txBody>
            </p:sp>
          </p:grpSp>
        </p:grpSp>
      </p:grpSp>
      <p:grpSp>
        <p:nvGrpSpPr>
          <p:cNvPr id="12297" name="Group 9">
            <a:extLst>
              <a:ext uri="{FF2B5EF4-FFF2-40B4-BE49-F238E27FC236}">
                <a16:creationId xmlns:a16="http://schemas.microsoft.com/office/drawing/2014/main" id="{077D856F-189B-995C-3013-06A8E535238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267200"/>
            <a:ext cx="685800" cy="609600"/>
            <a:chOff x="1632" y="2496"/>
            <a:chExt cx="432" cy="384"/>
          </a:xfrm>
        </p:grpSpPr>
        <p:sp>
          <p:nvSpPr>
            <p:cNvPr id="12298" name="Oval 10">
              <a:extLst>
                <a:ext uri="{FF2B5EF4-FFF2-40B4-BE49-F238E27FC236}">
                  <a16:creationId xmlns:a16="http://schemas.microsoft.com/office/drawing/2014/main" id="{5A2D444E-824C-AE19-9DDA-48847CE6B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299" name="Group 11">
              <a:extLst>
                <a:ext uri="{FF2B5EF4-FFF2-40B4-BE49-F238E27FC236}">
                  <a16:creationId xmlns:a16="http://schemas.microsoft.com/office/drawing/2014/main" id="{82AB89AA-AE5E-593B-A052-9997BC6FC1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12300" name="Text Box 12">
                <a:extLst>
                  <a:ext uri="{FF2B5EF4-FFF2-40B4-BE49-F238E27FC236}">
                    <a16:creationId xmlns:a16="http://schemas.microsoft.com/office/drawing/2014/main" id="{D59F271A-CEC3-1BB7-0F4B-D425AF0C65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12301" name="Group 13">
                <a:extLst>
                  <a:ext uri="{FF2B5EF4-FFF2-40B4-BE49-F238E27FC236}">
                    <a16:creationId xmlns:a16="http://schemas.microsoft.com/office/drawing/2014/main" id="{FA0F27B6-07B2-C4F2-A2A3-8E0ACC154E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12302" name="Text Box 14">
                  <a:extLst>
                    <a:ext uri="{FF2B5EF4-FFF2-40B4-BE49-F238E27FC236}">
                      <a16:creationId xmlns:a16="http://schemas.microsoft.com/office/drawing/2014/main" id="{3608CEFE-2238-0AD3-74A9-C8C7845180A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12303" name="Text Box 15">
                  <a:extLst>
                    <a:ext uri="{FF2B5EF4-FFF2-40B4-BE49-F238E27FC236}">
                      <a16:creationId xmlns:a16="http://schemas.microsoft.com/office/drawing/2014/main" id="{4D1040A6-C87F-697E-1B52-E1B98EC335A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  <p:sp>
        <p:nvSpPr>
          <p:cNvPr id="12305" name="Text Box 17">
            <a:extLst>
              <a:ext uri="{FF2B5EF4-FFF2-40B4-BE49-F238E27FC236}">
                <a16:creationId xmlns:a16="http://schemas.microsoft.com/office/drawing/2014/main" id="{C20F533A-AE2B-2C3A-8C59-B9F0A28D8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605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The neutron strikes the nucleus which then captures the neutron.</a:t>
            </a:r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id="{B47A49DA-1995-6ACA-6832-EE5FB98D1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84175"/>
            <a:ext cx="5073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Fission Process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5" name="Group 9">
            <a:extLst>
              <a:ext uri="{FF2B5EF4-FFF2-40B4-BE49-F238E27FC236}">
                <a16:creationId xmlns:a16="http://schemas.microsoft.com/office/drawing/2014/main" id="{AF62A153-DB53-6C1C-FF43-A22C067A6CEC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191000"/>
            <a:ext cx="785813" cy="762000"/>
            <a:chOff x="1296" y="1632"/>
            <a:chExt cx="495" cy="480"/>
          </a:xfrm>
        </p:grpSpPr>
        <p:sp>
          <p:nvSpPr>
            <p:cNvPr id="14339" name="Oval 3">
              <a:extLst>
                <a:ext uri="{FF2B5EF4-FFF2-40B4-BE49-F238E27FC236}">
                  <a16:creationId xmlns:a16="http://schemas.microsoft.com/office/drawing/2014/main" id="{0127FF74-BEF0-AD06-92A0-C94C8A6DC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632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4340" name="Group 4">
              <a:extLst>
                <a:ext uri="{FF2B5EF4-FFF2-40B4-BE49-F238E27FC236}">
                  <a16:creationId xmlns:a16="http://schemas.microsoft.com/office/drawing/2014/main" id="{D75B6562-58E2-0ABB-57BE-727D717DF6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680"/>
              <a:ext cx="447" cy="356"/>
              <a:chOff x="2880" y="2160"/>
              <a:chExt cx="447" cy="356"/>
            </a:xfrm>
          </p:grpSpPr>
          <p:sp>
            <p:nvSpPr>
              <p:cNvPr id="14341" name="Text Box 5">
                <a:extLst>
                  <a:ext uri="{FF2B5EF4-FFF2-40B4-BE49-F238E27FC236}">
                    <a16:creationId xmlns:a16="http://schemas.microsoft.com/office/drawing/2014/main" id="{FADF07D0-95B0-297B-23A8-FEF08AB2BC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U</a:t>
                </a:r>
              </a:p>
            </p:txBody>
          </p:sp>
          <p:grpSp>
            <p:nvGrpSpPr>
              <p:cNvPr id="14342" name="Group 6">
                <a:extLst>
                  <a:ext uri="{FF2B5EF4-FFF2-40B4-BE49-F238E27FC236}">
                    <a16:creationId xmlns:a16="http://schemas.microsoft.com/office/drawing/2014/main" id="{09648626-F232-60CE-D425-B23E014D66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308" cy="356"/>
                <a:chOff x="2880" y="2160"/>
                <a:chExt cx="308" cy="356"/>
              </a:xfrm>
            </p:grpSpPr>
            <p:sp>
              <p:nvSpPr>
                <p:cNvPr id="14343" name="Text Box 7">
                  <a:extLst>
                    <a:ext uri="{FF2B5EF4-FFF2-40B4-BE49-F238E27FC236}">
                      <a16:creationId xmlns:a16="http://schemas.microsoft.com/office/drawing/2014/main" id="{5D23CE66-6C78-9156-594A-3CE69031867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3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236</a:t>
                  </a:r>
                </a:p>
              </p:txBody>
            </p:sp>
            <p:sp>
              <p:nvSpPr>
                <p:cNvPr id="14344" name="Text Box 8">
                  <a:extLst>
                    <a:ext uri="{FF2B5EF4-FFF2-40B4-BE49-F238E27FC236}">
                      <a16:creationId xmlns:a16="http://schemas.microsoft.com/office/drawing/2014/main" id="{AE64D5E3-FB42-2CE7-14EB-00987DF1A33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92</a:t>
                  </a:r>
                </a:p>
              </p:txBody>
            </p:sp>
          </p:grpSp>
        </p:grpSp>
      </p:grpSp>
      <p:sp>
        <p:nvSpPr>
          <p:cNvPr id="14346" name="Text Box 10">
            <a:extLst>
              <a:ext uri="{FF2B5EF4-FFF2-40B4-BE49-F238E27FC236}">
                <a16:creationId xmlns:a16="http://schemas.microsoft.com/office/drawing/2014/main" id="{4D9DF5BE-EE2D-1346-37A0-89D5AFCB8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605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The nucleus changes from being uranium-235 to uranium-236 as it has captured a neutron.</a:t>
            </a: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8AACD7D4-2A22-F362-D2DB-5665478B9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84175"/>
            <a:ext cx="5073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Fission Process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Text Box 1033">
            <a:extLst>
              <a:ext uri="{FF2B5EF4-FFF2-40B4-BE49-F238E27FC236}">
                <a16:creationId xmlns:a16="http://schemas.microsoft.com/office/drawing/2014/main" id="{857925DE-C6CD-AAFE-B3D6-1BFFA1A0A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6050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The uranium-236 nucleus formed is very unstable.</a:t>
            </a:r>
          </a:p>
        </p:txBody>
      </p:sp>
      <p:sp>
        <p:nvSpPr>
          <p:cNvPr id="18442" name="Text Box 1034">
            <a:extLst>
              <a:ext uri="{FF2B5EF4-FFF2-40B4-BE49-F238E27FC236}">
                <a16:creationId xmlns:a16="http://schemas.microsoft.com/office/drawing/2014/main" id="{E6044445-8430-A14A-31F6-BF1E8B51C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84175"/>
            <a:ext cx="5073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Fission Process</a:t>
            </a:r>
          </a:p>
        </p:txBody>
      </p:sp>
      <p:grpSp>
        <p:nvGrpSpPr>
          <p:cNvPr id="18445" name="Group 1037">
            <a:extLst>
              <a:ext uri="{FF2B5EF4-FFF2-40B4-BE49-F238E27FC236}">
                <a16:creationId xmlns:a16="http://schemas.microsoft.com/office/drawing/2014/main" id="{361FDEC1-AA9C-8ED8-6A1D-BAB9FE4AB58E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114800"/>
            <a:ext cx="762000" cy="914400"/>
            <a:chOff x="1872" y="2400"/>
            <a:chExt cx="480" cy="576"/>
          </a:xfrm>
        </p:grpSpPr>
        <p:sp>
          <p:nvSpPr>
            <p:cNvPr id="18443" name="Oval 1035">
              <a:extLst>
                <a:ext uri="{FF2B5EF4-FFF2-40B4-BE49-F238E27FC236}">
                  <a16:creationId xmlns:a16="http://schemas.microsoft.com/office/drawing/2014/main" id="{A2626B6B-8B80-1981-706B-B576DE779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96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44" name="Oval 1036">
              <a:extLst>
                <a:ext uri="{FF2B5EF4-FFF2-40B4-BE49-F238E27FC236}">
                  <a16:creationId xmlns:a16="http://schemas.microsoft.com/office/drawing/2014/main" id="{FEEAAF01-5834-D646-5219-05D3B872F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400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8446" name="Text Box 1038">
            <a:extLst>
              <a:ext uri="{FF2B5EF4-FFF2-40B4-BE49-F238E27FC236}">
                <a16:creationId xmlns:a16="http://schemas.microsoft.com/office/drawing/2014/main" id="{55826068-10FB-9D95-DEE4-BEE15676E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2200275"/>
            <a:ext cx="7800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It transforms into an elongated shape for a short time.</a:t>
            </a:r>
          </a:p>
        </p:txBody>
      </p:sp>
    </p:spTree>
  </p:cSld>
  <p:clrMapOvr>
    <a:masterClrMapping/>
  </p:clrMapOvr>
  <p:transition advClick="0" advTm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F7E6F92E-567B-8084-BE7A-147CEC887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6050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The uranium-236 nucleus formed is very unstable.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2048ABBA-93A7-D013-FE44-A6BE83720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84175"/>
            <a:ext cx="5073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Fission Process</a:t>
            </a:r>
          </a:p>
        </p:txBody>
      </p:sp>
      <p:grpSp>
        <p:nvGrpSpPr>
          <p:cNvPr id="19464" name="Group 8">
            <a:extLst>
              <a:ext uri="{FF2B5EF4-FFF2-40B4-BE49-F238E27FC236}">
                <a16:creationId xmlns:a16="http://schemas.microsoft.com/office/drawing/2014/main" id="{8555FC22-2FBA-BCB1-D5AB-10807173C5F5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962400"/>
            <a:ext cx="762000" cy="1219200"/>
            <a:chOff x="1296" y="2496"/>
            <a:chExt cx="480" cy="768"/>
          </a:xfrm>
        </p:grpSpPr>
        <p:sp>
          <p:nvSpPr>
            <p:cNvPr id="19461" name="Oval 5">
              <a:extLst>
                <a:ext uri="{FF2B5EF4-FFF2-40B4-BE49-F238E27FC236}">
                  <a16:creationId xmlns:a16="http://schemas.microsoft.com/office/drawing/2014/main" id="{27CB7645-E1A6-AEC2-8AC5-E715F1720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784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2" name="Oval 6">
              <a:extLst>
                <a:ext uri="{FF2B5EF4-FFF2-40B4-BE49-F238E27FC236}">
                  <a16:creationId xmlns:a16="http://schemas.microsoft.com/office/drawing/2014/main" id="{A331888C-F498-C93D-5E30-FEB65F3A8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496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9463" name="Text Box 7">
            <a:extLst>
              <a:ext uri="{FF2B5EF4-FFF2-40B4-BE49-F238E27FC236}">
                <a16:creationId xmlns:a16="http://schemas.microsoft.com/office/drawing/2014/main" id="{6AA2F354-C9DF-E73D-3A97-9F17BEB05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2200275"/>
            <a:ext cx="7800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It transforms into an elongated shape for a short time.</a:t>
            </a:r>
          </a:p>
        </p:txBody>
      </p:sp>
    </p:spTree>
  </p:cSld>
  <p:clrMapOvr>
    <a:masterClrMapping/>
  </p:clrMapOvr>
  <p:transition advClick="0" advTm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8E4F40EF-69A3-0DD1-AB97-57E50AC15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6050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The uranium-236 nucleus formed is very unstable.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FAF459EF-DD2E-DC7C-5CC0-754A95FAE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84175"/>
            <a:ext cx="5073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Fission Process</a:t>
            </a:r>
          </a:p>
        </p:txBody>
      </p:sp>
      <p:grpSp>
        <p:nvGrpSpPr>
          <p:cNvPr id="20487" name="Group 7">
            <a:extLst>
              <a:ext uri="{FF2B5EF4-FFF2-40B4-BE49-F238E27FC236}">
                <a16:creationId xmlns:a16="http://schemas.microsoft.com/office/drawing/2014/main" id="{79DB01A0-B238-691B-511E-1C774550C53C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810000"/>
            <a:ext cx="762000" cy="1524000"/>
            <a:chOff x="1296" y="2400"/>
            <a:chExt cx="480" cy="960"/>
          </a:xfrm>
        </p:grpSpPr>
        <p:sp>
          <p:nvSpPr>
            <p:cNvPr id="20484" name="Oval 4">
              <a:extLst>
                <a:ext uri="{FF2B5EF4-FFF2-40B4-BE49-F238E27FC236}">
                  <a16:creationId xmlns:a16="http://schemas.microsoft.com/office/drawing/2014/main" id="{B243F18A-3249-54B2-0D2B-8529F5DE7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880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85" name="Oval 5">
              <a:extLst>
                <a:ext uri="{FF2B5EF4-FFF2-40B4-BE49-F238E27FC236}">
                  <a16:creationId xmlns:a16="http://schemas.microsoft.com/office/drawing/2014/main" id="{F16D5385-6553-8DCC-B4D8-FC69978AB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400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486" name="Text Box 6">
            <a:extLst>
              <a:ext uri="{FF2B5EF4-FFF2-40B4-BE49-F238E27FC236}">
                <a16:creationId xmlns:a16="http://schemas.microsoft.com/office/drawing/2014/main" id="{2BB6187D-3D86-4626-A6FE-7BACBA954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2200275"/>
            <a:ext cx="7800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It transforms into an elongated shape for a short time.</a:t>
            </a:r>
          </a:p>
        </p:txBody>
      </p:sp>
    </p:spTree>
  </p:cSld>
  <p:clrMapOvr>
    <a:masterClrMapping/>
  </p:clrMapOvr>
  <p:transition advClick="0" advTm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Text Box 9">
            <a:extLst>
              <a:ext uri="{FF2B5EF4-FFF2-40B4-BE49-F238E27FC236}">
                <a16:creationId xmlns:a16="http://schemas.microsoft.com/office/drawing/2014/main" id="{BF5E64B3-0BD9-7373-E7F9-996027D18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605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It then splits into 2 fission fragments and releases neutrons.</a:t>
            </a:r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7B96BEC7-13F3-E65C-40C2-0BB950391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84175"/>
            <a:ext cx="5073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Fission Process</a:t>
            </a:r>
          </a:p>
        </p:txBody>
      </p:sp>
      <p:grpSp>
        <p:nvGrpSpPr>
          <p:cNvPr id="17420" name="Group 12">
            <a:extLst>
              <a:ext uri="{FF2B5EF4-FFF2-40B4-BE49-F238E27FC236}">
                <a16:creationId xmlns:a16="http://schemas.microsoft.com/office/drawing/2014/main" id="{5E9E1B1F-09EB-6B1E-92C7-EE853522C108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429000"/>
            <a:ext cx="842963" cy="838200"/>
            <a:chOff x="1344" y="1584"/>
            <a:chExt cx="531" cy="528"/>
          </a:xfrm>
        </p:grpSpPr>
        <p:sp>
          <p:nvSpPr>
            <p:cNvPr id="17421" name="Oval 13">
              <a:extLst>
                <a:ext uri="{FF2B5EF4-FFF2-40B4-BE49-F238E27FC236}">
                  <a16:creationId xmlns:a16="http://schemas.microsoft.com/office/drawing/2014/main" id="{90FF234D-4E72-9F89-B460-8E2C46AE5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584"/>
              <a:ext cx="528" cy="5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7422" name="Group 14">
              <a:extLst>
                <a:ext uri="{FF2B5EF4-FFF2-40B4-BE49-F238E27FC236}">
                  <a16:creationId xmlns:a16="http://schemas.microsoft.com/office/drawing/2014/main" id="{042E6EC5-AD80-344F-E7FA-75C31A1B2E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680"/>
              <a:ext cx="531" cy="356"/>
              <a:chOff x="2140" y="2976"/>
              <a:chExt cx="531" cy="356"/>
            </a:xfrm>
          </p:grpSpPr>
          <p:sp>
            <p:nvSpPr>
              <p:cNvPr id="17423" name="Text Box 15">
                <a:extLst>
                  <a:ext uri="{FF2B5EF4-FFF2-40B4-BE49-F238E27FC236}">
                    <a16:creationId xmlns:a16="http://schemas.microsoft.com/office/drawing/2014/main" id="{DE1278EB-0525-F98F-D818-A3EB4364FD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0" y="2976"/>
                <a:ext cx="3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141</a:t>
                </a:r>
              </a:p>
            </p:txBody>
          </p:sp>
          <p:sp>
            <p:nvSpPr>
              <p:cNvPr id="17424" name="Text Box 16">
                <a:extLst>
                  <a:ext uri="{FF2B5EF4-FFF2-40B4-BE49-F238E27FC236}">
                    <a16:creationId xmlns:a16="http://schemas.microsoft.com/office/drawing/2014/main" id="{3F02C55A-92B2-9E17-72CC-F6B7D15D01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4" y="3120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56</a:t>
                </a:r>
              </a:p>
            </p:txBody>
          </p:sp>
          <p:sp>
            <p:nvSpPr>
              <p:cNvPr id="17425" name="Text Box 17">
                <a:extLst>
                  <a:ext uri="{FF2B5EF4-FFF2-40B4-BE49-F238E27FC236}">
                    <a16:creationId xmlns:a16="http://schemas.microsoft.com/office/drawing/2014/main" id="{DA9B645B-E937-2D7F-CA4C-A0B1DEC6C6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42" y="3002"/>
                <a:ext cx="32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Ba</a:t>
                </a:r>
              </a:p>
            </p:txBody>
          </p:sp>
        </p:grpSp>
      </p:grpSp>
      <p:grpSp>
        <p:nvGrpSpPr>
          <p:cNvPr id="17426" name="Group 18">
            <a:extLst>
              <a:ext uri="{FF2B5EF4-FFF2-40B4-BE49-F238E27FC236}">
                <a16:creationId xmlns:a16="http://schemas.microsoft.com/office/drawing/2014/main" id="{E2914000-DB36-979B-BED3-DEEBFFD71586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800600"/>
            <a:ext cx="838200" cy="838200"/>
            <a:chOff x="1344" y="2112"/>
            <a:chExt cx="528" cy="528"/>
          </a:xfrm>
        </p:grpSpPr>
        <p:sp>
          <p:nvSpPr>
            <p:cNvPr id="17427" name="Oval 19">
              <a:extLst>
                <a:ext uri="{FF2B5EF4-FFF2-40B4-BE49-F238E27FC236}">
                  <a16:creationId xmlns:a16="http://schemas.microsoft.com/office/drawing/2014/main" id="{9AAACA58-F602-FB66-8B60-5415FFD64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112"/>
              <a:ext cx="528" cy="5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7428" name="Group 20">
              <a:extLst>
                <a:ext uri="{FF2B5EF4-FFF2-40B4-BE49-F238E27FC236}">
                  <a16:creationId xmlns:a16="http://schemas.microsoft.com/office/drawing/2014/main" id="{1131A383-5F39-9413-EBB8-59204446F8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2188"/>
              <a:ext cx="521" cy="356"/>
              <a:chOff x="2140" y="2976"/>
              <a:chExt cx="521" cy="356"/>
            </a:xfrm>
          </p:grpSpPr>
          <p:sp>
            <p:nvSpPr>
              <p:cNvPr id="17429" name="Text Box 21">
                <a:extLst>
                  <a:ext uri="{FF2B5EF4-FFF2-40B4-BE49-F238E27FC236}">
                    <a16:creationId xmlns:a16="http://schemas.microsoft.com/office/drawing/2014/main" id="{F94E1DFA-B9E5-C72E-022B-CEAB017304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0" y="2976"/>
                <a:ext cx="3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 92</a:t>
                </a:r>
              </a:p>
            </p:txBody>
          </p:sp>
          <p:sp>
            <p:nvSpPr>
              <p:cNvPr id="17430" name="Text Box 22">
                <a:extLst>
                  <a:ext uri="{FF2B5EF4-FFF2-40B4-BE49-F238E27FC236}">
                    <a16:creationId xmlns:a16="http://schemas.microsoft.com/office/drawing/2014/main" id="{05943CB2-34C5-DC19-AEC8-EF0D8BC3B2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4" y="3120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36</a:t>
                </a:r>
              </a:p>
            </p:txBody>
          </p:sp>
          <p:sp>
            <p:nvSpPr>
              <p:cNvPr id="17431" name="Text Box 23">
                <a:extLst>
                  <a:ext uri="{FF2B5EF4-FFF2-40B4-BE49-F238E27FC236}">
                    <a16:creationId xmlns:a16="http://schemas.microsoft.com/office/drawing/2014/main" id="{455D0C3A-DE0E-54D3-6AE3-81B377DACD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42" y="3002"/>
                <a:ext cx="31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Kr</a:t>
                </a:r>
              </a:p>
            </p:txBody>
          </p:sp>
        </p:grpSp>
      </p:grpSp>
      <p:grpSp>
        <p:nvGrpSpPr>
          <p:cNvPr id="17432" name="Group 24">
            <a:extLst>
              <a:ext uri="{FF2B5EF4-FFF2-40B4-BE49-F238E27FC236}">
                <a16:creationId xmlns:a16="http://schemas.microsoft.com/office/drawing/2014/main" id="{4D242D1B-4365-0B32-2EBB-B8C12190D350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486400"/>
            <a:ext cx="685800" cy="609600"/>
            <a:chOff x="1632" y="2496"/>
            <a:chExt cx="432" cy="384"/>
          </a:xfrm>
        </p:grpSpPr>
        <p:sp>
          <p:nvSpPr>
            <p:cNvPr id="17433" name="Oval 25">
              <a:extLst>
                <a:ext uri="{FF2B5EF4-FFF2-40B4-BE49-F238E27FC236}">
                  <a16:creationId xmlns:a16="http://schemas.microsoft.com/office/drawing/2014/main" id="{C3E73182-D9B6-A269-C00C-15FFF99F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7434" name="Group 26">
              <a:extLst>
                <a:ext uri="{FF2B5EF4-FFF2-40B4-BE49-F238E27FC236}">
                  <a16:creationId xmlns:a16="http://schemas.microsoft.com/office/drawing/2014/main" id="{169C9C48-1322-D140-B259-C70FF6258C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17435" name="Text Box 27">
                <a:extLst>
                  <a:ext uri="{FF2B5EF4-FFF2-40B4-BE49-F238E27FC236}">
                    <a16:creationId xmlns:a16="http://schemas.microsoft.com/office/drawing/2014/main" id="{C0943DCC-EB0E-2AAD-1B01-9EBF5BD8F3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17436" name="Group 28">
                <a:extLst>
                  <a:ext uri="{FF2B5EF4-FFF2-40B4-BE49-F238E27FC236}">
                    <a16:creationId xmlns:a16="http://schemas.microsoft.com/office/drawing/2014/main" id="{170DAD35-913D-78AC-390D-06DC1B55E0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17437" name="Text Box 29">
                  <a:extLst>
                    <a:ext uri="{FF2B5EF4-FFF2-40B4-BE49-F238E27FC236}">
                      <a16:creationId xmlns:a16="http://schemas.microsoft.com/office/drawing/2014/main" id="{0DF1091E-58ED-4153-88F7-963A64128E7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17438" name="Text Box 30">
                  <a:extLst>
                    <a:ext uri="{FF2B5EF4-FFF2-40B4-BE49-F238E27FC236}">
                      <a16:creationId xmlns:a16="http://schemas.microsoft.com/office/drawing/2014/main" id="{B6A701CC-B6E0-6DEA-4410-6134E669EB1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  <p:grpSp>
        <p:nvGrpSpPr>
          <p:cNvPr id="17439" name="Group 31">
            <a:extLst>
              <a:ext uri="{FF2B5EF4-FFF2-40B4-BE49-F238E27FC236}">
                <a16:creationId xmlns:a16="http://schemas.microsoft.com/office/drawing/2014/main" id="{0D98B807-3A3C-DB7D-A10F-12D31B813D29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048000"/>
            <a:ext cx="685800" cy="609600"/>
            <a:chOff x="1632" y="2496"/>
            <a:chExt cx="432" cy="384"/>
          </a:xfrm>
        </p:grpSpPr>
        <p:sp>
          <p:nvSpPr>
            <p:cNvPr id="17440" name="Oval 32">
              <a:extLst>
                <a:ext uri="{FF2B5EF4-FFF2-40B4-BE49-F238E27FC236}">
                  <a16:creationId xmlns:a16="http://schemas.microsoft.com/office/drawing/2014/main" id="{0A5C7B4F-C021-BF13-27B1-414717BB7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7441" name="Group 33">
              <a:extLst>
                <a:ext uri="{FF2B5EF4-FFF2-40B4-BE49-F238E27FC236}">
                  <a16:creationId xmlns:a16="http://schemas.microsoft.com/office/drawing/2014/main" id="{C698D109-7BC0-6C00-A268-4453477C1E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17442" name="Text Box 34">
                <a:extLst>
                  <a:ext uri="{FF2B5EF4-FFF2-40B4-BE49-F238E27FC236}">
                    <a16:creationId xmlns:a16="http://schemas.microsoft.com/office/drawing/2014/main" id="{8091BACF-504E-C02C-36E6-B62C5A8DC3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17443" name="Group 35">
                <a:extLst>
                  <a:ext uri="{FF2B5EF4-FFF2-40B4-BE49-F238E27FC236}">
                    <a16:creationId xmlns:a16="http://schemas.microsoft.com/office/drawing/2014/main" id="{B12A28E1-6415-DE57-A386-78FFE3C538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17444" name="Text Box 36">
                  <a:extLst>
                    <a:ext uri="{FF2B5EF4-FFF2-40B4-BE49-F238E27FC236}">
                      <a16:creationId xmlns:a16="http://schemas.microsoft.com/office/drawing/2014/main" id="{808D65EE-1C91-688B-22D4-35DE444DDB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17445" name="Text Box 37">
                  <a:extLst>
                    <a:ext uri="{FF2B5EF4-FFF2-40B4-BE49-F238E27FC236}">
                      <a16:creationId xmlns:a16="http://schemas.microsoft.com/office/drawing/2014/main" id="{8AEB3DE6-A72B-F1FF-3924-DEBDFAC0FB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  <p:grpSp>
        <p:nvGrpSpPr>
          <p:cNvPr id="17446" name="Group 38">
            <a:extLst>
              <a:ext uri="{FF2B5EF4-FFF2-40B4-BE49-F238E27FC236}">
                <a16:creationId xmlns:a16="http://schemas.microsoft.com/office/drawing/2014/main" id="{9047AC5A-CEE5-8F4F-CC41-546FC7CEA116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4267200"/>
            <a:ext cx="685800" cy="609600"/>
            <a:chOff x="1632" y="2496"/>
            <a:chExt cx="432" cy="384"/>
          </a:xfrm>
        </p:grpSpPr>
        <p:sp>
          <p:nvSpPr>
            <p:cNvPr id="17447" name="Oval 39">
              <a:extLst>
                <a:ext uri="{FF2B5EF4-FFF2-40B4-BE49-F238E27FC236}">
                  <a16:creationId xmlns:a16="http://schemas.microsoft.com/office/drawing/2014/main" id="{BE7B0E7B-E19C-4E2A-2A79-7B0B803CD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7448" name="Group 40">
              <a:extLst>
                <a:ext uri="{FF2B5EF4-FFF2-40B4-BE49-F238E27FC236}">
                  <a16:creationId xmlns:a16="http://schemas.microsoft.com/office/drawing/2014/main" id="{EF98B630-94DB-7F74-DD64-A1764D5CA2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17449" name="Text Box 41">
                <a:extLst>
                  <a:ext uri="{FF2B5EF4-FFF2-40B4-BE49-F238E27FC236}">
                    <a16:creationId xmlns:a16="http://schemas.microsoft.com/office/drawing/2014/main" id="{2CABC93F-506B-3B8A-CBB7-22BBBFC6C3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17450" name="Group 42">
                <a:extLst>
                  <a:ext uri="{FF2B5EF4-FFF2-40B4-BE49-F238E27FC236}">
                    <a16:creationId xmlns:a16="http://schemas.microsoft.com/office/drawing/2014/main" id="{5243BF7E-F09C-7CF9-6E07-78DBDB4DB8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17451" name="Text Box 43">
                  <a:extLst>
                    <a:ext uri="{FF2B5EF4-FFF2-40B4-BE49-F238E27FC236}">
                      <a16:creationId xmlns:a16="http://schemas.microsoft.com/office/drawing/2014/main" id="{3CFE7F44-8AEB-E14D-5494-378802DFBFE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17452" name="Text Box 44">
                  <a:extLst>
                    <a:ext uri="{FF2B5EF4-FFF2-40B4-BE49-F238E27FC236}">
                      <a16:creationId xmlns:a16="http://schemas.microsoft.com/office/drawing/2014/main" id="{03F01FEE-CCDA-76FD-0BCB-8381ACDE815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extLst>
              <a:ext uri="{FF2B5EF4-FFF2-40B4-BE49-F238E27FC236}">
                <a16:creationId xmlns:a16="http://schemas.microsoft.com/office/drawing/2014/main" id="{66763DD2-4033-BDC7-1F6D-259C7998A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605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It then splits into 2 fission fragments and releases neutrons.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83337DE0-2465-6421-6982-B762930DF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84175"/>
            <a:ext cx="5073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Fission Process</a:t>
            </a:r>
          </a:p>
        </p:txBody>
      </p:sp>
      <p:grpSp>
        <p:nvGrpSpPr>
          <p:cNvPr id="52228" name="Group 4">
            <a:extLst>
              <a:ext uri="{FF2B5EF4-FFF2-40B4-BE49-F238E27FC236}">
                <a16:creationId xmlns:a16="http://schemas.microsoft.com/office/drawing/2014/main" id="{EA5A04BB-692E-BABD-DE50-D9364C6D595A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048000"/>
            <a:ext cx="842963" cy="838200"/>
            <a:chOff x="1344" y="1584"/>
            <a:chExt cx="531" cy="528"/>
          </a:xfrm>
        </p:grpSpPr>
        <p:sp>
          <p:nvSpPr>
            <p:cNvPr id="52229" name="Oval 5">
              <a:extLst>
                <a:ext uri="{FF2B5EF4-FFF2-40B4-BE49-F238E27FC236}">
                  <a16:creationId xmlns:a16="http://schemas.microsoft.com/office/drawing/2014/main" id="{14A380C8-C6A5-3E02-AD1A-037661BA5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584"/>
              <a:ext cx="528" cy="5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2230" name="Group 6">
              <a:extLst>
                <a:ext uri="{FF2B5EF4-FFF2-40B4-BE49-F238E27FC236}">
                  <a16:creationId xmlns:a16="http://schemas.microsoft.com/office/drawing/2014/main" id="{B525C036-8D0B-2339-BB0E-141CDE0BCA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680"/>
              <a:ext cx="531" cy="356"/>
              <a:chOff x="2140" y="2976"/>
              <a:chExt cx="531" cy="356"/>
            </a:xfrm>
          </p:grpSpPr>
          <p:sp>
            <p:nvSpPr>
              <p:cNvPr id="52231" name="Text Box 7">
                <a:extLst>
                  <a:ext uri="{FF2B5EF4-FFF2-40B4-BE49-F238E27FC236}">
                    <a16:creationId xmlns:a16="http://schemas.microsoft.com/office/drawing/2014/main" id="{78977DEF-0F09-3999-4B43-E739E28262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0" y="2976"/>
                <a:ext cx="3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141</a:t>
                </a:r>
              </a:p>
            </p:txBody>
          </p:sp>
          <p:sp>
            <p:nvSpPr>
              <p:cNvPr id="52232" name="Text Box 8">
                <a:extLst>
                  <a:ext uri="{FF2B5EF4-FFF2-40B4-BE49-F238E27FC236}">
                    <a16:creationId xmlns:a16="http://schemas.microsoft.com/office/drawing/2014/main" id="{A618A34A-2222-1E84-1B25-58F6760F37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4" y="3120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56</a:t>
                </a:r>
              </a:p>
            </p:txBody>
          </p:sp>
          <p:sp>
            <p:nvSpPr>
              <p:cNvPr id="52233" name="Text Box 9">
                <a:extLst>
                  <a:ext uri="{FF2B5EF4-FFF2-40B4-BE49-F238E27FC236}">
                    <a16:creationId xmlns:a16="http://schemas.microsoft.com/office/drawing/2014/main" id="{776A7F7E-F1E8-7009-04AE-0A810FAC09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42" y="3002"/>
                <a:ext cx="32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Ba</a:t>
                </a:r>
              </a:p>
            </p:txBody>
          </p:sp>
        </p:grpSp>
      </p:grpSp>
      <p:grpSp>
        <p:nvGrpSpPr>
          <p:cNvPr id="52234" name="Group 10">
            <a:extLst>
              <a:ext uri="{FF2B5EF4-FFF2-40B4-BE49-F238E27FC236}">
                <a16:creationId xmlns:a16="http://schemas.microsoft.com/office/drawing/2014/main" id="{D26BB8EE-E437-1A9E-7B0F-CD550CED65C4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181600"/>
            <a:ext cx="838200" cy="838200"/>
            <a:chOff x="1344" y="2112"/>
            <a:chExt cx="528" cy="528"/>
          </a:xfrm>
        </p:grpSpPr>
        <p:sp>
          <p:nvSpPr>
            <p:cNvPr id="52235" name="Oval 11">
              <a:extLst>
                <a:ext uri="{FF2B5EF4-FFF2-40B4-BE49-F238E27FC236}">
                  <a16:creationId xmlns:a16="http://schemas.microsoft.com/office/drawing/2014/main" id="{C38F2E81-B145-EFAD-F4A0-786DF0581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112"/>
              <a:ext cx="528" cy="5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2236" name="Group 12">
              <a:extLst>
                <a:ext uri="{FF2B5EF4-FFF2-40B4-BE49-F238E27FC236}">
                  <a16:creationId xmlns:a16="http://schemas.microsoft.com/office/drawing/2014/main" id="{880A1C52-A9B3-1638-476E-6F8F7B7781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2188"/>
              <a:ext cx="521" cy="356"/>
              <a:chOff x="2140" y="2976"/>
              <a:chExt cx="521" cy="356"/>
            </a:xfrm>
          </p:grpSpPr>
          <p:sp>
            <p:nvSpPr>
              <p:cNvPr id="52237" name="Text Box 13">
                <a:extLst>
                  <a:ext uri="{FF2B5EF4-FFF2-40B4-BE49-F238E27FC236}">
                    <a16:creationId xmlns:a16="http://schemas.microsoft.com/office/drawing/2014/main" id="{F668DE86-59D8-7252-A522-B89971EEB5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0" y="2976"/>
                <a:ext cx="3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 92</a:t>
                </a:r>
              </a:p>
            </p:txBody>
          </p:sp>
          <p:sp>
            <p:nvSpPr>
              <p:cNvPr id="52238" name="Text Box 14">
                <a:extLst>
                  <a:ext uri="{FF2B5EF4-FFF2-40B4-BE49-F238E27FC236}">
                    <a16:creationId xmlns:a16="http://schemas.microsoft.com/office/drawing/2014/main" id="{867B3A56-C416-475B-FF09-5DD1B2B14B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4" y="3120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36</a:t>
                </a:r>
              </a:p>
            </p:txBody>
          </p:sp>
          <p:sp>
            <p:nvSpPr>
              <p:cNvPr id="52239" name="Text Box 15">
                <a:extLst>
                  <a:ext uri="{FF2B5EF4-FFF2-40B4-BE49-F238E27FC236}">
                    <a16:creationId xmlns:a16="http://schemas.microsoft.com/office/drawing/2014/main" id="{106BA7F3-75BE-9AEA-C6F8-7AAE6DBC69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42" y="3002"/>
                <a:ext cx="31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Kr</a:t>
                </a:r>
              </a:p>
            </p:txBody>
          </p:sp>
        </p:grpSp>
      </p:grpSp>
      <p:grpSp>
        <p:nvGrpSpPr>
          <p:cNvPr id="52240" name="Group 16">
            <a:extLst>
              <a:ext uri="{FF2B5EF4-FFF2-40B4-BE49-F238E27FC236}">
                <a16:creationId xmlns:a16="http://schemas.microsoft.com/office/drawing/2014/main" id="{BFA5B1E5-C930-C346-3842-EE7183B743F8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5867400"/>
            <a:ext cx="685800" cy="609600"/>
            <a:chOff x="1632" y="2496"/>
            <a:chExt cx="432" cy="384"/>
          </a:xfrm>
        </p:grpSpPr>
        <p:sp>
          <p:nvSpPr>
            <p:cNvPr id="52241" name="Oval 17">
              <a:extLst>
                <a:ext uri="{FF2B5EF4-FFF2-40B4-BE49-F238E27FC236}">
                  <a16:creationId xmlns:a16="http://schemas.microsoft.com/office/drawing/2014/main" id="{0740CD78-EF17-7BA9-6F38-D65886612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2242" name="Group 18">
              <a:extLst>
                <a:ext uri="{FF2B5EF4-FFF2-40B4-BE49-F238E27FC236}">
                  <a16:creationId xmlns:a16="http://schemas.microsoft.com/office/drawing/2014/main" id="{2AB71C22-FA76-8D27-2F9B-7C524AE757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52243" name="Text Box 19">
                <a:extLst>
                  <a:ext uri="{FF2B5EF4-FFF2-40B4-BE49-F238E27FC236}">
                    <a16:creationId xmlns:a16="http://schemas.microsoft.com/office/drawing/2014/main" id="{451BD10E-ADA9-684D-4AA4-540812BAD6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52244" name="Group 20">
                <a:extLst>
                  <a:ext uri="{FF2B5EF4-FFF2-40B4-BE49-F238E27FC236}">
                    <a16:creationId xmlns:a16="http://schemas.microsoft.com/office/drawing/2014/main" id="{F0762FEA-F81A-BE04-3999-34A25DC365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52245" name="Text Box 21">
                  <a:extLst>
                    <a:ext uri="{FF2B5EF4-FFF2-40B4-BE49-F238E27FC236}">
                      <a16:creationId xmlns:a16="http://schemas.microsoft.com/office/drawing/2014/main" id="{78143DBA-E07E-4D10-49FB-5CEE6AD8D9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52246" name="Text Box 22">
                  <a:extLst>
                    <a:ext uri="{FF2B5EF4-FFF2-40B4-BE49-F238E27FC236}">
                      <a16:creationId xmlns:a16="http://schemas.microsoft.com/office/drawing/2014/main" id="{F3D38391-0021-49FE-3CB6-C828D48C648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  <p:grpSp>
        <p:nvGrpSpPr>
          <p:cNvPr id="52247" name="Group 23">
            <a:extLst>
              <a:ext uri="{FF2B5EF4-FFF2-40B4-BE49-F238E27FC236}">
                <a16:creationId xmlns:a16="http://schemas.microsoft.com/office/drawing/2014/main" id="{9ABC7BD3-6F13-3B9B-93FF-DCC780189DC3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2667000"/>
            <a:ext cx="685800" cy="609600"/>
            <a:chOff x="1632" y="2496"/>
            <a:chExt cx="432" cy="384"/>
          </a:xfrm>
        </p:grpSpPr>
        <p:sp>
          <p:nvSpPr>
            <p:cNvPr id="52248" name="Oval 24">
              <a:extLst>
                <a:ext uri="{FF2B5EF4-FFF2-40B4-BE49-F238E27FC236}">
                  <a16:creationId xmlns:a16="http://schemas.microsoft.com/office/drawing/2014/main" id="{6B3A6A3D-DDF3-6FF5-27AB-DF8FB1250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2249" name="Group 25">
              <a:extLst>
                <a:ext uri="{FF2B5EF4-FFF2-40B4-BE49-F238E27FC236}">
                  <a16:creationId xmlns:a16="http://schemas.microsoft.com/office/drawing/2014/main" id="{FFA2F1A9-CFCE-6A20-315B-2A38E58515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52250" name="Text Box 26">
                <a:extLst>
                  <a:ext uri="{FF2B5EF4-FFF2-40B4-BE49-F238E27FC236}">
                    <a16:creationId xmlns:a16="http://schemas.microsoft.com/office/drawing/2014/main" id="{785FA6E7-0C6A-DEFA-7103-4FFA04671A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52251" name="Group 27">
                <a:extLst>
                  <a:ext uri="{FF2B5EF4-FFF2-40B4-BE49-F238E27FC236}">
                    <a16:creationId xmlns:a16="http://schemas.microsoft.com/office/drawing/2014/main" id="{67EAC6D3-D9BB-2DD3-3C60-24C89CFF87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52252" name="Text Box 28">
                  <a:extLst>
                    <a:ext uri="{FF2B5EF4-FFF2-40B4-BE49-F238E27FC236}">
                      <a16:creationId xmlns:a16="http://schemas.microsoft.com/office/drawing/2014/main" id="{C1611257-A027-31B2-F70A-4BE6CF621B4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52253" name="Text Box 29">
                  <a:extLst>
                    <a:ext uri="{FF2B5EF4-FFF2-40B4-BE49-F238E27FC236}">
                      <a16:creationId xmlns:a16="http://schemas.microsoft.com/office/drawing/2014/main" id="{C255EA94-9BE1-74BD-4C6E-63A0035160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  <p:grpSp>
        <p:nvGrpSpPr>
          <p:cNvPr id="52254" name="Group 30">
            <a:extLst>
              <a:ext uri="{FF2B5EF4-FFF2-40B4-BE49-F238E27FC236}">
                <a16:creationId xmlns:a16="http://schemas.microsoft.com/office/drawing/2014/main" id="{2418C29C-EAB8-D222-3345-844EFE339397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267200"/>
            <a:ext cx="685800" cy="609600"/>
            <a:chOff x="1632" y="2496"/>
            <a:chExt cx="432" cy="384"/>
          </a:xfrm>
        </p:grpSpPr>
        <p:sp>
          <p:nvSpPr>
            <p:cNvPr id="52255" name="Oval 31">
              <a:extLst>
                <a:ext uri="{FF2B5EF4-FFF2-40B4-BE49-F238E27FC236}">
                  <a16:creationId xmlns:a16="http://schemas.microsoft.com/office/drawing/2014/main" id="{BC7A3226-1565-5BC9-7F45-60365A020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2256" name="Group 32">
              <a:extLst>
                <a:ext uri="{FF2B5EF4-FFF2-40B4-BE49-F238E27FC236}">
                  <a16:creationId xmlns:a16="http://schemas.microsoft.com/office/drawing/2014/main" id="{3DB36758-7199-A619-7F8B-6E9127ACB4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52257" name="Text Box 33">
                <a:extLst>
                  <a:ext uri="{FF2B5EF4-FFF2-40B4-BE49-F238E27FC236}">
                    <a16:creationId xmlns:a16="http://schemas.microsoft.com/office/drawing/2014/main" id="{5BF80D35-A153-3F48-23BA-90D1CCCB83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52258" name="Group 34">
                <a:extLst>
                  <a:ext uri="{FF2B5EF4-FFF2-40B4-BE49-F238E27FC236}">
                    <a16:creationId xmlns:a16="http://schemas.microsoft.com/office/drawing/2014/main" id="{61D5E37F-D5FC-BDF1-D036-B6257AEC26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52259" name="Text Box 35">
                  <a:extLst>
                    <a:ext uri="{FF2B5EF4-FFF2-40B4-BE49-F238E27FC236}">
                      <a16:creationId xmlns:a16="http://schemas.microsoft.com/office/drawing/2014/main" id="{60313649-C895-E50B-E70F-28241645173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52260" name="Text Box 36">
                  <a:extLst>
                    <a:ext uri="{FF2B5EF4-FFF2-40B4-BE49-F238E27FC236}">
                      <a16:creationId xmlns:a16="http://schemas.microsoft.com/office/drawing/2014/main" id="{ECFBFC50-BD97-A848-FB53-782947271B6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</p:spTree>
  </p:cSld>
  <p:clrMapOvr>
    <a:masterClrMapping/>
  </p:clrMapOvr>
  <p:transition advClick="0" advTm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EEE98728-A893-BA3B-9A76-AE6106FB6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605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It then splits into 2 fission fragments and releases neutrons.</a:t>
            </a: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F113FB65-5239-208B-4510-C5DC1201C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84175"/>
            <a:ext cx="5073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Fission Process</a:t>
            </a:r>
          </a:p>
        </p:txBody>
      </p:sp>
      <p:grpSp>
        <p:nvGrpSpPr>
          <p:cNvPr id="53252" name="Group 4">
            <a:extLst>
              <a:ext uri="{FF2B5EF4-FFF2-40B4-BE49-F238E27FC236}">
                <a16:creationId xmlns:a16="http://schemas.microsoft.com/office/drawing/2014/main" id="{F81D487A-E4F4-9ECF-B28B-4D71D86FD870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667000"/>
            <a:ext cx="842963" cy="838200"/>
            <a:chOff x="1344" y="1584"/>
            <a:chExt cx="531" cy="528"/>
          </a:xfrm>
        </p:grpSpPr>
        <p:sp>
          <p:nvSpPr>
            <p:cNvPr id="53253" name="Oval 5">
              <a:extLst>
                <a:ext uri="{FF2B5EF4-FFF2-40B4-BE49-F238E27FC236}">
                  <a16:creationId xmlns:a16="http://schemas.microsoft.com/office/drawing/2014/main" id="{FBAFCC05-78FB-1133-42E7-99D518A62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584"/>
              <a:ext cx="528" cy="5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3254" name="Group 6">
              <a:extLst>
                <a:ext uri="{FF2B5EF4-FFF2-40B4-BE49-F238E27FC236}">
                  <a16:creationId xmlns:a16="http://schemas.microsoft.com/office/drawing/2014/main" id="{AB854A77-92F3-4D16-C96E-A5A6C4D090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680"/>
              <a:ext cx="531" cy="356"/>
              <a:chOff x="2140" y="2976"/>
              <a:chExt cx="531" cy="356"/>
            </a:xfrm>
          </p:grpSpPr>
          <p:sp>
            <p:nvSpPr>
              <p:cNvPr id="53255" name="Text Box 7">
                <a:extLst>
                  <a:ext uri="{FF2B5EF4-FFF2-40B4-BE49-F238E27FC236}">
                    <a16:creationId xmlns:a16="http://schemas.microsoft.com/office/drawing/2014/main" id="{1BDE6DA3-C686-9C33-97A4-98E7BDF83F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0" y="2976"/>
                <a:ext cx="3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141</a:t>
                </a:r>
              </a:p>
            </p:txBody>
          </p:sp>
          <p:sp>
            <p:nvSpPr>
              <p:cNvPr id="53256" name="Text Box 8">
                <a:extLst>
                  <a:ext uri="{FF2B5EF4-FFF2-40B4-BE49-F238E27FC236}">
                    <a16:creationId xmlns:a16="http://schemas.microsoft.com/office/drawing/2014/main" id="{7F8C6977-EF82-7C6E-1F8E-EBAE5B3EE7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4" y="3120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56</a:t>
                </a:r>
              </a:p>
            </p:txBody>
          </p:sp>
          <p:sp>
            <p:nvSpPr>
              <p:cNvPr id="53257" name="Text Box 9">
                <a:extLst>
                  <a:ext uri="{FF2B5EF4-FFF2-40B4-BE49-F238E27FC236}">
                    <a16:creationId xmlns:a16="http://schemas.microsoft.com/office/drawing/2014/main" id="{513F3D0E-7BAE-A0DE-A21C-B34306F2BC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42" y="3002"/>
                <a:ext cx="32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Ba</a:t>
                </a:r>
              </a:p>
            </p:txBody>
          </p:sp>
        </p:grpSp>
      </p:grpSp>
      <p:grpSp>
        <p:nvGrpSpPr>
          <p:cNvPr id="53258" name="Group 10">
            <a:extLst>
              <a:ext uri="{FF2B5EF4-FFF2-40B4-BE49-F238E27FC236}">
                <a16:creationId xmlns:a16="http://schemas.microsoft.com/office/drawing/2014/main" id="{B348D304-2FCA-DFF9-1C9B-556464F8F262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562600"/>
            <a:ext cx="838200" cy="838200"/>
            <a:chOff x="1344" y="2112"/>
            <a:chExt cx="528" cy="528"/>
          </a:xfrm>
        </p:grpSpPr>
        <p:sp>
          <p:nvSpPr>
            <p:cNvPr id="53259" name="Oval 11">
              <a:extLst>
                <a:ext uri="{FF2B5EF4-FFF2-40B4-BE49-F238E27FC236}">
                  <a16:creationId xmlns:a16="http://schemas.microsoft.com/office/drawing/2014/main" id="{706CA492-E37D-BA9D-DDAD-A17BEFD0D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112"/>
              <a:ext cx="528" cy="5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3260" name="Group 12">
              <a:extLst>
                <a:ext uri="{FF2B5EF4-FFF2-40B4-BE49-F238E27FC236}">
                  <a16:creationId xmlns:a16="http://schemas.microsoft.com/office/drawing/2014/main" id="{2B6EE933-FC20-4B6B-2B89-536813C61D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2188"/>
              <a:ext cx="521" cy="356"/>
              <a:chOff x="2140" y="2976"/>
              <a:chExt cx="521" cy="356"/>
            </a:xfrm>
          </p:grpSpPr>
          <p:sp>
            <p:nvSpPr>
              <p:cNvPr id="53261" name="Text Box 13">
                <a:extLst>
                  <a:ext uri="{FF2B5EF4-FFF2-40B4-BE49-F238E27FC236}">
                    <a16:creationId xmlns:a16="http://schemas.microsoft.com/office/drawing/2014/main" id="{E240024E-B2DD-F1E2-7DF1-C4A16F2B5F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0" y="2976"/>
                <a:ext cx="3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 92</a:t>
                </a:r>
              </a:p>
            </p:txBody>
          </p:sp>
          <p:sp>
            <p:nvSpPr>
              <p:cNvPr id="53262" name="Text Box 14">
                <a:extLst>
                  <a:ext uri="{FF2B5EF4-FFF2-40B4-BE49-F238E27FC236}">
                    <a16:creationId xmlns:a16="http://schemas.microsoft.com/office/drawing/2014/main" id="{E161DC22-450A-774E-7BD3-80F3402CFA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4" y="3120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36</a:t>
                </a:r>
              </a:p>
            </p:txBody>
          </p:sp>
          <p:sp>
            <p:nvSpPr>
              <p:cNvPr id="53263" name="Text Box 15">
                <a:extLst>
                  <a:ext uri="{FF2B5EF4-FFF2-40B4-BE49-F238E27FC236}">
                    <a16:creationId xmlns:a16="http://schemas.microsoft.com/office/drawing/2014/main" id="{C5CF55DD-FBAB-B43E-44D6-11D2339D11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42" y="3002"/>
                <a:ext cx="31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Kr</a:t>
                </a:r>
              </a:p>
            </p:txBody>
          </p:sp>
        </p:grpSp>
      </p:grpSp>
      <p:grpSp>
        <p:nvGrpSpPr>
          <p:cNvPr id="53264" name="Group 16">
            <a:extLst>
              <a:ext uri="{FF2B5EF4-FFF2-40B4-BE49-F238E27FC236}">
                <a16:creationId xmlns:a16="http://schemas.microsoft.com/office/drawing/2014/main" id="{AA6B71DA-195C-FEA0-94E1-B291E8AA030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6172200"/>
            <a:ext cx="685800" cy="609600"/>
            <a:chOff x="1632" y="2496"/>
            <a:chExt cx="432" cy="384"/>
          </a:xfrm>
        </p:grpSpPr>
        <p:sp>
          <p:nvSpPr>
            <p:cNvPr id="53265" name="Oval 17">
              <a:extLst>
                <a:ext uri="{FF2B5EF4-FFF2-40B4-BE49-F238E27FC236}">
                  <a16:creationId xmlns:a16="http://schemas.microsoft.com/office/drawing/2014/main" id="{61D14FE4-30BB-86E0-813A-FE6056B70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3266" name="Group 18">
              <a:extLst>
                <a:ext uri="{FF2B5EF4-FFF2-40B4-BE49-F238E27FC236}">
                  <a16:creationId xmlns:a16="http://schemas.microsoft.com/office/drawing/2014/main" id="{D1498A05-39B9-3798-4193-E8E1E9CC64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53267" name="Text Box 19">
                <a:extLst>
                  <a:ext uri="{FF2B5EF4-FFF2-40B4-BE49-F238E27FC236}">
                    <a16:creationId xmlns:a16="http://schemas.microsoft.com/office/drawing/2014/main" id="{E3E89631-5DD9-3C74-2AAD-5EA23C7B63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53268" name="Group 20">
                <a:extLst>
                  <a:ext uri="{FF2B5EF4-FFF2-40B4-BE49-F238E27FC236}">
                    <a16:creationId xmlns:a16="http://schemas.microsoft.com/office/drawing/2014/main" id="{B96A8640-B91F-FB9A-4664-4BDE0B0393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53269" name="Text Box 21">
                  <a:extLst>
                    <a:ext uri="{FF2B5EF4-FFF2-40B4-BE49-F238E27FC236}">
                      <a16:creationId xmlns:a16="http://schemas.microsoft.com/office/drawing/2014/main" id="{AC4873E5-C9AD-2F7D-5D8F-2C7E0E9728D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53270" name="Text Box 22">
                  <a:extLst>
                    <a:ext uri="{FF2B5EF4-FFF2-40B4-BE49-F238E27FC236}">
                      <a16:creationId xmlns:a16="http://schemas.microsoft.com/office/drawing/2014/main" id="{114D62E5-F1D3-B4D2-4305-F6EA5246F98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  <p:grpSp>
        <p:nvGrpSpPr>
          <p:cNvPr id="53271" name="Group 23">
            <a:extLst>
              <a:ext uri="{FF2B5EF4-FFF2-40B4-BE49-F238E27FC236}">
                <a16:creationId xmlns:a16="http://schemas.microsoft.com/office/drawing/2014/main" id="{0ECED000-3361-977A-9BCA-31865210F58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286000"/>
            <a:ext cx="685800" cy="609600"/>
            <a:chOff x="1632" y="2496"/>
            <a:chExt cx="432" cy="384"/>
          </a:xfrm>
        </p:grpSpPr>
        <p:sp>
          <p:nvSpPr>
            <p:cNvPr id="53272" name="Oval 24">
              <a:extLst>
                <a:ext uri="{FF2B5EF4-FFF2-40B4-BE49-F238E27FC236}">
                  <a16:creationId xmlns:a16="http://schemas.microsoft.com/office/drawing/2014/main" id="{9F29D6EB-97AD-67F7-AD62-865B64764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3273" name="Group 25">
              <a:extLst>
                <a:ext uri="{FF2B5EF4-FFF2-40B4-BE49-F238E27FC236}">
                  <a16:creationId xmlns:a16="http://schemas.microsoft.com/office/drawing/2014/main" id="{CDAC4A42-A9DD-AFA7-B5B3-BBCB2E81E8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53274" name="Text Box 26">
                <a:extLst>
                  <a:ext uri="{FF2B5EF4-FFF2-40B4-BE49-F238E27FC236}">
                    <a16:creationId xmlns:a16="http://schemas.microsoft.com/office/drawing/2014/main" id="{CBEE91C8-F602-96EB-7E2D-0F396D87EC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53275" name="Group 27">
                <a:extLst>
                  <a:ext uri="{FF2B5EF4-FFF2-40B4-BE49-F238E27FC236}">
                    <a16:creationId xmlns:a16="http://schemas.microsoft.com/office/drawing/2014/main" id="{844940B1-FAA9-AD4F-A397-18BFFC9171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53276" name="Text Box 28">
                  <a:extLst>
                    <a:ext uri="{FF2B5EF4-FFF2-40B4-BE49-F238E27FC236}">
                      <a16:creationId xmlns:a16="http://schemas.microsoft.com/office/drawing/2014/main" id="{CC1325C1-E1C5-D6E5-5AB8-24B2114A62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53277" name="Text Box 29">
                  <a:extLst>
                    <a:ext uri="{FF2B5EF4-FFF2-40B4-BE49-F238E27FC236}">
                      <a16:creationId xmlns:a16="http://schemas.microsoft.com/office/drawing/2014/main" id="{7333F968-FFE8-2DD2-FA6A-BABF411E17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  <p:grpSp>
        <p:nvGrpSpPr>
          <p:cNvPr id="53278" name="Group 30">
            <a:extLst>
              <a:ext uri="{FF2B5EF4-FFF2-40B4-BE49-F238E27FC236}">
                <a16:creationId xmlns:a16="http://schemas.microsoft.com/office/drawing/2014/main" id="{889C81E8-6A43-B983-349C-946F65619860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267200"/>
            <a:ext cx="685800" cy="609600"/>
            <a:chOff x="1632" y="2496"/>
            <a:chExt cx="432" cy="384"/>
          </a:xfrm>
        </p:grpSpPr>
        <p:sp>
          <p:nvSpPr>
            <p:cNvPr id="53279" name="Oval 31">
              <a:extLst>
                <a:ext uri="{FF2B5EF4-FFF2-40B4-BE49-F238E27FC236}">
                  <a16:creationId xmlns:a16="http://schemas.microsoft.com/office/drawing/2014/main" id="{362CA394-CF39-105D-EA26-296BD5695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3280" name="Group 32">
              <a:extLst>
                <a:ext uri="{FF2B5EF4-FFF2-40B4-BE49-F238E27FC236}">
                  <a16:creationId xmlns:a16="http://schemas.microsoft.com/office/drawing/2014/main" id="{AF706A02-5AD9-AE73-AE6B-5527385456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53281" name="Text Box 33">
                <a:extLst>
                  <a:ext uri="{FF2B5EF4-FFF2-40B4-BE49-F238E27FC236}">
                    <a16:creationId xmlns:a16="http://schemas.microsoft.com/office/drawing/2014/main" id="{8BAC3B59-221C-092D-69AE-D97D50AE3E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53282" name="Group 34">
                <a:extLst>
                  <a:ext uri="{FF2B5EF4-FFF2-40B4-BE49-F238E27FC236}">
                    <a16:creationId xmlns:a16="http://schemas.microsoft.com/office/drawing/2014/main" id="{3AA0A7FC-48D8-25DD-0579-E19492DFFD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53283" name="Text Box 35">
                  <a:extLst>
                    <a:ext uri="{FF2B5EF4-FFF2-40B4-BE49-F238E27FC236}">
                      <a16:creationId xmlns:a16="http://schemas.microsoft.com/office/drawing/2014/main" id="{B0900C81-0E39-4F2F-5969-3DDDF8B4529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53284" name="Text Box 36">
                  <a:extLst>
                    <a:ext uri="{FF2B5EF4-FFF2-40B4-BE49-F238E27FC236}">
                      <a16:creationId xmlns:a16="http://schemas.microsoft.com/office/drawing/2014/main" id="{A3528013-9FFF-EFD4-C306-B2C6D17A0AD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</p:spTree>
  </p:cSld>
  <p:clrMapOvr>
    <a:masterClrMapping/>
  </p:clrMapOvr>
  <p:transition advClick="0" advTm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>
            <a:extLst>
              <a:ext uri="{FF2B5EF4-FFF2-40B4-BE49-F238E27FC236}">
                <a16:creationId xmlns:a16="http://schemas.microsoft.com/office/drawing/2014/main" id="{026346C3-088C-0DC9-FD16-A3F4DC8B7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605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It then splits into 2 fission fragments and releases neutrons.</a:t>
            </a: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035BBC48-F5C6-E260-796F-CFC2B27ED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84175"/>
            <a:ext cx="5073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Fission Process</a:t>
            </a:r>
          </a:p>
        </p:txBody>
      </p:sp>
      <p:grpSp>
        <p:nvGrpSpPr>
          <p:cNvPr id="55300" name="Group 4">
            <a:extLst>
              <a:ext uri="{FF2B5EF4-FFF2-40B4-BE49-F238E27FC236}">
                <a16:creationId xmlns:a16="http://schemas.microsoft.com/office/drawing/2014/main" id="{460AFB13-477D-0159-B7B2-9FBC6F6E6416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286000"/>
            <a:ext cx="842963" cy="838200"/>
            <a:chOff x="1344" y="1584"/>
            <a:chExt cx="531" cy="528"/>
          </a:xfrm>
        </p:grpSpPr>
        <p:sp>
          <p:nvSpPr>
            <p:cNvPr id="55301" name="Oval 5">
              <a:extLst>
                <a:ext uri="{FF2B5EF4-FFF2-40B4-BE49-F238E27FC236}">
                  <a16:creationId xmlns:a16="http://schemas.microsoft.com/office/drawing/2014/main" id="{6933ACEF-2C83-C86A-0B6E-16DEC8B36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584"/>
              <a:ext cx="528" cy="5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5302" name="Group 6">
              <a:extLst>
                <a:ext uri="{FF2B5EF4-FFF2-40B4-BE49-F238E27FC236}">
                  <a16:creationId xmlns:a16="http://schemas.microsoft.com/office/drawing/2014/main" id="{5DA7B5B0-2E83-C668-4BBB-E88A737CE0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680"/>
              <a:ext cx="531" cy="356"/>
              <a:chOff x="2140" y="2976"/>
              <a:chExt cx="531" cy="356"/>
            </a:xfrm>
          </p:grpSpPr>
          <p:sp>
            <p:nvSpPr>
              <p:cNvPr id="55303" name="Text Box 7">
                <a:extLst>
                  <a:ext uri="{FF2B5EF4-FFF2-40B4-BE49-F238E27FC236}">
                    <a16:creationId xmlns:a16="http://schemas.microsoft.com/office/drawing/2014/main" id="{BFED78C1-F86A-4D53-CDA6-9805602611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0" y="2976"/>
                <a:ext cx="3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141</a:t>
                </a:r>
              </a:p>
            </p:txBody>
          </p:sp>
          <p:sp>
            <p:nvSpPr>
              <p:cNvPr id="55304" name="Text Box 8">
                <a:extLst>
                  <a:ext uri="{FF2B5EF4-FFF2-40B4-BE49-F238E27FC236}">
                    <a16:creationId xmlns:a16="http://schemas.microsoft.com/office/drawing/2014/main" id="{A3445BCE-223A-867B-E8B0-8414669712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4" y="3120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56</a:t>
                </a:r>
              </a:p>
            </p:txBody>
          </p:sp>
          <p:sp>
            <p:nvSpPr>
              <p:cNvPr id="55305" name="Text Box 9">
                <a:extLst>
                  <a:ext uri="{FF2B5EF4-FFF2-40B4-BE49-F238E27FC236}">
                    <a16:creationId xmlns:a16="http://schemas.microsoft.com/office/drawing/2014/main" id="{E930F0C1-1488-E3E2-DF43-E580C4F451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42" y="3002"/>
                <a:ext cx="32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Ba</a:t>
                </a:r>
              </a:p>
            </p:txBody>
          </p:sp>
        </p:grpSp>
      </p:grpSp>
      <p:grpSp>
        <p:nvGrpSpPr>
          <p:cNvPr id="55306" name="Group 10">
            <a:extLst>
              <a:ext uri="{FF2B5EF4-FFF2-40B4-BE49-F238E27FC236}">
                <a16:creationId xmlns:a16="http://schemas.microsoft.com/office/drawing/2014/main" id="{8A380C08-A024-996D-259A-E47D35EF03A9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943600"/>
            <a:ext cx="838200" cy="838200"/>
            <a:chOff x="1344" y="2112"/>
            <a:chExt cx="528" cy="528"/>
          </a:xfrm>
        </p:grpSpPr>
        <p:sp>
          <p:nvSpPr>
            <p:cNvPr id="55307" name="Oval 11">
              <a:extLst>
                <a:ext uri="{FF2B5EF4-FFF2-40B4-BE49-F238E27FC236}">
                  <a16:creationId xmlns:a16="http://schemas.microsoft.com/office/drawing/2014/main" id="{F9F238D9-4D93-5C3E-5EF5-2EE4C292A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112"/>
              <a:ext cx="528" cy="5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5308" name="Group 12">
              <a:extLst>
                <a:ext uri="{FF2B5EF4-FFF2-40B4-BE49-F238E27FC236}">
                  <a16:creationId xmlns:a16="http://schemas.microsoft.com/office/drawing/2014/main" id="{B1751FF5-9DB6-F54E-8C8F-FF2253BA3F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2188"/>
              <a:ext cx="521" cy="356"/>
              <a:chOff x="2140" y="2976"/>
              <a:chExt cx="521" cy="356"/>
            </a:xfrm>
          </p:grpSpPr>
          <p:sp>
            <p:nvSpPr>
              <p:cNvPr id="55309" name="Text Box 13">
                <a:extLst>
                  <a:ext uri="{FF2B5EF4-FFF2-40B4-BE49-F238E27FC236}">
                    <a16:creationId xmlns:a16="http://schemas.microsoft.com/office/drawing/2014/main" id="{30A8DBAF-784B-5F9C-C292-A2F413E1DB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0" y="2976"/>
                <a:ext cx="3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 92</a:t>
                </a:r>
              </a:p>
            </p:txBody>
          </p:sp>
          <p:sp>
            <p:nvSpPr>
              <p:cNvPr id="55310" name="Text Box 14">
                <a:extLst>
                  <a:ext uri="{FF2B5EF4-FFF2-40B4-BE49-F238E27FC236}">
                    <a16:creationId xmlns:a16="http://schemas.microsoft.com/office/drawing/2014/main" id="{8C28F9D8-2DE8-DF27-4A8C-86EF1CFEE5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4" y="3120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36</a:t>
                </a:r>
              </a:p>
            </p:txBody>
          </p:sp>
          <p:sp>
            <p:nvSpPr>
              <p:cNvPr id="55311" name="Text Box 15">
                <a:extLst>
                  <a:ext uri="{FF2B5EF4-FFF2-40B4-BE49-F238E27FC236}">
                    <a16:creationId xmlns:a16="http://schemas.microsoft.com/office/drawing/2014/main" id="{EC2C31C5-0C03-0225-A66A-BFC12E9C6F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42" y="3002"/>
                <a:ext cx="31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Kr</a:t>
                </a:r>
              </a:p>
            </p:txBody>
          </p:sp>
        </p:grpSp>
      </p:grpSp>
      <p:grpSp>
        <p:nvGrpSpPr>
          <p:cNvPr id="55312" name="Group 16">
            <a:extLst>
              <a:ext uri="{FF2B5EF4-FFF2-40B4-BE49-F238E27FC236}">
                <a16:creationId xmlns:a16="http://schemas.microsoft.com/office/drawing/2014/main" id="{54AA8DA3-F51C-E3F4-361A-3E77FEEF2363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6553200"/>
            <a:ext cx="685800" cy="609600"/>
            <a:chOff x="1632" y="2496"/>
            <a:chExt cx="432" cy="384"/>
          </a:xfrm>
        </p:grpSpPr>
        <p:sp>
          <p:nvSpPr>
            <p:cNvPr id="55313" name="Oval 17">
              <a:extLst>
                <a:ext uri="{FF2B5EF4-FFF2-40B4-BE49-F238E27FC236}">
                  <a16:creationId xmlns:a16="http://schemas.microsoft.com/office/drawing/2014/main" id="{674F2C8F-75B0-5009-713E-77168EC24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5314" name="Group 18">
              <a:extLst>
                <a:ext uri="{FF2B5EF4-FFF2-40B4-BE49-F238E27FC236}">
                  <a16:creationId xmlns:a16="http://schemas.microsoft.com/office/drawing/2014/main" id="{C3BCCF74-87CD-BC3E-BB7D-D0C01E977B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55315" name="Text Box 19">
                <a:extLst>
                  <a:ext uri="{FF2B5EF4-FFF2-40B4-BE49-F238E27FC236}">
                    <a16:creationId xmlns:a16="http://schemas.microsoft.com/office/drawing/2014/main" id="{54B85B8E-5115-AFCB-3722-078EB9CACD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55316" name="Group 20">
                <a:extLst>
                  <a:ext uri="{FF2B5EF4-FFF2-40B4-BE49-F238E27FC236}">
                    <a16:creationId xmlns:a16="http://schemas.microsoft.com/office/drawing/2014/main" id="{29755FA5-38C3-3A63-A501-4E8DDE1784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55317" name="Text Box 21">
                  <a:extLst>
                    <a:ext uri="{FF2B5EF4-FFF2-40B4-BE49-F238E27FC236}">
                      <a16:creationId xmlns:a16="http://schemas.microsoft.com/office/drawing/2014/main" id="{3D817C0F-746C-3965-363A-4DF1C12158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55318" name="Text Box 22">
                  <a:extLst>
                    <a:ext uri="{FF2B5EF4-FFF2-40B4-BE49-F238E27FC236}">
                      <a16:creationId xmlns:a16="http://schemas.microsoft.com/office/drawing/2014/main" id="{DE455C9F-BF2E-AE37-4035-91738343D7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  <p:grpSp>
        <p:nvGrpSpPr>
          <p:cNvPr id="55319" name="Group 23">
            <a:extLst>
              <a:ext uri="{FF2B5EF4-FFF2-40B4-BE49-F238E27FC236}">
                <a16:creationId xmlns:a16="http://schemas.microsoft.com/office/drawing/2014/main" id="{FD75A13F-F393-66C2-FBD6-759BA5A838C9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905000"/>
            <a:ext cx="685800" cy="609600"/>
            <a:chOff x="1632" y="2496"/>
            <a:chExt cx="432" cy="384"/>
          </a:xfrm>
        </p:grpSpPr>
        <p:sp>
          <p:nvSpPr>
            <p:cNvPr id="55320" name="Oval 24">
              <a:extLst>
                <a:ext uri="{FF2B5EF4-FFF2-40B4-BE49-F238E27FC236}">
                  <a16:creationId xmlns:a16="http://schemas.microsoft.com/office/drawing/2014/main" id="{D75651B1-B015-36D4-970E-64E64E99F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5321" name="Group 25">
              <a:extLst>
                <a:ext uri="{FF2B5EF4-FFF2-40B4-BE49-F238E27FC236}">
                  <a16:creationId xmlns:a16="http://schemas.microsoft.com/office/drawing/2014/main" id="{AFFCD8E6-6ABE-BC4E-165D-3CB405A8E4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55322" name="Text Box 26">
                <a:extLst>
                  <a:ext uri="{FF2B5EF4-FFF2-40B4-BE49-F238E27FC236}">
                    <a16:creationId xmlns:a16="http://schemas.microsoft.com/office/drawing/2014/main" id="{887F5503-6DA3-D46C-ED20-02B59FA647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55323" name="Group 27">
                <a:extLst>
                  <a:ext uri="{FF2B5EF4-FFF2-40B4-BE49-F238E27FC236}">
                    <a16:creationId xmlns:a16="http://schemas.microsoft.com/office/drawing/2014/main" id="{147758DC-3C66-2730-7D37-F01D05B8A37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55324" name="Text Box 28">
                  <a:extLst>
                    <a:ext uri="{FF2B5EF4-FFF2-40B4-BE49-F238E27FC236}">
                      <a16:creationId xmlns:a16="http://schemas.microsoft.com/office/drawing/2014/main" id="{ACC5EDC2-CFA2-EDAC-990F-020FDCE120B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55325" name="Text Box 29">
                  <a:extLst>
                    <a:ext uri="{FF2B5EF4-FFF2-40B4-BE49-F238E27FC236}">
                      <a16:creationId xmlns:a16="http://schemas.microsoft.com/office/drawing/2014/main" id="{35421269-1167-95B6-DE56-5681EB5B253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  <p:grpSp>
        <p:nvGrpSpPr>
          <p:cNvPr id="55326" name="Group 30">
            <a:extLst>
              <a:ext uri="{FF2B5EF4-FFF2-40B4-BE49-F238E27FC236}">
                <a16:creationId xmlns:a16="http://schemas.microsoft.com/office/drawing/2014/main" id="{C563B13D-64D8-DF0D-A228-574EDA6028D8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267200"/>
            <a:ext cx="685800" cy="609600"/>
            <a:chOff x="1632" y="2496"/>
            <a:chExt cx="432" cy="384"/>
          </a:xfrm>
        </p:grpSpPr>
        <p:sp>
          <p:nvSpPr>
            <p:cNvPr id="55327" name="Oval 31">
              <a:extLst>
                <a:ext uri="{FF2B5EF4-FFF2-40B4-BE49-F238E27FC236}">
                  <a16:creationId xmlns:a16="http://schemas.microsoft.com/office/drawing/2014/main" id="{07E5160E-B7F7-8686-87F0-2D157E357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5328" name="Group 32">
              <a:extLst>
                <a:ext uri="{FF2B5EF4-FFF2-40B4-BE49-F238E27FC236}">
                  <a16:creationId xmlns:a16="http://schemas.microsoft.com/office/drawing/2014/main" id="{17C941FC-4871-E3B9-061D-9B7DFD1E8C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55329" name="Text Box 33">
                <a:extLst>
                  <a:ext uri="{FF2B5EF4-FFF2-40B4-BE49-F238E27FC236}">
                    <a16:creationId xmlns:a16="http://schemas.microsoft.com/office/drawing/2014/main" id="{58842C0D-DC18-2379-0296-1F781D2E95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55330" name="Group 34">
                <a:extLst>
                  <a:ext uri="{FF2B5EF4-FFF2-40B4-BE49-F238E27FC236}">
                    <a16:creationId xmlns:a16="http://schemas.microsoft.com/office/drawing/2014/main" id="{07D2D5B4-5404-192C-2E09-02400A573D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55331" name="Text Box 35">
                  <a:extLst>
                    <a:ext uri="{FF2B5EF4-FFF2-40B4-BE49-F238E27FC236}">
                      <a16:creationId xmlns:a16="http://schemas.microsoft.com/office/drawing/2014/main" id="{3F84A86E-4AF2-DFD7-4FAF-9737618945E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55332" name="Text Box 36">
                  <a:extLst>
                    <a:ext uri="{FF2B5EF4-FFF2-40B4-BE49-F238E27FC236}">
                      <a16:creationId xmlns:a16="http://schemas.microsoft.com/office/drawing/2014/main" id="{6B5309E2-1DB6-3CBB-580A-B5A4E68AB4A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CEF6F0FE-CC96-10CF-3C98-6904C892A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81088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CS 4.4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F4EFB34E-9890-8CC1-4AD4-6AE2E6C71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75" y="3595688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CS 4.5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4FFE0947-91EC-AEBB-FA34-8FC8F7883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751013"/>
            <a:ext cx="82454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State that in fission a nucleus of large mass splits into 2 nuclei of smaller mass numbers, usually with the release of neutrons.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C4CF5D73-6EEB-75DC-3ABF-B40F4B3C8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235450"/>
            <a:ext cx="8245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State that fission may be spontaneous or induced by neutron bombardment.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>
            <a:extLst>
              <a:ext uri="{FF2B5EF4-FFF2-40B4-BE49-F238E27FC236}">
                <a16:creationId xmlns:a16="http://schemas.microsoft.com/office/drawing/2014/main" id="{B914336E-ED32-34E2-9390-F1F5F5663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12775"/>
            <a:ext cx="6621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Nuclear Fission Examples</a:t>
            </a:r>
          </a:p>
        </p:txBody>
      </p:sp>
      <p:grpSp>
        <p:nvGrpSpPr>
          <p:cNvPr id="21542" name="Group 38">
            <a:extLst>
              <a:ext uri="{FF2B5EF4-FFF2-40B4-BE49-F238E27FC236}">
                <a16:creationId xmlns:a16="http://schemas.microsoft.com/office/drawing/2014/main" id="{F2B6094D-4002-C2EB-892E-C56EFEDB5792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05000"/>
            <a:ext cx="8686800" cy="1327150"/>
            <a:chOff x="96" y="1200"/>
            <a:chExt cx="5472" cy="836"/>
          </a:xfrm>
        </p:grpSpPr>
        <p:grpSp>
          <p:nvGrpSpPr>
            <p:cNvPr id="21527" name="Group 23">
              <a:extLst>
                <a:ext uri="{FF2B5EF4-FFF2-40B4-BE49-F238E27FC236}">
                  <a16:creationId xmlns:a16="http://schemas.microsoft.com/office/drawing/2014/main" id="{A5E45137-9BF7-C25C-6659-393E0770BE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1200"/>
              <a:ext cx="847" cy="836"/>
              <a:chOff x="576" y="1200"/>
              <a:chExt cx="847" cy="836"/>
            </a:xfrm>
          </p:grpSpPr>
          <p:sp>
            <p:nvSpPr>
              <p:cNvPr id="21511" name="Text Box 7">
                <a:extLst>
                  <a:ext uri="{FF2B5EF4-FFF2-40B4-BE49-F238E27FC236}">
                    <a16:creationId xmlns:a16="http://schemas.microsoft.com/office/drawing/2014/main" id="{CEB4243F-A12D-19F9-467F-9B6B4F8F23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1280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U</a:t>
                </a:r>
              </a:p>
            </p:txBody>
          </p:sp>
          <p:sp>
            <p:nvSpPr>
              <p:cNvPr id="21512" name="Text Box 8">
                <a:extLst>
                  <a:ext uri="{FF2B5EF4-FFF2-40B4-BE49-F238E27FC236}">
                    <a16:creationId xmlns:a16="http://schemas.microsoft.com/office/drawing/2014/main" id="{A2D0A0CB-CBBA-ABFF-7027-E3D7CBD6A7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1200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235</a:t>
                </a:r>
              </a:p>
            </p:txBody>
          </p:sp>
          <p:sp>
            <p:nvSpPr>
              <p:cNvPr id="21513" name="Text Box 9">
                <a:extLst>
                  <a:ext uri="{FF2B5EF4-FFF2-40B4-BE49-F238E27FC236}">
                    <a16:creationId xmlns:a16="http://schemas.microsoft.com/office/drawing/2014/main" id="{6C719A19-ABA2-5BD3-6AE3-B032E5DAA8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1690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92</a:t>
                </a:r>
              </a:p>
            </p:txBody>
          </p:sp>
        </p:grpSp>
        <p:sp>
          <p:nvSpPr>
            <p:cNvPr id="21518" name="Line 14">
              <a:extLst>
                <a:ext uri="{FF2B5EF4-FFF2-40B4-BE49-F238E27FC236}">
                  <a16:creationId xmlns:a16="http://schemas.microsoft.com/office/drawing/2014/main" id="{9DAA2AF8-3C25-DE36-76AA-C87AEEFD42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63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9" name="Text Box 15">
              <a:extLst>
                <a:ext uri="{FF2B5EF4-FFF2-40B4-BE49-F238E27FC236}">
                  <a16:creationId xmlns:a16="http://schemas.microsoft.com/office/drawing/2014/main" id="{9DDE6398-EA42-3456-7D4E-FBB3082AE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1" y="133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21536" name="Group 32">
              <a:extLst>
                <a:ext uri="{FF2B5EF4-FFF2-40B4-BE49-F238E27FC236}">
                  <a16:creationId xmlns:a16="http://schemas.microsoft.com/office/drawing/2014/main" id="{B250181F-05A8-DB4D-657A-9AE8C18BD4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8" y="1200"/>
              <a:ext cx="1016" cy="836"/>
              <a:chOff x="2417" y="1200"/>
              <a:chExt cx="1016" cy="836"/>
            </a:xfrm>
          </p:grpSpPr>
          <p:sp>
            <p:nvSpPr>
              <p:cNvPr id="21520" name="Text Box 16">
                <a:extLst>
                  <a:ext uri="{FF2B5EF4-FFF2-40B4-BE49-F238E27FC236}">
                    <a16:creationId xmlns:a16="http://schemas.microsoft.com/office/drawing/2014/main" id="{F840BD6E-99D7-E1CE-7124-7C0D8BC882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1280"/>
                <a:ext cx="64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Ba</a:t>
                </a:r>
              </a:p>
            </p:txBody>
          </p:sp>
          <p:sp>
            <p:nvSpPr>
              <p:cNvPr id="21521" name="Text Box 17">
                <a:extLst>
                  <a:ext uri="{FF2B5EF4-FFF2-40B4-BE49-F238E27FC236}">
                    <a16:creationId xmlns:a16="http://schemas.microsoft.com/office/drawing/2014/main" id="{21E493FF-CF87-C54B-A330-BA32D4A9CC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7" y="1200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141</a:t>
                </a:r>
              </a:p>
            </p:txBody>
          </p:sp>
          <p:sp>
            <p:nvSpPr>
              <p:cNvPr id="21522" name="Text Box 18">
                <a:extLst>
                  <a:ext uri="{FF2B5EF4-FFF2-40B4-BE49-F238E27FC236}">
                    <a16:creationId xmlns:a16="http://schemas.microsoft.com/office/drawing/2014/main" id="{FFEF3F0D-72DD-1944-3EF2-E793C667A2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1690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56</a:t>
                </a:r>
              </a:p>
            </p:txBody>
          </p:sp>
        </p:grpSp>
        <p:sp>
          <p:nvSpPr>
            <p:cNvPr id="21528" name="Text Box 24">
              <a:extLst>
                <a:ext uri="{FF2B5EF4-FFF2-40B4-BE49-F238E27FC236}">
                  <a16:creationId xmlns:a16="http://schemas.microsoft.com/office/drawing/2014/main" id="{21FE37AE-1FCE-42FC-E7CA-24981E848B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9" y="133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21535" name="Group 31">
              <a:extLst>
                <a:ext uri="{FF2B5EF4-FFF2-40B4-BE49-F238E27FC236}">
                  <a16:creationId xmlns:a16="http://schemas.microsoft.com/office/drawing/2014/main" id="{515BE17E-229C-2A28-9B6C-DE57BFBB34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28" y="1200"/>
              <a:ext cx="740" cy="836"/>
              <a:chOff x="4684" y="1200"/>
              <a:chExt cx="740" cy="836"/>
            </a:xfrm>
          </p:grpSpPr>
          <p:grpSp>
            <p:nvGrpSpPr>
              <p:cNvPr id="21523" name="Group 19">
                <a:extLst>
                  <a:ext uri="{FF2B5EF4-FFF2-40B4-BE49-F238E27FC236}">
                    <a16:creationId xmlns:a16="http://schemas.microsoft.com/office/drawing/2014/main" id="{FF8A811D-2631-9479-9E3A-C1E6FBF13A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32" y="1200"/>
                <a:ext cx="492" cy="836"/>
                <a:chOff x="4228" y="2572"/>
                <a:chExt cx="492" cy="836"/>
              </a:xfrm>
            </p:grpSpPr>
            <p:sp>
              <p:nvSpPr>
                <p:cNvPr id="21524" name="Text Box 20">
                  <a:extLst>
                    <a:ext uri="{FF2B5EF4-FFF2-40B4-BE49-F238E27FC236}">
                      <a16:creationId xmlns:a16="http://schemas.microsoft.com/office/drawing/2014/main" id="{03AB6E68-C7CF-EB9F-786F-F47992E923A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4" y="2652"/>
                  <a:ext cx="35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altLang="en-US" sz="6000"/>
                    <a:t>n</a:t>
                  </a:r>
                </a:p>
              </p:txBody>
            </p:sp>
            <p:sp>
              <p:nvSpPr>
                <p:cNvPr id="21525" name="Text Box 21">
                  <a:extLst>
                    <a:ext uri="{FF2B5EF4-FFF2-40B4-BE49-F238E27FC236}">
                      <a16:creationId xmlns:a16="http://schemas.microsoft.com/office/drawing/2014/main" id="{B91658B8-74DE-C603-1585-8B9D86D4D4A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257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altLang="en-US" sz="3000"/>
                    <a:t>1</a:t>
                  </a:r>
                </a:p>
              </p:txBody>
            </p:sp>
            <p:sp>
              <p:nvSpPr>
                <p:cNvPr id="21526" name="Text Box 22">
                  <a:extLst>
                    <a:ext uri="{FF2B5EF4-FFF2-40B4-BE49-F238E27FC236}">
                      <a16:creationId xmlns:a16="http://schemas.microsoft.com/office/drawing/2014/main" id="{6CFDF829-246B-B22F-2ED8-DA2B9F42FE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306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altLang="en-US" sz="3000"/>
                    <a:t>0</a:t>
                  </a:r>
                </a:p>
              </p:txBody>
            </p:sp>
          </p:grpSp>
          <p:sp>
            <p:nvSpPr>
              <p:cNvPr id="21529" name="Text Box 25">
                <a:extLst>
                  <a:ext uri="{FF2B5EF4-FFF2-40B4-BE49-F238E27FC236}">
                    <a16:creationId xmlns:a16="http://schemas.microsoft.com/office/drawing/2014/main" id="{958102DA-C98B-DC6C-4FF9-B2860EDBF8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4" y="1296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/>
                  <a:t>3</a:t>
                </a:r>
              </a:p>
            </p:txBody>
          </p:sp>
        </p:grpSp>
        <p:grpSp>
          <p:nvGrpSpPr>
            <p:cNvPr id="21531" name="Group 27">
              <a:extLst>
                <a:ext uri="{FF2B5EF4-FFF2-40B4-BE49-F238E27FC236}">
                  <a16:creationId xmlns:a16="http://schemas.microsoft.com/office/drawing/2014/main" id="{23C004EF-82B5-F67A-A81A-4FD419E297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6" y="1200"/>
              <a:ext cx="492" cy="836"/>
              <a:chOff x="4228" y="2572"/>
              <a:chExt cx="492" cy="836"/>
            </a:xfrm>
          </p:grpSpPr>
          <p:sp>
            <p:nvSpPr>
              <p:cNvPr id="21532" name="Text Box 28">
                <a:extLst>
                  <a:ext uri="{FF2B5EF4-FFF2-40B4-BE49-F238E27FC236}">
                    <a16:creationId xmlns:a16="http://schemas.microsoft.com/office/drawing/2014/main" id="{98E15AE9-1804-F397-4D04-73D1F23ACE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n</a:t>
                </a:r>
              </a:p>
            </p:txBody>
          </p:sp>
          <p:sp>
            <p:nvSpPr>
              <p:cNvPr id="21533" name="Text Box 29">
                <a:extLst>
                  <a:ext uri="{FF2B5EF4-FFF2-40B4-BE49-F238E27FC236}">
                    <a16:creationId xmlns:a16="http://schemas.microsoft.com/office/drawing/2014/main" id="{210CD162-5347-FBBF-FA02-759F8E0EDF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1</a:t>
                </a:r>
              </a:p>
            </p:txBody>
          </p:sp>
          <p:sp>
            <p:nvSpPr>
              <p:cNvPr id="21534" name="Text Box 30">
                <a:extLst>
                  <a:ext uri="{FF2B5EF4-FFF2-40B4-BE49-F238E27FC236}">
                    <a16:creationId xmlns:a16="http://schemas.microsoft.com/office/drawing/2014/main" id="{8017CD8D-EB89-E023-CD15-D41C52AA15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0</a:t>
                </a:r>
              </a:p>
            </p:txBody>
          </p:sp>
        </p:grpSp>
        <p:sp>
          <p:nvSpPr>
            <p:cNvPr id="21537" name="Text Box 33">
              <a:extLst>
                <a:ext uri="{FF2B5EF4-FFF2-40B4-BE49-F238E27FC236}">
                  <a16:creationId xmlns:a16="http://schemas.microsoft.com/office/drawing/2014/main" id="{54F3BEBD-946D-9454-2542-52633B614E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1" y="133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21538" name="Group 34">
              <a:extLst>
                <a:ext uri="{FF2B5EF4-FFF2-40B4-BE49-F238E27FC236}">
                  <a16:creationId xmlns:a16="http://schemas.microsoft.com/office/drawing/2014/main" id="{D9AEEA6E-7267-34B8-2D98-D70BD46132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22" y="1200"/>
              <a:ext cx="990" cy="836"/>
              <a:chOff x="2417" y="1200"/>
              <a:chExt cx="990" cy="836"/>
            </a:xfrm>
          </p:grpSpPr>
          <p:sp>
            <p:nvSpPr>
              <p:cNvPr id="21539" name="Text Box 35">
                <a:extLst>
                  <a:ext uri="{FF2B5EF4-FFF2-40B4-BE49-F238E27FC236}">
                    <a16:creationId xmlns:a16="http://schemas.microsoft.com/office/drawing/2014/main" id="{ABF14601-DA4E-6CC6-F421-ADD86A3183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1280"/>
                <a:ext cx="62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Kr</a:t>
                </a:r>
              </a:p>
            </p:txBody>
          </p:sp>
          <p:sp>
            <p:nvSpPr>
              <p:cNvPr id="21540" name="Text Box 36">
                <a:extLst>
                  <a:ext uri="{FF2B5EF4-FFF2-40B4-BE49-F238E27FC236}">
                    <a16:creationId xmlns:a16="http://schemas.microsoft.com/office/drawing/2014/main" id="{A2B9E1FB-8E5F-A0BB-FBFB-7D716A6A8E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7" y="1200"/>
                <a:ext cx="4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92</a:t>
                </a:r>
              </a:p>
            </p:txBody>
          </p:sp>
          <p:sp>
            <p:nvSpPr>
              <p:cNvPr id="21541" name="Text Box 37">
                <a:extLst>
                  <a:ext uri="{FF2B5EF4-FFF2-40B4-BE49-F238E27FC236}">
                    <a16:creationId xmlns:a16="http://schemas.microsoft.com/office/drawing/2014/main" id="{9B26116A-4703-9442-8431-D8921BE611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1690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36</a:t>
                </a:r>
              </a:p>
            </p:txBody>
          </p:sp>
        </p:grpSp>
      </p:grpSp>
      <p:grpSp>
        <p:nvGrpSpPr>
          <p:cNvPr id="21543" name="Group 39">
            <a:extLst>
              <a:ext uri="{FF2B5EF4-FFF2-40B4-BE49-F238E27FC236}">
                <a16:creationId xmlns:a16="http://schemas.microsoft.com/office/drawing/2014/main" id="{8CC9560E-B027-ABF8-E3CD-5C948B7524C2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464050"/>
            <a:ext cx="8686800" cy="1327150"/>
            <a:chOff x="96" y="1200"/>
            <a:chExt cx="5472" cy="836"/>
          </a:xfrm>
        </p:grpSpPr>
        <p:grpSp>
          <p:nvGrpSpPr>
            <p:cNvPr id="21544" name="Group 40">
              <a:extLst>
                <a:ext uri="{FF2B5EF4-FFF2-40B4-BE49-F238E27FC236}">
                  <a16:creationId xmlns:a16="http://schemas.microsoft.com/office/drawing/2014/main" id="{510C4DAC-C0E7-14C2-A395-7C28AA17CA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1200"/>
              <a:ext cx="847" cy="836"/>
              <a:chOff x="576" y="1200"/>
              <a:chExt cx="847" cy="836"/>
            </a:xfrm>
          </p:grpSpPr>
          <p:sp>
            <p:nvSpPr>
              <p:cNvPr id="21545" name="Text Box 41">
                <a:extLst>
                  <a:ext uri="{FF2B5EF4-FFF2-40B4-BE49-F238E27FC236}">
                    <a16:creationId xmlns:a16="http://schemas.microsoft.com/office/drawing/2014/main" id="{3EAA0343-1384-BBBB-BD4A-6C295910A7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1280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U</a:t>
                </a:r>
              </a:p>
            </p:txBody>
          </p:sp>
          <p:sp>
            <p:nvSpPr>
              <p:cNvPr id="21546" name="Text Box 42">
                <a:extLst>
                  <a:ext uri="{FF2B5EF4-FFF2-40B4-BE49-F238E27FC236}">
                    <a16:creationId xmlns:a16="http://schemas.microsoft.com/office/drawing/2014/main" id="{FFAF5707-3C03-7125-B052-4DFB6121CA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1200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235</a:t>
                </a:r>
              </a:p>
            </p:txBody>
          </p:sp>
          <p:sp>
            <p:nvSpPr>
              <p:cNvPr id="21547" name="Text Box 43">
                <a:extLst>
                  <a:ext uri="{FF2B5EF4-FFF2-40B4-BE49-F238E27FC236}">
                    <a16:creationId xmlns:a16="http://schemas.microsoft.com/office/drawing/2014/main" id="{300C6C5C-985E-BDAD-C411-02873822B1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1690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92</a:t>
                </a:r>
              </a:p>
            </p:txBody>
          </p:sp>
        </p:grpSp>
        <p:sp>
          <p:nvSpPr>
            <p:cNvPr id="21548" name="Line 44">
              <a:extLst>
                <a:ext uri="{FF2B5EF4-FFF2-40B4-BE49-F238E27FC236}">
                  <a16:creationId xmlns:a16="http://schemas.microsoft.com/office/drawing/2014/main" id="{B02901FF-1DC1-026F-8202-82112C5CC1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63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49" name="Text Box 45">
              <a:extLst>
                <a:ext uri="{FF2B5EF4-FFF2-40B4-BE49-F238E27FC236}">
                  <a16:creationId xmlns:a16="http://schemas.microsoft.com/office/drawing/2014/main" id="{C60828CF-60A5-DFEF-75C0-006D8E83E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1" y="133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21550" name="Group 46">
              <a:extLst>
                <a:ext uri="{FF2B5EF4-FFF2-40B4-BE49-F238E27FC236}">
                  <a16:creationId xmlns:a16="http://schemas.microsoft.com/office/drawing/2014/main" id="{3ADAE19F-7309-47A3-1598-42FFE1120B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8" y="1200"/>
              <a:ext cx="990" cy="836"/>
              <a:chOff x="2417" y="1200"/>
              <a:chExt cx="990" cy="836"/>
            </a:xfrm>
          </p:grpSpPr>
          <p:sp>
            <p:nvSpPr>
              <p:cNvPr id="21551" name="Text Box 47">
                <a:extLst>
                  <a:ext uri="{FF2B5EF4-FFF2-40B4-BE49-F238E27FC236}">
                    <a16:creationId xmlns:a16="http://schemas.microsoft.com/office/drawing/2014/main" id="{92CF1206-2464-AA29-F331-D5D35F486E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1280"/>
                <a:ext cx="62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Cs</a:t>
                </a:r>
              </a:p>
            </p:txBody>
          </p:sp>
          <p:sp>
            <p:nvSpPr>
              <p:cNvPr id="21552" name="Text Box 48">
                <a:extLst>
                  <a:ext uri="{FF2B5EF4-FFF2-40B4-BE49-F238E27FC236}">
                    <a16:creationId xmlns:a16="http://schemas.microsoft.com/office/drawing/2014/main" id="{E8B46F68-0568-33A0-C935-1FD1D2F648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7" y="1200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138</a:t>
                </a:r>
              </a:p>
            </p:txBody>
          </p:sp>
          <p:sp>
            <p:nvSpPr>
              <p:cNvPr id="21553" name="Text Box 49">
                <a:extLst>
                  <a:ext uri="{FF2B5EF4-FFF2-40B4-BE49-F238E27FC236}">
                    <a16:creationId xmlns:a16="http://schemas.microsoft.com/office/drawing/2014/main" id="{4E20982A-6E37-B543-5E96-1DDD7A3DF8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1690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55</a:t>
                </a:r>
              </a:p>
            </p:txBody>
          </p:sp>
        </p:grpSp>
        <p:sp>
          <p:nvSpPr>
            <p:cNvPr id="21554" name="Text Box 50">
              <a:extLst>
                <a:ext uri="{FF2B5EF4-FFF2-40B4-BE49-F238E27FC236}">
                  <a16:creationId xmlns:a16="http://schemas.microsoft.com/office/drawing/2014/main" id="{8D121C2F-12FE-E382-E00B-AB59710880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9" y="133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21555" name="Group 51">
              <a:extLst>
                <a:ext uri="{FF2B5EF4-FFF2-40B4-BE49-F238E27FC236}">
                  <a16:creationId xmlns:a16="http://schemas.microsoft.com/office/drawing/2014/main" id="{C998D179-5405-52BA-6FDB-3522C9B655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28" y="1200"/>
              <a:ext cx="740" cy="836"/>
              <a:chOff x="4684" y="1200"/>
              <a:chExt cx="740" cy="836"/>
            </a:xfrm>
          </p:grpSpPr>
          <p:grpSp>
            <p:nvGrpSpPr>
              <p:cNvPr id="21556" name="Group 52">
                <a:extLst>
                  <a:ext uri="{FF2B5EF4-FFF2-40B4-BE49-F238E27FC236}">
                    <a16:creationId xmlns:a16="http://schemas.microsoft.com/office/drawing/2014/main" id="{0E15EBF1-D230-B58A-69BC-1948A9388B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32" y="1200"/>
                <a:ext cx="492" cy="836"/>
                <a:chOff x="4228" y="2572"/>
                <a:chExt cx="492" cy="836"/>
              </a:xfrm>
            </p:grpSpPr>
            <p:sp>
              <p:nvSpPr>
                <p:cNvPr id="21557" name="Text Box 53">
                  <a:extLst>
                    <a:ext uri="{FF2B5EF4-FFF2-40B4-BE49-F238E27FC236}">
                      <a16:creationId xmlns:a16="http://schemas.microsoft.com/office/drawing/2014/main" id="{1B4C1F1B-F054-5D1F-8708-A489EF4005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4" y="2652"/>
                  <a:ext cx="35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altLang="en-US" sz="6000"/>
                    <a:t>n</a:t>
                  </a:r>
                </a:p>
              </p:txBody>
            </p:sp>
            <p:sp>
              <p:nvSpPr>
                <p:cNvPr id="21558" name="Text Box 54">
                  <a:extLst>
                    <a:ext uri="{FF2B5EF4-FFF2-40B4-BE49-F238E27FC236}">
                      <a16:creationId xmlns:a16="http://schemas.microsoft.com/office/drawing/2014/main" id="{B9DC4A53-808A-385E-11FB-64624A00A70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257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altLang="en-US" sz="3000"/>
                    <a:t>1</a:t>
                  </a:r>
                </a:p>
              </p:txBody>
            </p:sp>
            <p:sp>
              <p:nvSpPr>
                <p:cNvPr id="21559" name="Text Box 55">
                  <a:extLst>
                    <a:ext uri="{FF2B5EF4-FFF2-40B4-BE49-F238E27FC236}">
                      <a16:creationId xmlns:a16="http://schemas.microsoft.com/office/drawing/2014/main" id="{7ADE051E-3DD5-22B6-490A-7CAADED6851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306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altLang="en-US" sz="3000"/>
                    <a:t>0</a:t>
                  </a:r>
                </a:p>
              </p:txBody>
            </p:sp>
          </p:grpSp>
          <p:sp>
            <p:nvSpPr>
              <p:cNvPr id="21560" name="Text Box 56">
                <a:extLst>
                  <a:ext uri="{FF2B5EF4-FFF2-40B4-BE49-F238E27FC236}">
                    <a16:creationId xmlns:a16="http://schemas.microsoft.com/office/drawing/2014/main" id="{40CF8267-AEC8-241F-FB55-410F58A2B5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4" y="1296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/>
                  <a:t>2</a:t>
                </a:r>
              </a:p>
            </p:txBody>
          </p:sp>
        </p:grpSp>
        <p:grpSp>
          <p:nvGrpSpPr>
            <p:cNvPr id="21561" name="Group 57">
              <a:extLst>
                <a:ext uri="{FF2B5EF4-FFF2-40B4-BE49-F238E27FC236}">
                  <a16:creationId xmlns:a16="http://schemas.microsoft.com/office/drawing/2014/main" id="{3EBAE2D4-73AD-94EA-C25A-BF760581CE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6" y="1200"/>
              <a:ext cx="492" cy="836"/>
              <a:chOff x="4228" y="2572"/>
              <a:chExt cx="492" cy="836"/>
            </a:xfrm>
          </p:grpSpPr>
          <p:sp>
            <p:nvSpPr>
              <p:cNvPr id="21562" name="Text Box 58">
                <a:extLst>
                  <a:ext uri="{FF2B5EF4-FFF2-40B4-BE49-F238E27FC236}">
                    <a16:creationId xmlns:a16="http://schemas.microsoft.com/office/drawing/2014/main" id="{F7EFF855-0072-627B-1446-EF1D18E595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n</a:t>
                </a:r>
              </a:p>
            </p:txBody>
          </p:sp>
          <p:sp>
            <p:nvSpPr>
              <p:cNvPr id="21563" name="Text Box 59">
                <a:extLst>
                  <a:ext uri="{FF2B5EF4-FFF2-40B4-BE49-F238E27FC236}">
                    <a16:creationId xmlns:a16="http://schemas.microsoft.com/office/drawing/2014/main" id="{A012FDFD-F46F-8342-D98B-7D97BDD2E4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1</a:t>
                </a:r>
              </a:p>
            </p:txBody>
          </p:sp>
          <p:sp>
            <p:nvSpPr>
              <p:cNvPr id="21564" name="Text Box 60">
                <a:extLst>
                  <a:ext uri="{FF2B5EF4-FFF2-40B4-BE49-F238E27FC236}">
                    <a16:creationId xmlns:a16="http://schemas.microsoft.com/office/drawing/2014/main" id="{645664C9-FFC6-0DEE-12F2-5BEB6546BC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0</a:t>
                </a:r>
              </a:p>
            </p:txBody>
          </p:sp>
        </p:grpSp>
        <p:sp>
          <p:nvSpPr>
            <p:cNvPr id="21565" name="Text Box 61">
              <a:extLst>
                <a:ext uri="{FF2B5EF4-FFF2-40B4-BE49-F238E27FC236}">
                  <a16:creationId xmlns:a16="http://schemas.microsoft.com/office/drawing/2014/main" id="{5EF65E87-D91C-4FE4-BA4A-AA08696CFB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1" y="1334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21566" name="Group 62">
              <a:extLst>
                <a:ext uri="{FF2B5EF4-FFF2-40B4-BE49-F238E27FC236}">
                  <a16:creationId xmlns:a16="http://schemas.microsoft.com/office/drawing/2014/main" id="{25C90B17-26F6-D5D4-4CC8-CDFAD0A2F7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22" y="1200"/>
              <a:ext cx="1043" cy="836"/>
              <a:chOff x="2417" y="1200"/>
              <a:chExt cx="1043" cy="836"/>
            </a:xfrm>
          </p:grpSpPr>
          <p:sp>
            <p:nvSpPr>
              <p:cNvPr id="21567" name="Text Box 63">
                <a:extLst>
                  <a:ext uri="{FF2B5EF4-FFF2-40B4-BE49-F238E27FC236}">
                    <a16:creationId xmlns:a16="http://schemas.microsoft.com/office/drawing/2014/main" id="{398761D6-F0C7-6F64-479E-76CDF48814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1280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Rb</a:t>
                </a:r>
              </a:p>
            </p:txBody>
          </p:sp>
          <p:sp>
            <p:nvSpPr>
              <p:cNvPr id="21568" name="Text Box 64">
                <a:extLst>
                  <a:ext uri="{FF2B5EF4-FFF2-40B4-BE49-F238E27FC236}">
                    <a16:creationId xmlns:a16="http://schemas.microsoft.com/office/drawing/2014/main" id="{3FE951FE-2C15-7CDB-81D9-27D58ED0F6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7" y="1200"/>
                <a:ext cx="4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96</a:t>
                </a:r>
              </a:p>
            </p:txBody>
          </p:sp>
          <p:sp>
            <p:nvSpPr>
              <p:cNvPr id="21569" name="Text Box 65">
                <a:extLst>
                  <a:ext uri="{FF2B5EF4-FFF2-40B4-BE49-F238E27FC236}">
                    <a16:creationId xmlns:a16="http://schemas.microsoft.com/office/drawing/2014/main" id="{92C74841-7616-1561-7E9C-44D5981AE9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1690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37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09BC51D1-D507-27EF-62EE-735140CE2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65125"/>
            <a:ext cx="5168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Energy from Fission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6E761C63-8AB3-26B7-2C35-EBBD0883F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371600"/>
            <a:ext cx="82597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Both the fission fragments and neutrons travel at high speed.  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727EA43F-1BB1-840D-52D2-E5456A0EA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2428875"/>
            <a:ext cx="82454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The kinetic energy of the products of fission are far greater than that of the bombarding neutron and target atom.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8BCFF795-A489-523E-66D0-6E732C6A6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91000"/>
            <a:ext cx="5472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i="1"/>
              <a:t>E</a:t>
            </a:r>
            <a:r>
              <a:rPr lang="en-GB" altLang="en-US" sz="2800" b="1" i="1" baseline="-25000"/>
              <a:t>K</a:t>
            </a:r>
            <a:r>
              <a:rPr lang="en-GB" altLang="en-US" sz="2800" b="1" i="1"/>
              <a:t> before fission &lt;&lt; E</a:t>
            </a:r>
            <a:r>
              <a:rPr lang="en-GB" altLang="en-US" sz="2800" b="1" i="1" baseline="-25000"/>
              <a:t>K</a:t>
            </a:r>
            <a:r>
              <a:rPr lang="en-GB" altLang="en-US" sz="2800" b="1" i="1"/>
              <a:t> after fission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BBFCDE40-ABEF-5C48-67CE-B19C6FEC1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19688"/>
            <a:ext cx="8439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Energy is being released as a result of the fission reaction.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8354EEC0-D9A7-7383-83A2-B3401B72A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12775"/>
            <a:ext cx="5168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Energy from Fission</a:t>
            </a:r>
          </a:p>
        </p:txBody>
      </p:sp>
      <p:grpSp>
        <p:nvGrpSpPr>
          <p:cNvPr id="23614" name="Group 62">
            <a:extLst>
              <a:ext uri="{FF2B5EF4-FFF2-40B4-BE49-F238E27FC236}">
                <a16:creationId xmlns:a16="http://schemas.microsoft.com/office/drawing/2014/main" id="{849C5004-1299-D268-BBE0-6C57500536A1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68450"/>
            <a:ext cx="8686800" cy="1327150"/>
            <a:chOff x="96" y="988"/>
            <a:chExt cx="5472" cy="836"/>
          </a:xfrm>
        </p:grpSpPr>
        <p:grpSp>
          <p:nvGrpSpPr>
            <p:cNvPr id="23557" name="Group 5">
              <a:extLst>
                <a:ext uri="{FF2B5EF4-FFF2-40B4-BE49-F238E27FC236}">
                  <a16:creationId xmlns:a16="http://schemas.microsoft.com/office/drawing/2014/main" id="{5E453C08-21C1-B8A9-634F-3B2BC88227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988"/>
              <a:ext cx="847" cy="836"/>
              <a:chOff x="576" y="1200"/>
              <a:chExt cx="847" cy="836"/>
            </a:xfrm>
          </p:grpSpPr>
          <p:sp>
            <p:nvSpPr>
              <p:cNvPr id="23558" name="Text Box 6">
                <a:extLst>
                  <a:ext uri="{FF2B5EF4-FFF2-40B4-BE49-F238E27FC236}">
                    <a16:creationId xmlns:a16="http://schemas.microsoft.com/office/drawing/2014/main" id="{41663477-C948-CB2F-D268-0168DBE1DD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1280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U</a:t>
                </a:r>
              </a:p>
            </p:txBody>
          </p:sp>
          <p:sp>
            <p:nvSpPr>
              <p:cNvPr id="23559" name="Text Box 7">
                <a:extLst>
                  <a:ext uri="{FF2B5EF4-FFF2-40B4-BE49-F238E27FC236}">
                    <a16:creationId xmlns:a16="http://schemas.microsoft.com/office/drawing/2014/main" id="{C7AF7A88-CAED-F9FC-54D4-088EE4597A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1200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235</a:t>
                </a:r>
              </a:p>
            </p:txBody>
          </p:sp>
          <p:sp>
            <p:nvSpPr>
              <p:cNvPr id="23560" name="Text Box 8">
                <a:extLst>
                  <a:ext uri="{FF2B5EF4-FFF2-40B4-BE49-F238E27FC236}">
                    <a16:creationId xmlns:a16="http://schemas.microsoft.com/office/drawing/2014/main" id="{9A690CEC-3DBB-C4F2-2BDC-F58CAC1B02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1690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92</a:t>
                </a:r>
              </a:p>
            </p:txBody>
          </p:sp>
        </p:grpSp>
        <p:sp>
          <p:nvSpPr>
            <p:cNvPr id="23561" name="Line 9">
              <a:extLst>
                <a:ext uri="{FF2B5EF4-FFF2-40B4-BE49-F238E27FC236}">
                  <a16:creationId xmlns:a16="http://schemas.microsoft.com/office/drawing/2014/main" id="{67223B33-93E4-E854-3C92-E966F8FE1C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4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2" name="Text Box 10">
              <a:extLst>
                <a:ext uri="{FF2B5EF4-FFF2-40B4-BE49-F238E27FC236}">
                  <a16:creationId xmlns:a16="http://schemas.microsoft.com/office/drawing/2014/main" id="{BF22C870-83FB-A38E-C3BA-6FC3CC0AC1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1" y="1122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23563" name="Group 11">
              <a:extLst>
                <a:ext uri="{FF2B5EF4-FFF2-40B4-BE49-F238E27FC236}">
                  <a16:creationId xmlns:a16="http://schemas.microsoft.com/office/drawing/2014/main" id="{5F85C19C-1008-F5A2-5F27-B3711FFDD4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8" y="988"/>
              <a:ext cx="990" cy="836"/>
              <a:chOff x="2417" y="1200"/>
              <a:chExt cx="990" cy="836"/>
            </a:xfrm>
          </p:grpSpPr>
          <p:sp>
            <p:nvSpPr>
              <p:cNvPr id="23564" name="Text Box 12">
                <a:extLst>
                  <a:ext uri="{FF2B5EF4-FFF2-40B4-BE49-F238E27FC236}">
                    <a16:creationId xmlns:a16="http://schemas.microsoft.com/office/drawing/2014/main" id="{FF143DD9-5C19-ABBD-1235-3A2F33BF8B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1280"/>
                <a:ext cx="62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Cs</a:t>
                </a:r>
              </a:p>
            </p:txBody>
          </p:sp>
          <p:sp>
            <p:nvSpPr>
              <p:cNvPr id="23565" name="Text Box 13">
                <a:extLst>
                  <a:ext uri="{FF2B5EF4-FFF2-40B4-BE49-F238E27FC236}">
                    <a16:creationId xmlns:a16="http://schemas.microsoft.com/office/drawing/2014/main" id="{6A9833C5-09AB-C2CF-021A-7F420B216E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7" y="1200"/>
                <a:ext cx="4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138</a:t>
                </a:r>
              </a:p>
            </p:txBody>
          </p:sp>
          <p:sp>
            <p:nvSpPr>
              <p:cNvPr id="23566" name="Text Box 14">
                <a:extLst>
                  <a:ext uri="{FF2B5EF4-FFF2-40B4-BE49-F238E27FC236}">
                    <a16:creationId xmlns:a16="http://schemas.microsoft.com/office/drawing/2014/main" id="{B6931A59-367D-B950-CE2C-067565F9AF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1690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55</a:t>
                </a:r>
              </a:p>
            </p:txBody>
          </p:sp>
        </p:grpSp>
        <p:sp>
          <p:nvSpPr>
            <p:cNvPr id="23567" name="Text Box 15">
              <a:extLst>
                <a:ext uri="{FF2B5EF4-FFF2-40B4-BE49-F238E27FC236}">
                  <a16:creationId xmlns:a16="http://schemas.microsoft.com/office/drawing/2014/main" id="{C781D4F0-6C20-89DA-12AD-A15BE40CAD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9" y="1122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23568" name="Group 16">
              <a:extLst>
                <a:ext uri="{FF2B5EF4-FFF2-40B4-BE49-F238E27FC236}">
                  <a16:creationId xmlns:a16="http://schemas.microsoft.com/office/drawing/2014/main" id="{E4AD16C8-2E4E-CDF1-BF53-FB84BEFFA9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28" y="988"/>
              <a:ext cx="740" cy="836"/>
              <a:chOff x="4684" y="1200"/>
              <a:chExt cx="740" cy="836"/>
            </a:xfrm>
          </p:grpSpPr>
          <p:grpSp>
            <p:nvGrpSpPr>
              <p:cNvPr id="23569" name="Group 17">
                <a:extLst>
                  <a:ext uri="{FF2B5EF4-FFF2-40B4-BE49-F238E27FC236}">
                    <a16:creationId xmlns:a16="http://schemas.microsoft.com/office/drawing/2014/main" id="{639CBBD8-2197-8F9C-DEA0-8E99619262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32" y="1200"/>
                <a:ext cx="492" cy="836"/>
                <a:chOff x="4228" y="2572"/>
                <a:chExt cx="492" cy="836"/>
              </a:xfrm>
            </p:grpSpPr>
            <p:sp>
              <p:nvSpPr>
                <p:cNvPr id="23570" name="Text Box 18">
                  <a:extLst>
                    <a:ext uri="{FF2B5EF4-FFF2-40B4-BE49-F238E27FC236}">
                      <a16:creationId xmlns:a16="http://schemas.microsoft.com/office/drawing/2014/main" id="{999E5FB2-C4CB-D8F3-7914-4F0A8A81799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4" y="2652"/>
                  <a:ext cx="356" cy="6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altLang="en-US" sz="6000"/>
                    <a:t>n</a:t>
                  </a:r>
                </a:p>
              </p:txBody>
            </p:sp>
            <p:sp>
              <p:nvSpPr>
                <p:cNvPr id="23571" name="Text Box 19">
                  <a:extLst>
                    <a:ext uri="{FF2B5EF4-FFF2-40B4-BE49-F238E27FC236}">
                      <a16:creationId xmlns:a16="http://schemas.microsoft.com/office/drawing/2014/main" id="{1C469F42-D7AD-7291-4E67-B65366EDFC1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257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altLang="en-US" sz="3000"/>
                    <a:t>1</a:t>
                  </a:r>
                </a:p>
              </p:txBody>
            </p:sp>
            <p:sp>
              <p:nvSpPr>
                <p:cNvPr id="23572" name="Text Box 20">
                  <a:extLst>
                    <a:ext uri="{FF2B5EF4-FFF2-40B4-BE49-F238E27FC236}">
                      <a16:creationId xmlns:a16="http://schemas.microsoft.com/office/drawing/2014/main" id="{085AA175-AB9D-30E1-3FCC-BE947C1C09D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3062"/>
                  <a:ext cx="236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altLang="en-US" sz="3000"/>
                    <a:t>0</a:t>
                  </a:r>
                </a:p>
              </p:txBody>
            </p:sp>
          </p:grpSp>
          <p:sp>
            <p:nvSpPr>
              <p:cNvPr id="23573" name="Text Box 21">
                <a:extLst>
                  <a:ext uri="{FF2B5EF4-FFF2-40B4-BE49-F238E27FC236}">
                    <a16:creationId xmlns:a16="http://schemas.microsoft.com/office/drawing/2014/main" id="{BF391C7A-601C-D79E-11A9-A7D2DF825A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4" y="1296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/>
                  <a:t>2</a:t>
                </a:r>
              </a:p>
            </p:txBody>
          </p:sp>
        </p:grpSp>
        <p:grpSp>
          <p:nvGrpSpPr>
            <p:cNvPr id="23574" name="Group 22">
              <a:extLst>
                <a:ext uri="{FF2B5EF4-FFF2-40B4-BE49-F238E27FC236}">
                  <a16:creationId xmlns:a16="http://schemas.microsoft.com/office/drawing/2014/main" id="{4237BB34-CB49-C952-856E-49FE20A29F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6" y="988"/>
              <a:ext cx="492" cy="836"/>
              <a:chOff x="4228" y="2572"/>
              <a:chExt cx="492" cy="836"/>
            </a:xfrm>
          </p:grpSpPr>
          <p:sp>
            <p:nvSpPr>
              <p:cNvPr id="23575" name="Text Box 23">
                <a:extLst>
                  <a:ext uri="{FF2B5EF4-FFF2-40B4-BE49-F238E27FC236}">
                    <a16:creationId xmlns:a16="http://schemas.microsoft.com/office/drawing/2014/main" id="{1E7D4715-8E5E-8629-E9B2-F2BBF696DE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n</a:t>
                </a:r>
              </a:p>
            </p:txBody>
          </p:sp>
          <p:sp>
            <p:nvSpPr>
              <p:cNvPr id="23576" name="Text Box 24">
                <a:extLst>
                  <a:ext uri="{FF2B5EF4-FFF2-40B4-BE49-F238E27FC236}">
                    <a16:creationId xmlns:a16="http://schemas.microsoft.com/office/drawing/2014/main" id="{BB212A18-78BA-AAB2-58B1-8728E8E48D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1</a:t>
                </a:r>
              </a:p>
            </p:txBody>
          </p:sp>
          <p:sp>
            <p:nvSpPr>
              <p:cNvPr id="23577" name="Text Box 25">
                <a:extLst>
                  <a:ext uri="{FF2B5EF4-FFF2-40B4-BE49-F238E27FC236}">
                    <a16:creationId xmlns:a16="http://schemas.microsoft.com/office/drawing/2014/main" id="{7576C01A-446B-962B-94DF-E6D6628C8A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0</a:t>
                </a:r>
              </a:p>
            </p:txBody>
          </p:sp>
        </p:grpSp>
        <p:sp>
          <p:nvSpPr>
            <p:cNvPr id="23578" name="Text Box 26">
              <a:extLst>
                <a:ext uri="{FF2B5EF4-FFF2-40B4-BE49-F238E27FC236}">
                  <a16:creationId xmlns:a16="http://schemas.microsoft.com/office/drawing/2014/main" id="{F8E94CFE-5338-50A6-87B7-A70A73071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1" y="1122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23579" name="Group 27">
              <a:extLst>
                <a:ext uri="{FF2B5EF4-FFF2-40B4-BE49-F238E27FC236}">
                  <a16:creationId xmlns:a16="http://schemas.microsoft.com/office/drawing/2014/main" id="{8D5DABA6-F347-6C8F-EDA7-95D62A0FDB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22" y="988"/>
              <a:ext cx="1043" cy="836"/>
              <a:chOff x="2417" y="1200"/>
              <a:chExt cx="1043" cy="836"/>
            </a:xfrm>
          </p:grpSpPr>
          <p:sp>
            <p:nvSpPr>
              <p:cNvPr id="23580" name="Text Box 28">
                <a:extLst>
                  <a:ext uri="{FF2B5EF4-FFF2-40B4-BE49-F238E27FC236}">
                    <a16:creationId xmlns:a16="http://schemas.microsoft.com/office/drawing/2014/main" id="{657AB14A-B046-38E4-D535-DB44C1CD6D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1280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Rb</a:t>
                </a:r>
              </a:p>
            </p:txBody>
          </p:sp>
          <p:sp>
            <p:nvSpPr>
              <p:cNvPr id="23581" name="Text Box 29">
                <a:extLst>
                  <a:ext uri="{FF2B5EF4-FFF2-40B4-BE49-F238E27FC236}">
                    <a16:creationId xmlns:a16="http://schemas.microsoft.com/office/drawing/2014/main" id="{BD859A10-EACE-F16C-5BB2-ED5963408B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7" y="1200"/>
                <a:ext cx="4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96</a:t>
                </a:r>
              </a:p>
            </p:txBody>
          </p:sp>
          <p:sp>
            <p:nvSpPr>
              <p:cNvPr id="23582" name="Text Box 30">
                <a:extLst>
                  <a:ext uri="{FF2B5EF4-FFF2-40B4-BE49-F238E27FC236}">
                    <a16:creationId xmlns:a16="http://schemas.microsoft.com/office/drawing/2014/main" id="{DF45FD08-ED95-2C42-4BD1-FDEC4487A9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1690"/>
                <a:ext cx="35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37</a:t>
                </a:r>
              </a:p>
            </p:txBody>
          </p:sp>
        </p:grpSp>
      </p:grpSp>
      <p:graphicFrame>
        <p:nvGraphicFramePr>
          <p:cNvPr id="23625" name="Group 73">
            <a:extLst>
              <a:ext uri="{FF2B5EF4-FFF2-40B4-BE49-F238E27FC236}">
                <a16:creationId xmlns:a16="http://schemas.microsoft.com/office/drawing/2014/main" id="{1084A34D-212B-EFDD-4009-34BA0A8CFF98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3048000"/>
          <a:ext cx="7848600" cy="3124200"/>
        </p:xfrm>
        <a:graphic>
          <a:graphicData uri="http://schemas.openxmlformats.org/drawingml/2006/table">
            <a:tbl>
              <a:tblPr/>
              <a:tblGrid>
                <a:gridCol w="3924300">
                  <a:extLst>
                    <a:ext uri="{9D8B030D-6E8A-4147-A177-3AD203B41FA5}">
                      <a16:colId xmlns:a16="http://schemas.microsoft.com/office/drawing/2014/main" val="2264823683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1893228907"/>
                    </a:ext>
                  </a:extLst>
                </a:gridCol>
              </a:tblGrid>
              <a:tr h="625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Element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Atomic Mass (kg)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6583835"/>
                  </a:ext>
                </a:extLst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235</a:t>
                      </a:r>
                      <a:r>
                        <a:rPr kumimoji="0" lang="en-GB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3.9014 x 10</a:t>
                      </a: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1099443"/>
                  </a:ext>
                </a:extLst>
              </a:tr>
              <a:tr h="625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138</a:t>
                      </a:r>
                      <a:r>
                        <a:rPr kumimoji="0" lang="en-GB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2.2895 x 10</a:t>
                      </a: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-25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208636"/>
                  </a:ext>
                </a:extLst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  <a:r>
                        <a:rPr kumimoji="0" lang="en-GB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1.5925 x 10</a:t>
                      </a: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-25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1733613"/>
                  </a:ext>
                </a:extLst>
              </a:tr>
              <a:tr h="625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kumimoji="0" lang="en-GB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1.6750 x 10</a:t>
                      </a: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-27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62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F37A289B-6AC7-9CD2-3579-378F05708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7975"/>
            <a:ext cx="5168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Energy from Fission</a:t>
            </a: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83FC7B64-F487-A88B-B29A-93A2B6AAE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24000"/>
            <a:ext cx="8680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Calculate the total mass before and after fission takes place.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2AF8BC67-6C81-A785-8AC9-7D1062402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88" y="2598738"/>
            <a:ext cx="75676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i="1"/>
              <a:t>The total mass before fission (LHS of the equation):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3C52EBF4-7CF2-745A-7863-5BAEE5332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4541838"/>
            <a:ext cx="7350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i="1"/>
              <a:t>The total mass after fission (RHS of the equation):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4CFA2F2E-2DD4-A3D6-DE10-AB9AD6279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3459163"/>
            <a:ext cx="60293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200" b="1"/>
              <a:t>3.9014 x 10</a:t>
            </a:r>
            <a:r>
              <a:rPr lang="en-GB" altLang="en-US" sz="2200" b="1" baseline="30000"/>
              <a:t>-25</a:t>
            </a:r>
            <a:r>
              <a:rPr lang="en-GB" altLang="en-US" sz="2200" b="1"/>
              <a:t> + 1.6750 x 10</a:t>
            </a:r>
            <a:r>
              <a:rPr lang="en-GB" altLang="en-US" sz="2200" b="1" baseline="30000"/>
              <a:t>-27</a:t>
            </a:r>
            <a:r>
              <a:rPr lang="en-GB" altLang="en-US" sz="2200" b="1"/>
              <a:t> = </a:t>
            </a:r>
            <a:r>
              <a:rPr lang="en-GB" altLang="en-US" sz="2200" b="1" u="sng"/>
              <a:t>3.91815 x 10</a:t>
            </a:r>
            <a:r>
              <a:rPr lang="en-GB" altLang="en-US" sz="2200" b="1" u="sng" baseline="30000"/>
              <a:t>-25</a:t>
            </a:r>
            <a:r>
              <a:rPr lang="en-GB" altLang="en-US" sz="2200" b="1" u="sng"/>
              <a:t> kg</a:t>
            </a:r>
            <a:endParaRPr lang="en-GB" altLang="en-US" sz="2200" b="1" u="sng" baseline="30000"/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3F52A703-3E00-C4F3-36B3-2210C81D4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40363"/>
            <a:ext cx="83756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200" b="1"/>
              <a:t>2.2895 x 10</a:t>
            </a:r>
            <a:r>
              <a:rPr lang="en-GB" altLang="en-US" sz="2200" b="1" baseline="30000"/>
              <a:t>-25</a:t>
            </a:r>
            <a:r>
              <a:rPr lang="en-GB" altLang="en-US" sz="2200" b="1"/>
              <a:t> + 1.5925 x 10</a:t>
            </a:r>
            <a:r>
              <a:rPr lang="en-GB" altLang="en-US" sz="2200" b="1" baseline="30000"/>
              <a:t>-25</a:t>
            </a:r>
            <a:r>
              <a:rPr lang="en-GB" altLang="en-US" sz="2200" b="1"/>
              <a:t> + (2 x 1.6750 x 10</a:t>
            </a:r>
            <a:r>
              <a:rPr lang="en-GB" altLang="en-US" sz="2200" b="1" baseline="30000"/>
              <a:t>-27</a:t>
            </a:r>
            <a:r>
              <a:rPr lang="en-GB" altLang="en-US" sz="2200" b="1"/>
              <a:t>) = </a:t>
            </a:r>
            <a:r>
              <a:rPr lang="en-GB" altLang="en-US" sz="2200" b="1" u="sng"/>
              <a:t>3.9155 x 10</a:t>
            </a:r>
            <a:r>
              <a:rPr lang="en-GB" altLang="en-US" sz="2200" b="1" u="sng" baseline="30000"/>
              <a:t>-25</a:t>
            </a:r>
            <a:r>
              <a:rPr lang="en-GB" altLang="en-US" sz="2200" b="1" u="sng"/>
              <a:t> kg</a:t>
            </a:r>
            <a:endParaRPr lang="en-GB" altLang="en-US" sz="2200" b="1" u="sng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122EB519-E2F2-27BB-8385-DD774BC1E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7975"/>
            <a:ext cx="5168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Energy from Fission</a:t>
            </a: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B98108BA-0D96-1E3D-866D-2E2243891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459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i="1"/>
              <a:t>The total mass before fission =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59EE8217-FD0D-7E04-F609-9C3BBCCF2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757488"/>
            <a:ext cx="46275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i="1"/>
              <a:t>The total mass after fission    =</a:t>
            </a:r>
          </a:p>
        </p:txBody>
      </p:sp>
      <p:sp>
        <p:nvSpPr>
          <p:cNvPr id="25606" name="Text Box 6">
            <a:extLst>
              <a:ext uri="{FF2B5EF4-FFF2-40B4-BE49-F238E27FC236}">
                <a16:creationId xmlns:a16="http://schemas.microsoft.com/office/drawing/2014/main" id="{CB8625C0-EBA9-5B1C-1710-D6ADA5541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0" y="1828800"/>
            <a:ext cx="2838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/>
              <a:t>3.91815 x 10</a:t>
            </a:r>
            <a:r>
              <a:rPr lang="en-GB" altLang="en-US" sz="2800" b="1" baseline="30000"/>
              <a:t>-25</a:t>
            </a:r>
            <a:r>
              <a:rPr lang="en-GB" altLang="en-US" sz="2800" b="1"/>
              <a:t> kg</a:t>
            </a:r>
            <a:endParaRPr lang="en-GB" altLang="en-US" sz="2800" b="1" baseline="30000"/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48142D9B-1F6C-C802-6BA0-D7E237252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7950" y="2743200"/>
            <a:ext cx="2838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/>
              <a:t>3.91550 x 10</a:t>
            </a:r>
            <a:r>
              <a:rPr lang="en-GB" altLang="en-US" sz="2800" b="1" baseline="30000"/>
              <a:t>-25</a:t>
            </a:r>
            <a:r>
              <a:rPr lang="en-GB" altLang="en-US" sz="2800" b="1"/>
              <a:t> kg</a:t>
            </a:r>
            <a:endParaRPr lang="en-GB" altLang="en-US" sz="2800" b="1" baseline="30000"/>
          </a:p>
        </p:txBody>
      </p:sp>
      <p:sp>
        <p:nvSpPr>
          <p:cNvPr id="25608" name="Text Box 8">
            <a:extLst>
              <a:ext uri="{FF2B5EF4-FFF2-40B4-BE49-F238E27FC236}">
                <a16:creationId xmlns:a16="http://schemas.microsoft.com/office/drawing/2014/main" id="{2F176B89-9554-D7CC-B174-53CD0AEDA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188" y="3733800"/>
            <a:ext cx="7415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i="1"/>
              <a:t>total mass before fission &gt; total mass after fission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91F97663-AAB7-6C9F-6022-83D71D6E4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7975"/>
            <a:ext cx="5168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Energy from Fission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F5121D3E-24D0-2F9A-92CC-9C3C548AF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52600"/>
            <a:ext cx="85312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200" b="1"/>
              <a:t>mass difference, m = total mass before fission – total mass after fission</a:t>
            </a:r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id="{7A942D10-4C40-C58A-828F-8AC27269A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3075" y="2667000"/>
            <a:ext cx="5572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m = 3.91815 x 10</a:t>
            </a:r>
            <a:r>
              <a:rPr lang="en-GB" altLang="en-US" sz="2800" baseline="30000"/>
              <a:t>-25</a:t>
            </a:r>
            <a:r>
              <a:rPr lang="en-GB" altLang="en-US" sz="2800"/>
              <a:t> – 3.91550 x 10</a:t>
            </a:r>
            <a:r>
              <a:rPr lang="en-GB" altLang="en-US" sz="2800" baseline="30000"/>
              <a:t>-25</a:t>
            </a:r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4D890B4A-1FF3-E196-186D-2F0A9F8F8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367088"/>
            <a:ext cx="2938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m = 2.65 x 10</a:t>
            </a:r>
            <a:r>
              <a:rPr lang="en-GB" altLang="en-US" sz="2800" baseline="30000"/>
              <a:t>-28</a:t>
            </a:r>
            <a:r>
              <a:rPr lang="en-GB" altLang="en-US" sz="2800"/>
              <a:t> kg</a:t>
            </a:r>
            <a:endParaRPr lang="en-GB" altLang="en-US" sz="2800" baseline="30000"/>
          </a:p>
        </p:txBody>
      </p:sp>
      <p:sp>
        <p:nvSpPr>
          <p:cNvPr id="26635" name="Text Box 11">
            <a:extLst>
              <a:ext uri="{FF2B5EF4-FFF2-40B4-BE49-F238E27FC236}">
                <a16:creationId xmlns:a16="http://schemas.microsoft.com/office/drawing/2014/main" id="{77AA7E59-4D12-5C48-03D3-35AA46A99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62488"/>
            <a:ext cx="7916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This reduction in mass results in the release of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658C730D-528C-4F21-AD66-92DCE6295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975" y="307975"/>
            <a:ext cx="4264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Energy Released</a:t>
            </a:r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C40CEA46-4D6B-7D4D-D995-AA41DBC3A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90675"/>
            <a:ext cx="8364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The energy released can be calculated using the equation:</a:t>
            </a:r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EFC7F497-C381-0252-CBBF-95C6FB7E9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574925"/>
            <a:ext cx="1825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E = mc</a:t>
            </a:r>
            <a:r>
              <a:rPr lang="en-GB" altLang="en-US" baseline="30000"/>
              <a:t>2</a:t>
            </a: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D3FD2D24-A808-DD79-CCB2-7FB3B42C2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3876675"/>
            <a:ext cx="1228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Where:</a:t>
            </a:r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0D888F06-634E-53E4-034A-B948CC847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4495800"/>
            <a:ext cx="3462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E = energy released (J)</a:t>
            </a:r>
          </a:p>
        </p:txBody>
      </p:sp>
      <p:sp>
        <p:nvSpPr>
          <p:cNvPr id="27659" name="Text Box 11">
            <a:extLst>
              <a:ext uri="{FF2B5EF4-FFF2-40B4-BE49-F238E27FC236}">
                <a16:creationId xmlns:a16="http://schemas.microsoft.com/office/drawing/2014/main" id="{D66D4D17-AF48-E98C-4AE9-D4C545393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0" y="5105400"/>
            <a:ext cx="375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m = mass difference (kg)</a:t>
            </a:r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D5FE2D66-22B9-9950-C0A4-9EB7FD739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653088"/>
            <a:ext cx="651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c = speed of light in a vacuum (3 x 10</a:t>
            </a:r>
            <a:r>
              <a:rPr lang="en-GB" altLang="en-US" sz="2800" baseline="30000"/>
              <a:t>8</a:t>
            </a:r>
            <a:r>
              <a:rPr lang="en-GB" altLang="en-US" sz="2800"/>
              <a:t> ms</a:t>
            </a:r>
            <a:r>
              <a:rPr lang="en-GB" altLang="en-US" sz="2800" baseline="30000"/>
              <a:t>-1</a:t>
            </a:r>
            <a:r>
              <a:rPr lang="en-GB" altLang="en-US" sz="2800"/>
              <a:t>)</a:t>
            </a:r>
          </a:p>
        </p:txBody>
      </p:sp>
      <p:grpSp>
        <p:nvGrpSpPr>
          <p:cNvPr id="27668" name="Group 20">
            <a:extLst>
              <a:ext uri="{FF2B5EF4-FFF2-40B4-BE49-F238E27FC236}">
                <a16:creationId xmlns:a16="http://schemas.microsoft.com/office/drawing/2014/main" id="{AD096B1B-A079-63F5-BE11-C33685FA125B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2438400"/>
            <a:ext cx="2286000" cy="1828800"/>
            <a:chOff x="3072" y="1536"/>
            <a:chExt cx="1440" cy="1152"/>
          </a:xfrm>
        </p:grpSpPr>
        <p:sp>
          <p:nvSpPr>
            <p:cNvPr id="27662" name="AutoShape 14">
              <a:extLst>
                <a:ext uri="{FF2B5EF4-FFF2-40B4-BE49-F238E27FC236}">
                  <a16:creationId xmlns:a16="http://schemas.microsoft.com/office/drawing/2014/main" id="{79AF7324-AEB7-009A-9CCF-6E18DB50F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536"/>
              <a:ext cx="1440" cy="115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63" name="Text Box 15">
              <a:extLst>
                <a:ext uri="{FF2B5EF4-FFF2-40B4-BE49-F238E27FC236}">
                  <a16:creationId xmlns:a16="http://schemas.microsoft.com/office/drawing/2014/main" id="{3D09254A-413E-81EE-5DBF-FB7110FF33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5" y="1680"/>
              <a:ext cx="31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/>
                <a:t>E</a:t>
              </a:r>
            </a:p>
          </p:txBody>
        </p:sp>
        <p:sp>
          <p:nvSpPr>
            <p:cNvPr id="27664" name="Text Box 16">
              <a:extLst>
                <a:ext uri="{FF2B5EF4-FFF2-40B4-BE49-F238E27FC236}">
                  <a16:creationId xmlns:a16="http://schemas.microsoft.com/office/drawing/2014/main" id="{85615F17-2C0A-BF38-5F54-B9875CA3A5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1" y="2208"/>
              <a:ext cx="36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/>
                <a:t>m</a:t>
              </a:r>
            </a:p>
          </p:txBody>
        </p:sp>
        <p:sp>
          <p:nvSpPr>
            <p:cNvPr id="27665" name="Text Box 17">
              <a:extLst>
                <a:ext uri="{FF2B5EF4-FFF2-40B4-BE49-F238E27FC236}">
                  <a16:creationId xmlns:a16="http://schemas.microsoft.com/office/drawing/2014/main" id="{1BC78746-CDC5-1C37-2CEC-B89B5730E2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2198"/>
              <a:ext cx="36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/>
                <a:t>c</a:t>
              </a:r>
              <a:r>
                <a:rPr lang="en-GB" altLang="en-US" baseline="30000"/>
                <a:t>2</a:t>
              </a:r>
            </a:p>
          </p:txBody>
        </p:sp>
        <p:sp>
          <p:nvSpPr>
            <p:cNvPr id="27666" name="Line 18">
              <a:extLst>
                <a:ext uri="{FF2B5EF4-FFF2-40B4-BE49-F238E27FC236}">
                  <a16:creationId xmlns:a16="http://schemas.microsoft.com/office/drawing/2014/main" id="{106C54EE-2522-286D-342D-01C22BE0A8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16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667" name="Line 19">
              <a:extLst>
                <a:ext uri="{FF2B5EF4-FFF2-40B4-BE49-F238E27FC236}">
                  <a16:creationId xmlns:a16="http://schemas.microsoft.com/office/drawing/2014/main" id="{92126098-623F-61B0-F3A1-FBDC3AA29D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16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22135979-07D9-5A00-9B8D-38ED06001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7975"/>
            <a:ext cx="5168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Energy from Fission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475CBA92-5843-D529-437D-8FE2E758A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4129088"/>
            <a:ext cx="1333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E = mc</a:t>
            </a:r>
            <a:r>
              <a:rPr lang="en-GB" altLang="en-US" sz="2800" baseline="30000"/>
              <a:t>2</a:t>
            </a:r>
          </a:p>
        </p:txBody>
      </p:sp>
      <p:grpSp>
        <p:nvGrpSpPr>
          <p:cNvPr id="28688" name="Group 16">
            <a:extLst>
              <a:ext uri="{FF2B5EF4-FFF2-40B4-BE49-F238E27FC236}">
                <a16:creationId xmlns:a16="http://schemas.microsoft.com/office/drawing/2014/main" id="{851FCD5C-B189-2440-0869-5C66B1EC82D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286000"/>
            <a:ext cx="8188325" cy="1219200"/>
            <a:chOff x="96" y="988"/>
            <a:chExt cx="5495" cy="892"/>
          </a:xfrm>
        </p:grpSpPr>
        <p:grpSp>
          <p:nvGrpSpPr>
            <p:cNvPr id="28689" name="Group 17">
              <a:extLst>
                <a:ext uri="{FF2B5EF4-FFF2-40B4-BE49-F238E27FC236}">
                  <a16:creationId xmlns:a16="http://schemas.microsoft.com/office/drawing/2014/main" id="{1B3B26B3-8D89-30C7-3EEB-7EADE5485C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988"/>
              <a:ext cx="877" cy="892"/>
              <a:chOff x="576" y="1200"/>
              <a:chExt cx="877" cy="892"/>
            </a:xfrm>
          </p:grpSpPr>
          <p:sp>
            <p:nvSpPr>
              <p:cNvPr id="28690" name="Text Box 18">
                <a:extLst>
                  <a:ext uri="{FF2B5EF4-FFF2-40B4-BE49-F238E27FC236}">
                    <a16:creationId xmlns:a16="http://schemas.microsoft.com/office/drawing/2014/main" id="{19CDAA11-B48E-C914-FC1D-252157656C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1280"/>
                <a:ext cx="493" cy="7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U</a:t>
                </a:r>
              </a:p>
            </p:txBody>
          </p:sp>
          <p:sp>
            <p:nvSpPr>
              <p:cNvPr id="28691" name="Text Box 19">
                <a:extLst>
                  <a:ext uri="{FF2B5EF4-FFF2-40B4-BE49-F238E27FC236}">
                    <a16:creationId xmlns:a16="http://schemas.microsoft.com/office/drawing/2014/main" id="{7E8F028F-0CAE-0595-7C79-0A541BD8EA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1200"/>
                <a:ext cx="507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235</a:t>
                </a:r>
              </a:p>
            </p:txBody>
          </p:sp>
          <p:sp>
            <p:nvSpPr>
              <p:cNvPr id="28692" name="Text Box 20">
                <a:extLst>
                  <a:ext uri="{FF2B5EF4-FFF2-40B4-BE49-F238E27FC236}">
                    <a16:creationId xmlns:a16="http://schemas.microsoft.com/office/drawing/2014/main" id="{B5F744CE-7BD3-23D5-6F7B-C7B9F8767C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1690"/>
                <a:ext cx="379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92</a:t>
                </a:r>
              </a:p>
            </p:txBody>
          </p:sp>
        </p:grpSp>
        <p:sp>
          <p:nvSpPr>
            <p:cNvPr id="28693" name="Line 21">
              <a:extLst>
                <a:ext uri="{FF2B5EF4-FFF2-40B4-BE49-F238E27FC236}">
                  <a16:creationId xmlns:a16="http://schemas.microsoft.com/office/drawing/2014/main" id="{953DAB4A-A2FB-AFE7-EDC1-F7E17B3121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4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94" name="Text Box 22">
              <a:extLst>
                <a:ext uri="{FF2B5EF4-FFF2-40B4-BE49-F238E27FC236}">
                  <a16:creationId xmlns:a16="http://schemas.microsoft.com/office/drawing/2014/main" id="{ABD21501-AB10-515A-DB10-6B3865E185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1" y="1122"/>
              <a:ext cx="412" cy="7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28695" name="Group 23">
              <a:extLst>
                <a:ext uri="{FF2B5EF4-FFF2-40B4-BE49-F238E27FC236}">
                  <a16:creationId xmlns:a16="http://schemas.microsoft.com/office/drawing/2014/main" id="{462B10BA-B8CD-BDC2-3F9D-DCE3594893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8" y="988"/>
              <a:ext cx="1030" cy="892"/>
              <a:chOff x="2417" y="1200"/>
              <a:chExt cx="1030" cy="892"/>
            </a:xfrm>
          </p:grpSpPr>
          <p:sp>
            <p:nvSpPr>
              <p:cNvPr id="28696" name="Text Box 24">
                <a:extLst>
                  <a:ext uri="{FF2B5EF4-FFF2-40B4-BE49-F238E27FC236}">
                    <a16:creationId xmlns:a16="http://schemas.microsoft.com/office/drawing/2014/main" id="{986A6CCB-23DB-4F9F-0380-79DCE612C5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3" y="1280"/>
                <a:ext cx="664" cy="7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Cs</a:t>
                </a:r>
              </a:p>
            </p:txBody>
          </p:sp>
          <p:sp>
            <p:nvSpPr>
              <p:cNvPr id="28697" name="Text Box 25">
                <a:extLst>
                  <a:ext uri="{FF2B5EF4-FFF2-40B4-BE49-F238E27FC236}">
                    <a16:creationId xmlns:a16="http://schemas.microsoft.com/office/drawing/2014/main" id="{2BD19C3D-BC9D-C8E7-4A44-68C7277DD2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7" y="1200"/>
                <a:ext cx="507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138</a:t>
                </a:r>
              </a:p>
            </p:txBody>
          </p:sp>
          <p:sp>
            <p:nvSpPr>
              <p:cNvPr id="28698" name="Text Box 26">
                <a:extLst>
                  <a:ext uri="{FF2B5EF4-FFF2-40B4-BE49-F238E27FC236}">
                    <a16:creationId xmlns:a16="http://schemas.microsoft.com/office/drawing/2014/main" id="{1D227E24-9F70-1847-02B1-1B75BB4780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1690"/>
                <a:ext cx="379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55</a:t>
                </a:r>
              </a:p>
            </p:txBody>
          </p:sp>
        </p:grpSp>
        <p:sp>
          <p:nvSpPr>
            <p:cNvPr id="28699" name="Text Box 27">
              <a:extLst>
                <a:ext uri="{FF2B5EF4-FFF2-40B4-BE49-F238E27FC236}">
                  <a16:creationId xmlns:a16="http://schemas.microsoft.com/office/drawing/2014/main" id="{9A11BF16-FA7D-C90A-F4F5-194F25D013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9" y="1122"/>
              <a:ext cx="412" cy="7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28700" name="Group 28">
              <a:extLst>
                <a:ext uri="{FF2B5EF4-FFF2-40B4-BE49-F238E27FC236}">
                  <a16:creationId xmlns:a16="http://schemas.microsoft.com/office/drawing/2014/main" id="{FFC5534B-E8CF-140B-62E2-7176D2268E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28" y="988"/>
              <a:ext cx="763" cy="892"/>
              <a:chOff x="4684" y="1200"/>
              <a:chExt cx="763" cy="892"/>
            </a:xfrm>
          </p:grpSpPr>
          <p:grpSp>
            <p:nvGrpSpPr>
              <p:cNvPr id="28701" name="Group 29">
                <a:extLst>
                  <a:ext uri="{FF2B5EF4-FFF2-40B4-BE49-F238E27FC236}">
                    <a16:creationId xmlns:a16="http://schemas.microsoft.com/office/drawing/2014/main" id="{0CF4C583-4E5E-ECFA-EB91-7F959D17C7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32" y="1200"/>
                <a:ext cx="515" cy="892"/>
                <a:chOff x="4228" y="2572"/>
                <a:chExt cx="515" cy="892"/>
              </a:xfrm>
            </p:grpSpPr>
            <p:sp>
              <p:nvSpPr>
                <p:cNvPr id="28702" name="Text Box 30">
                  <a:extLst>
                    <a:ext uri="{FF2B5EF4-FFF2-40B4-BE49-F238E27FC236}">
                      <a16:creationId xmlns:a16="http://schemas.microsoft.com/office/drawing/2014/main" id="{A1C96607-DFE0-3AE3-B1A8-90D00127CE5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4" y="2652"/>
                  <a:ext cx="379" cy="7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altLang="en-US" sz="6000"/>
                    <a:t>n</a:t>
                  </a:r>
                </a:p>
              </p:txBody>
            </p:sp>
            <p:sp>
              <p:nvSpPr>
                <p:cNvPr id="28703" name="Text Box 31">
                  <a:extLst>
                    <a:ext uri="{FF2B5EF4-FFF2-40B4-BE49-F238E27FC236}">
                      <a16:creationId xmlns:a16="http://schemas.microsoft.com/office/drawing/2014/main" id="{6C52417B-2F2A-73BF-7154-38ECD10A9E5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2572"/>
                  <a:ext cx="251" cy="4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altLang="en-US" sz="3000"/>
                    <a:t>1</a:t>
                  </a:r>
                </a:p>
              </p:txBody>
            </p:sp>
            <p:sp>
              <p:nvSpPr>
                <p:cNvPr id="28704" name="Text Box 32">
                  <a:extLst>
                    <a:ext uri="{FF2B5EF4-FFF2-40B4-BE49-F238E27FC236}">
                      <a16:creationId xmlns:a16="http://schemas.microsoft.com/office/drawing/2014/main" id="{9B35E169-B62E-E2DF-DF9B-79A2EC3053B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8" y="3062"/>
                  <a:ext cx="251" cy="4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altLang="en-US" sz="3000"/>
                    <a:t>0</a:t>
                  </a:r>
                </a:p>
              </p:txBody>
            </p:sp>
          </p:grpSp>
          <p:sp>
            <p:nvSpPr>
              <p:cNvPr id="28705" name="Text Box 33">
                <a:extLst>
                  <a:ext uri="{FF2B5EF4-FFF2-40B4-BE49-F238E27FC236}">
                    <a16:creationId xmlns:a16="http://schemas.microsoft.com/office/drawing/2014/main" id="{8B40BED9-88C5-030D-4C50-6CFBEBBAD1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4" y="1296"/>
                <a:ext cx="379" cy="7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6000"/>
                  <a:t>2</a:t>
                </a:r>
              </a:p>
            </p:txBody>
          </p:sp>
        </p:grpSp>
        <p:grpSp>
          <p:nvGrpSpPr>
            <p:cNvPr id="28706" name="Group 34">
              <a:extLst>
                <a:ext uri="{FF2B5EF4-FFF2-40B4-BE49-F238E27FC236}">
                  <a16:creationId xmlns:a16="http://schemas.microsoft.com/office/drawing/2014/main" id="{C2587EAA-B911-78F4-B6E4-F427A3C9BD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6" y="988"/>
              <a:ext cx="516" cy="892"/>
              <a:chOff x="4228" y="2572"/>
              <a:chExt cx="516" cy="892"/>
            </a:xfrm>
          </p:grpSpPr>
          <p:sp>
            <p:nvSpPr>
              <p:cNvPr id="28707" name="Text Box 35">
                <a:extLst>
                  <a:ext uri="{FF2B5EF4-FFF2-40B4-BE49-F238E27FC236}">
                    <a16:creationId xmlns:a16="http://schemas.microsoft.com/office/drawing/2014/main" id="{D95DECAA-FDF7-A44E-BA84-3017621A32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380" cy="7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n</a:t>
                </a:r>
              </a:p>
            </p:txBody>
          </p:sp>
          <p:sp>
            <p:nvSpPr>
              <p:cNvPr id="28708" name="Text Box 36">
                <a:extLst>
                  <a:ext uri="{FF2B5EF4-FFF2-40B4-BE49-F238E27FC236}">
                    <a16:creationId xmlns:a16="http://schemas.microsoft.com/office/drawing/2014/main" id="{4FAECB01-5FA2-BFC0-A385-90318013D4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51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1</a:t>
                </a:r>
              </a:p>
            </p:txBody>
          </p:sp>
          <p:sp>
            <p:nvSpPr>
              <p:cNvPr id="28709" name="Text Box 37">
                <a:extLst>
                  <a:ext uri="{FF2B5EF4-FFF2-40B4-BE49-F238E27FC236}">
                    <a16:creationId xmlns:a16="http://schemas.microsoft.com/office/drawing/2014/main" id="{EDAFBF14-894F-834E-2699-353EA5EB66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51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0</a:t>
                </a:r>
              </a:p>
            </p:txBody>
          </p:sp>
        </p:grpSp>
        <p:sp>
          <p:nvSpPr>
            <p:cNvPr id="28710" name="Text Box 38">
              <a:extLst>
                <a:ext uri="{FF2B5EF4-FFF2-40B4-BE49-F238E27FC236}">
                  <a16:creationId xmlns:a16="http://schemas.microsoft.com/office/drawing/2014/main" id="{F1F3FFC5-0661-6ADD-064B-9FCF1B5CC6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1" y="1122"/>
              <a:ext cx="412" cy="7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28711" name="Group 39">
              <a:extLst>
                <a:ext uri="{FF2B5EF4-FFF2-40B4-BE49-F238E27FC236}">
                  <a16:creationId xmlns:a16="http://schemas.microsoft.com/office/drawing/2014/main" id="{A734FDD2-7F04-0963-90C7-2FC9CE8C82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22" y="988"/>
              <a:ext cx="1087" cy="892"/>
              <a:chOff x="2417" y="1200"/>
              <a:chExt cx="1087" cy="892"/>
            </a:xfrm>
          </p:grpSpPr>
          <p:sp>
            <p:nvSpPr>
              <p:cNvPr id="28712" name="Text Box 40">
                <a:extLst>
                  <a:ext uri="{FF2B5EF4-FFF2-40B4-BE49-F238E27FC236}">
                    <a16:creationId xmlns:a16="http://schemas.microsoft.com/office/drawing/2014/main" id="{EC163CFB-6CD8-301C-9338-41FF8415FD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1280"/>
                <a:ext cx="720" cy="7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Rb</a:t>
                </a:r>
              </a:p>
            </p:txBody>
          </p:sp>
          <p:sp>
            <p:nvSpPr>
              <p:cNvPr id="28713" name="Text Box 41">
                <a:extLst>
                  <a:ext uri="{FF2B5EF4-FFF2-40B4-BE49-F238E27FC236}">
                    <a16:creationId xmlns:a16="http://schemas.microsoft.com/office/drawing/2014/main" id="{BB717D33-5A64-6491-6174-29914C4ED1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7" y="1200"/>
                <a:ext cx="444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96</a:t>
                </a:r>
              </a:p>
            </p:txBody>
          </p:sp>
          <p:sp>
            <p:nvSpPr>
              <p:cNvPr id="28714" name="Text Box 42">
                <a:extLst>
                  <a:ext uri="{FF2B5EF4-FFF2-40B4-BE49-F238E27FC236}">
                    <a16:creationId xmlns:a16="http://schemas.microsoft.com/office/drawing/2014/main" id="{668A0DC1-5B35-33A9-BC9F-62969CD141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1690"/>
                <a:ext cx="379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37</a:t>
                </a:r>
              </a:p>
            </p:txBody>
          </p:sp>
        </p:grpSp>
      </p:grpSp>
      <p:sp>
        <p:nvSpPr>
          <p:cNvPr id="28715" name="Text Box 43">
            <a:extLst>
              <a:ext uri="{FF2B5EF4-FFF2-40B4-BE49-F238E27FC236}">
                <a16:creationId xmlns:a16="http://schemas.microsoft.com/office/drawing/2014/main" id="{96A0CD0B-7202-02EE-454B-742A1C5F3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209675"/>
            <a:ext cx="8245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Calculate the energy released from the following fission reaction:</a:t>
            </a:r>
          </a:p>
        </p:txBody>
      </p:sp>
      <p:sp>
        <p:nvSpPr>
          <p:cNvPr id="28716" name="Text Box 44">
            <a:extLst>
              <a:ext uri="{FF2B5EF4-FFF2-40B4-BE49-F238E27FC236}">
                <a16:creationId xmlns:a16="http://schemas.microsoft.com/office/drawing/2014/main" id="{2A7C6CB5-3529-E9E8-9A28-E57A38EB4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4105275"/>
            <a:ext cx="3027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m = 2.65 x 10</a:t>
            </a:r>
            <a:r>
              <a:rPr lang="en-GB" altLang="en-US" sz="2800" baseline="30000"/>
              <a:t>-28</a:t>
            </a:r>
            <a:r>
              <a:rPr lang="en-GB" altLang="en-US" sz="2800"/>
              <a:t> kg </a:t>
            </a:r>
          </a:p>
        </p:txBody>
      </p:sp>
      <p:sp>
        <p:nvSpPr>
          <p:cNvPr id="28717" name="Text Box 45">
            <a:extLst>
              <a:ext uri="{FF2B5EF4-FFF2-40B4-BE49-F238E27FC236}">
                <a16:creationId xmlns:a16="http://schemas.microsoft.com/office/drawing/2014/main" id="{BF566A36-600B-58A7-C8C2-C0FD43738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4586288"/>
            <a:ext cx="24336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c = 3 x 10</a:t>
            </a:r>
            <a:r>
              <a:rPr lang="en-GB" altLang="en-US" sz="2800" baseline="30000"/>
              <a:t>8</a:t>
            </a:r>
            <a:r>
              <a:rPr lang="en-GB" altLang="en-US" sz="2800"/>
              <a:t> ms</a:t>
            </a:r>
            <a:r>
              <a:rPr lang="en-GB" altLang="en-US" sz="2800" baseline="30000"/>
              <a:t>-1</a:t>
            </a:r>
            <a:endParaRPr lang="en-GB" altLang="en-US" sz="2800"/>
          </a:p>
        </p:txBody>
      </p:sp>
      <p:sp>
        <p:nvSpPr>
          <p:cNvPr id="28718" name="Text Box 46">
            <a:extLst>
              <a:ext uri="{FF2B5EF4-FFF2-40B4-BE49-F238E27FC236}">
                <a16:creationId xmlns:a16="http://schemas.microsoft.com/office/drawing/2014/main" id="{29A2709A-FA6C-006D-52F6-64903FAB5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119688"/>
            <a:ext cx="996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E = E</a:t>
            </a:r>
          </a:p>
        </p:txBody>
      </p:sp>
      <p:sp>
        <p:nvSpPr>
          <p:cNvPr id="28719" name="Text Box 47">
            <a:extLst>
              <a:ext uri="{FF2B5EF4-FFF2-40B4-BE49-F238E27FC236}">
                <a16:creationId xmlns:a16="http://schemas.microsoft.com/office/drawing/2014/main" id="{50B4A9A3-394E-AAC0-8870-C27D4626C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4572000"/>
            <a:ext cx="4159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E = 2.65 x 10</a:t>
            </a:r>
            <a:r>
              <a:rPr lang="en-GB" altLang="en-US" sz="2800" baseline="30000"/>
              <a:t>-28</a:t>
            </a:r>
            <a:r>
              <a:rPr lang="en-GB" altLang="en-US" sz="2800"/>
              <a:t> x (3 x 10</a:t>
            </a:r>
            <a:r>
              <a:rPr lang="en-GB" altLang="en-US" sz="2800" baseline="30000"/>
              <a:t>8</a:t>
            </a:r>
            <a:r>
              <a:rPr lang="en-GB" altLang="en-US" sz="2800"/>
              <a:t>)</a:t>
            </a:r>
            <a:r>
              <a:rPr lang="en-GB" altLang="en-US" sz="2800" baseline="30000"/>
              <a:t>2</a:t>
            </a:r>
          </a:p>
        </p:txBody>
      </p:sp>
      <p:sp>
        <p:nvSpPr>
          <p:cNvPr id="28720" name="Text Box 48">
            <a:extLst>
              <a:ext uri="{FF2B5EF4-FFF2-40B4-BE49-F238E27FC236}">
                <a16:creationId xmlns:a16="http://schemas.microsoft.com/office/drawing/2014/main" id="{E62A4537-8A44-6184-54A6-FE6C7F581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5019675"/>
            <a:ext cx="290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/>
              <a:t>E = 2.385 x 10</a:t>
            </a:r>
            <a:r>
              <a:rPr lang="en-GB" altLang="en-US" sz="2800" b="1" baseline="30000"/>
              <a:t>-11</a:t>
            </a:r>
            <a:r>
              <a:rPr lang="en-GB" altLang="en-US" sz="2800" b="1"/>
              <a:t> J</a:t>
            </a:r>
            <a:endParaRPr lang="en-GB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19849E56-C641-D9F1-F77B-15EADE544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7975"/>
            <a:ext cx="5168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Energy from Fission</a:t>
            </a:r>
          </a:p>
        </p:txBody>
      </p:sp>
      <p:sp>
        <p:nvSpPr>
          <p:cNvPr id="29733" name="Text Box 37">
            <a:extLst>
              <a:ext uri="{FF2B5EF4-FFF2-40B4-BE49-F238E27FC236}">
                <a16:creationId xmlns:a16="http://schemas.microsoft.com/office/drawing/2014/main" id="{A7EDA7E7-739B-3895-D8E0-6E1AF9308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90675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The energy released from this fission reaction does not seem a lot.</a:t>
            </a:r>
          </a:p>
        </p:txBody>
      </p:sp>
      <p:sp>
        <p:nvSpPr>
          <p:cNvPr id="29734" name="Text Box 38">
            <a:extLst>
              <a:ext uri="{FF2B5EF4-FFF2-40B4-BE49-F238E27FC236}">
                <a16:creationId xmlns:a16="http://schemas.microsoft.com/office/drawing/2014/main" id="{ECB858F9-9230-FD0E-1E27-909644FF5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38475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This is because it is produced from the fission of a single nucleus.</a:t>
            </a:r>
          </a:p>
        </p:txBody>
      </p:sp>
      <p:sp>
        <p:nvSpPr>
          <p:cNvPr id="29735" name="Text Box 39">
            <a:extLst>
              <a:ext uri="{FF2B5EF4-FFF2-40B4-BE49-F238E27FC236}">
                <a16:creationId xmlns:a16="http://schemas.microsoft.com/office/drawing/2014/main" id="{49610872-6F20-06EE-B75D-F8F5B4AC0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40250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Large amounts of energy are released when a large number of nuclei undergo fission reactions.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9A5DEFE8-0EF2-BFC3-7B6C-372B51958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7975"/>
            <a:ext cx="5168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Energy from Fission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E3ABBA15-E671-909C-C0A1-101F0D5CB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90675"/>
            <a:ext cx="830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Each uranium-235 atom has a mass of 3.9014 x 10</a:t>
            </a:r>
            <a:r>
              <a:rPr lang="en-GB" altLang="en-US" sz="2800" baseline="30000"/>
              <a:t>-25</a:t>
            </a:r>
            <a:r>
              <a:rPr lang="en-GB" altLang="en-US" sz="2800"/>
              <a:t> kg.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CB87C16B-E467-6DE8-4033-8CB934BF1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82850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The total number of atoms in 1 kg of uranium-235 can be found as follows:</a:t>
            </a: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FFFA6457-A07E-E793-4479-E92913AA1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24288"/>
            <a:ext cx="853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No. of atoms in 1 kg of uranium-235 = 1/3.9014 x 10</a:t>
            </a:r>
            <a:r>
              <a:rPr lang="en-GB" altLang="en-US" sz="2800" baseline="30000"/>
              <a:t>-25</a:t>
            </a:r>
          </a:p>
        </p:txBody>
      </p:sp>
      <p:sp>
        <p:nvSpPr>
          <p:cNvPr id="30727" name="Text Box 7">
            <a:extLst>
              <a:ext uri="{FF2B5EF4-FFF2-40B4-BE49-F238E27FC236}">
                <a16:creationId xmlns:a16="http://schemas.microsoft.com/office/drawing/2014/main" id="{366EA15C-B449-04D5-2B65-5ACB65FA9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8" y="4662488"/>
            <a:ext cx="8307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No. of atoms in 1 kg of uranium-235 = 2.56 x 10</a:t>
            </a:r>
            <a:r>
              <a:rPr lang="en-GB" altLang="en-US" sz="2800" baseline="30000"/>
              <a:t>24</a:t>
            </a:r>
            <a:r>
              <a:rPr lang="en-GB" altLang="en-US" sz="2800"/>
              <a:t> atoms</a:t>
            </a:r>
            <a:endParaRPr lang="en-GB" altLang="en-US" sz="28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id="{6455D3A3-D073-882B-E1CD-5F12AF769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457200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CS 4.6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5176E930-0E49-7C0A-95C7-94D171688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2455863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CS 4.7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BCA19F88-A688-74FD-F187-5462A1E17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64063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CS 4.8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991135FA-1D97-9E8D-7F44-7E78302BE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8745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State that in fusion, 2 nuclei combine to form a nucleus of larger mass number.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3ED1B69A-001E-928B-BF64-7A36557FD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9245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/>
              <a:t>Explain, using E = mc</a:t>
            </a:r>
            <a:r>
              <a:rPr lang="en-GB" altLang="en-US" sz="2800" baseline="30000"/>
              <a:t>2</a:t>
            </a:r>
            <a:r>
              <a:rPr lang="en-GB" altLang="en-US" sz="2800"/>
              <a:t>, how the products of fission and fusion acquire large amounts of kinetic energy.</a:t>
            </a: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EB6435C8-1448-2914-B53B-A35E94600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226050"/>
            <a:ext cx="8321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Carry out calculations using E = mc</a:t>
            </a:r>
            <a:r>
              <a:rPr lang="en-GB" altLang="en-US" sz="2800" baseline="30000"/>
              <a:t>2</a:t>
            </a:r>
            <a:r>
              <a:rPr lang="en-GB" altLang="en-US" sz="2800"/>
              <a:t> for fission and fusion reactions.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A148DF9A-47E5-15EC-01EA-B0570E35F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7975"/>
            <a:ext cx="5168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Energy from Fission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D3F9D128-46E4-CA98-D5C6-D076C5DDE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90675"/>
            <a:ext cx="8305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If one uranium-235 atom undergoes a fission reaction and releases 2.385 x 10</a:t>
            </a:r>
            <a:r>
              <a:rPr lang="en-GB" altLang="en-US" sz="2800" baseline="30000"/>
              <a:t>-11</a:t>
            </a:r>
            <a:r>
              <a:rPr lang="en-GB" altLang="en-US" sz="2800"/>
              <a:t> J of energy, then the amount of energy released by 1 kg of uranium-235 can be calculated as follows:</a:t>
            </a:r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2BD73A29-AA8C-E62B-ADCC-9492B602B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7338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 i="1"/>
              <a:t>total energy = energy per fission x number of atoms</a:t>
            </a:r>
            <a:endParaRPr lang="en-GB" altLang="en-US" sz="2800" i="1" baseline="30000"/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4089B085-DD6D-287B-251D-D7C6EFCC5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4495800"/>
            <a:ext cx="6011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total energy = 2.385 x 10</a:t>
            </a:r>
            <a:r>
              <a:rPr lang="en-GB" altLang="en-US" sz="2800" baseline="30000"/>
              <a:t>-11</a:t>
            </a:r>
            <a:r>
              <a:rPr lang="en-GB" altLang="en-US" sz="2800"/>
              <a:t> x 2.56 x 10</a:t>
            </a:r>
            <a:r>
              <a:rPr lang="en-GB" altLang="en-US" sz="2800" baseline="30000"/>
              <a:t>24</a:t>
            </a:r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F48AEA15-0F80-A014-71E6-3BCAF71FF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119688"/>
            <a:ext cx="4405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total energy = 6.1056 x 10</a:t>
            </a:r>
            <a:r>
              <a:rPr lang="en-GB" altLang="en-US" sz="2800" baseline="30000"/>
              <a:t>13</a:t>
            </a:r>
            <a:r>
              <a:rPr lang="en-GB" altLang="en-US" sz="2800"/>
              <a:t>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337036A7-EC76-CA1F-E15C-DEDA9139E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288" y="460375"/>
            <a:ext cx="39735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Nuclear Fusion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E1C80D61-715C-44D0-2EF5-F2B6C1FEE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382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In nuclear fusion, two nuclei with low mass numbers combine to produce a single nucleus with a higher mass number.</a:t>
            </a:r>
          </a:p>
        </p:txBody>
      </p:sp>
      <p:grpSp>
        <p:nvGrpSpPr>
          <p:cNvPr id="32801" name="Group 33">
            <a:extLst>
              <a:ext uri="{FF2B5EF4-FFF2-40B4-BE49-F238E27FC236}">
                <a16:creationId xmlns:a16="http://schemas.microsoft.com/office/drawing/2014/main" id="{342ED91B-8A5D-1B3D-E155-E6610D892198}"/>
              </a:ext>
            </a:extLst>
          </p:cNvPr>
          <p:cNvGrpSpPr>
            <a:grpSpLocks/>
          </p:cNvGrpSpPr>
          <p:nvPr/>
        </p:nvGrpSpPr>
        <p:grpSpPr bwMode="auto">
          <a:xfrm>
            <a:off x="184150" y="3429000"/>
            <a:ext cx="8731250" cy="1327150"/>
            <a:chOff x="96" y="2332"/>
            <a:chExt cx="5500" cy="836"/>
          </a:xfrm>
        </p:grpSpPr>
        <p:grpSp>
          <p:nvGrpSpPr>
            <p:cNvPr id="32773" name="Group 5">
              <a:extLst>
                <a:ext uri="{FF2B5EF4-FFF2-40B4-BE49-F238E27FC236}">
                  <a16:creationId xmlns:a16="http://schemas.microsoft.com/office/drawing/2014/main" id="{E48F3B69-1FEB-4DA0-2FC5-79C0751073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2332"/>
              <a:ext cx="847" cy="836"/>
              <a:chOff x="576" y="1200"/>
              <a:chExt cx="847" cy="836"/>
            </a:xfrm>
          </p:grpSpPr>
          <p:sp>
            <p:nvSpPr>
              <p:cNvPr id="32774" name="Text Box 6">
                <a:extLst>
                  <a:ext uri="{FF2B5EF4-FFF2-40B4-BE49-F238E27FC236}">
                    <a16:creationId xmlns:a16="http://schemas.microsoft.com/office/drawing/2014/main" id="{865FF0BD-ADFB-8DA3-B8B6-04018CE54A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1280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H</a:t>
                </a:r>
              </a:p>
            </p:txBody>
          </p:sp>
          <p:sp>
            <p:nvSpPr>
              <p:cNvPr id="32775" name="Text Box 7">
                <a:extLst>
                  <a:ext uri="{FF2B5EF4-FFF2-40B4-BE49-F238E27FC236}">
                    <a16:creationId xmlns:a16="http://schemas.microsoft.com/office/drawing/2014/main" id="{4A64B219-E380-6EA7-7A0A-F70BE87C61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1200"/>
                <a:ext cx="4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  2</a:t>
                </a:r>
              </a:p>
            </p:txBody>
          </p:sp>
          <p:sp>
            <p:nvSpPr>
              <p:cNvPr id="32776" name="Text Box 8">
                <a:extLst>
                  <a:ext uri="{FF2B5EF4-FFF2-40B4-BE49-F238E27FC236}">
                    <a16:creationId xmlns:a16="http://schemas.microsoft.com/office/drawing/2014/main" id="{0E1C459E-D142-D65D-4513-7020CD6123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1690"/>
                <a:ext cx="29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1</a:t>
                </a:r>
              </a:p>
            </p:txBody>
          </p:sp>
        </p:grpSp>
        <p:sp>
          <p:nvSpPr>
            <p:cNvPr id="32777" name="Line 9">
              <a:extLst>
                <a:ext uri="{FF2B5EF4-FFF2-40B4-BE49-F238E27FC236}">
                  <a16:creationId xmlns:a16="http://schemas.microsoft.com/office/drawing/2014/main" id="{2F7BB0B3-1578-091D-2D3B-20B3794659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76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778" name="Text Box 10">
              <a:extLst>
                <a:ext uri="{FF2B5EF4-FFF2-40B4-BE49-F238E27FC236}">
                  <a16:creationId xmlns:a16="http://schemas.microsoft.com/office/drawing/2014/main" id="{A3962706-F8E1-C710-DD1F-7B5305F903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0" y="2466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32779" name="Group 11">
              <a:extLst>
                <a:ext uri="{FF2B5EF4-FFF2-40B4-BE49-F238E27FC236}">
                  <a16:creationId xmlns:a16="http://schemas.microsoft.com/office/drawing/2014/main" id="{8B0C4219-FE7F-0EC4-51F2-94CA18700F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2332"/>
              <a:ext cx="1043" cy="836"/>
              <a:chOff x="2417" y="1200"/>
              <a:chExt cx="1043" cy="836"/>
            </a:xfrm>
          </p:grpSpPr>
          <p:sp>
            <p:nvSpPr>
              <p:cNvPr id="32780" name="Text Box 12">
                <a:extLst>
                  <a:ext uri="{FF2B5EF4-FFF2-40B4-BE49-F238E27FC236}">
                    <a16:creationId xmlns:a16="http://schemas.microsoft.com/office/drawing/2014/main" id="{4042A324-223A-43F3-73E7-044BBA5F4B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1280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He</a:t>
                </a:r>
              </a:p>
            </p:txBody>
          </p:sp>
          <p:sp>
            <p:nvSpPr>
              <p:cNvPr id="32781" name="Text Box 13">
                <a:extLst>
                  <a:ext uri="{FF2B5EF4-FFF2-40B4-BE49-F238E27FC236}">
                    <a16:creationId xmlns:a16="http://schemas.microsoft.com/office/drawing/2014/main" id="{DD947EE4-01E8-B3D0-AA28-11BB84EC45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7" y="1200"/>
                <a:ext cx="4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  4</a:t>
                </a:r>
              </a:p>
            </p:txBody>
          </p:sp>
          <p:sp>
            <p:nvSpPr>
              <p:cNvPr id="32782" name="Text Box 14">
                <a:extLst>
                  <a:ext uri="{FF2B5EF4-FFF2-40B4-BE49-F238E27FC236}">
                    <a16:creationId xmlns:a16="http://schemas.microsoft.com/office/drawing/2014/main" id="{16117CE5-E5F0-55FA-743F-8C0D36C24A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1690"/>
                <a:ext cx="29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2</a:t>
                </a:r>
              </a:p>
            </p:txBody>
          </p:sp>
        </p:grpSp>
        <p:sp>
          <p:nvSpPr>
            <p:cNvPr id="32783" name="Text Box 15">
              <a:extLst>
                <a:ext uri="{FF2B5EF4-FFF2-40B4-BE49-F238E27FC236}">
                  <a16:creationId xmlns:a16="http://schemas.microsoft.com/office/drawing/2014/main" id="{38FA5C98-6C17-5BBA-E1F3-A7368C527E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9" y="2466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32785" name="Group 17">
              <a:extLst>
                <a:ext uri="{FF2B5EF4-FFF2-40B4-BE49-F238E27FC236}">
                  <a16:creationId xmlns:a16="http://schemas.microsoft.com/office/drawing/2014/main" id="{693F5C45-B443-78A4-50C9-CB1F8911FF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1" y="2332"/>
              <a:ext cx="492" cy="836"/>
              <a:chOff x="4228" y="2572"/>
              <a:chExt cx="492" cy="836"/>
            </a:xfrm>
          </p:grpSpPr>
          <p:sp>
            <p:nvSpPr>
              <p:cNvPr id="32786" name="Text Box 18">
                <a:extLst>
                  <a:ext uri="{FF2B5EF4-FFF2-40B4-BE49-F238E27FC236}">
                    <a16:creationId xmlns:a16="http://schemas.microsoft.com/office/drawing/2014/main" id="{998E90E5-5C09-939E-9FE9-A2C417B1DC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n</a:t>
                </a:r>
              </a:p>
            </p:txBody>
          </p:sp>
          <p:sp>
            <p:nvSpPr>
              <p:cNvPr id="32787" name="Text Box 19">
                <a:extLst>
                  <a:ext uri="{FF2B5EF4-FFF2-40B4-BE49-F238E27FC236}">
                    <a16:creationId xmlns:a16="http://schemas.microsoft.com/office/drawing/2014/main" id="{D5A6DEDB-9A6E-C257-4DCD-C4D63BD1F1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1</a:t>
                </a:r>
              </a:p>
            </p:txBody>
          </p:sp>
          <p:sp>
            <p:nvSpPr>
              <p:cNvPr id="32788" name="Text Box 20">
                <a:extLst>
                  <a:ext uri="{FF2B5EF4-FFF2-40B4-BE49-F238E27FC236}">
                    <a16:creationId xmlns:a16="http://schemas.microsoft.com/office/drawing/2014/main" id="{9035B2F9-AE21-FF1C-80BA-9AAC7B8F4D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0</a:t>
                </a:r>
              </a:p>
            </p:txBody>
          </p:sp>
        </p:grpSp>
        <p:grpSp>
          <p:nvGrpSpPr>
            <p:cNvPr id="32790" name="Group 22">
              <a:extLst>
                <a:ext uri="{FF2B5EF4-FFF2-40B4-BE49-F238E27FC236}">
                  <a16:creationId xmlns:a16="http://schemas.microsoft.com/office/drawing/2014/main" id="{49835FAE-2827-FB93-6943-B80976E15D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6" y="2332"/>
              <a:ext cx="599" cy="836"/>
              <a:chOff x="4228" y="2572"/>
              <a:chExt cx="599" cy="836"/>
            </a:xfrm>
          </p:grpSpPr>
          <p:sp>
            <p:nvSpPr>
              <p:cNvPr id="32791" name="Text Box 23">
                <a:extLst>
                  <a:ext uri="{FF2B5EF4-FFF2-40B4-BE49-F238E27FC236}">
                    <a16:creationId xmlns:a16="http://schemas.microsoft.com/office/drawing/2014/main" id="{9803FF1D-CC8A-86CD-6A63-3DD8CC52BD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H</a:t>
                </a:r>
              </a:p>
            </p:txBody>
          </p:sp>
          <p:sp>
            <p:nvSpPr>
              <p:cNvPr id="32792" name="Text Box 24">
                <a:extLst>
                  <a:ext uri="{FF2B5EF4-FFF2-40B4-BE49-F238E27FC236}">
                    <a16:creationId xmlns:a16="http://schemas.microsoft.com/office/drawing/2014/main" id="{8654B7A1-B86E-2125-F8AE-F181DCE7DB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3</a:t>
                </a:r>
              </a:p>
            </p:txBody>
          </p:sp>
          <p:sp>
            <p:nvSpPr>
              <p:cNvPr id="32793" name="Text Box 25">
                <a:extLst>
                  <a:ext uri="{FF2B5EF4-FFF2-40B4-BE49-F238E27FC236}">
                    <a16:creationId xmlns:a16="http://schemas.microsoft.com/office/drawing/2014/main" id="{336465BC-ECE0-3174-32AA-2B4157ABA3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1</a:t>
                </a:r>
              </a:p>
            </p:txBody>
          </p:sp>
        </p:grpSp>
        <p:sp>
          <p:nvSpPr>
            <p:cNvPr id="32799" name="Text Box 31">
              <a:extLst>
                <a:ext uri="{FF2B5EF4-FFF2-40B4-BE49-F238E27FC236}">
                  <a16:creationId xmlns:a16="http://schemas.microsoft.com/office/drawing/2014/main" id="{69337859-9E98-E321-0951-5C2332AECB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486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sp>
          <p:nvSpPr>
            <p:cNvPr id="32800" name="Text Box 32">
              <a:extLst>
                <a:ext uri="{FF2B5EF4-FFF2-40B4-BE49-F238E27FC236}">
                  <a16:creationId xmlns:a16="http://schemas.microsoft.com/office/drawing/2014/main" id="{6C379C18-495D-E7B6-2227-074BCABC4D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4" y="2400"/>
              <a:ext cx="150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/>
                <a:t>Energy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24F63B20-7530-308C-0F25-EF61D3DD1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00" y="460375"/>
            <a:ext cx="500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Fusion Process</a:t>
            </a:r>
          </a:p>
        </p:txBody>
      </p:sp>
      <p:grpSp>
        <p:nvGrpSpPr>
          <p:cNvPr id="33840" name="Group 48">
            <a:extLst>
              <a:ext uri="{FF2B5EF4-FFF2-40B4-BE49-F238E27FC236}">
                <a16:creationId xmlns:a16="http://schemas.microsoft.com/office/drawing/2014/main" id="{D46547D8-A518-543B-EF14-22F1022C4A7C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752600"/>
            <a:ext cx="762000" cy="762000"/>
            <a:chOff x="1392" y="1920"/>
            <a:chExt cx="480" cy="480"/>
          </a:xfrm>
        </p:grpSpPr>
        <p:sp>
          <p:nvSpPr>
            <p:cNvPr id="33833" name="Oval 41">
              <a:extLst>
                <a:ext uri="{FF2B5EF4-FFF2-40B4-BE49-F238E27FC236}">
                  <a16:creationId xmlns:a16="http://schemas.microsoft.com/office/drawing/2014/main" id="{7B24822B-ABDA-68BC-E1AD-C13335753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20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3839" name="Group 47">
              <a:extLst>
                <a:ext uri="{FF2B5EF4-FFF2-40B4-BE49-F238E27FC236}">
                  <a16:creationId xmlns:a16="http://schemas.microsoft.com/office/drawing/2014/main" id="{CC1DCC54-B9B7-B894-5DDA-ABFB2638C5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968"/>
              <a:ext cx="403" cy="356"/>
              <a:chOff x="1484" y="1968"/>
              <a:chExt cx="403" cy="356"/>
            </a:xfrm>
          </p:grpSpPr>
          <p:sp>
            <p:nvSpPr>
              <p:cNvPr id="33835" name="Text Box 43">
                <a:extLst>
                  <a:ext uri="{FF2B5EF4-FFF2-40B4-BE49-F238E27FC236}">
                    <a16:creationId xmlns:a16="http://schemas.microsoft.com/office/drawing/2014/main" id="{E85EBE25-D174-9863-1B92-6369592E5F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201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H</a:t>
                </a:r>
              </a:p>
            </p:txBody>
          </p:sp>
          <p:sp>
            <p:nvSpPr>
              <p:cNvPr id="33837" name="Text Box 45">
                <a:extLst>
                  <a:ext uri="{FF2B5EF4-FFF2-40B4-BE49-F238E27FC236}">
                    <a16:creationId xmlns:a16="http://schemas.microsoft.com/office/drawing/2014/main" id="{21EA7E2B-3300-67C4-B915-D4DEAC00D9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4" y="1968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 2</a:t>
                </a:r>
              </a:p>
            </p:txBody>
          </p:sp>
          <p:sp>
            <p:nvSpPr>
              <p:cNvPr id="33838" name="Text Box 46">
                <a:extLst>
                  <a:ext uri="{FF2B5EF4-FFF2-40B4-BE49-F238E27FC236}">
                    <a16:creationId xmlns:a16="http://schemas.microsoft.com/office/drawing/2014/main" id="{6EDC171B-00ED-B064-7D65-6AE1447643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6" y="2112"/>
                <a:ext cx="2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1</a:t>
                </a:r>
              </a:p>
            </p:txBody>
          </p:sp>
        </p:grpSp>
      </p:grpSp>
      <p:grpSp>
        <p:nvGrpSpPr>
          <p:cNvPr id="33841" name="Group 49">
            <a:extLst>
              <a:ext uri="{FF2B5EF4-FFF2-40B4-BE49-F238E27FC236}">
                <a16:creationId xmlns:a16="http://schemas.microsoft.com/office/drawing/2014/main" id="{4E05B563-67EE-E861-13AE-82F93DB8C9EF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4800600"/>
            <a:ext cx="762000" cy="762000"/>
            <a:chOff x="1392" y="1920"/>
            <a:chExt cx="480" cy="480"/>
          </a:xfrm>
        </p:grpSpPr>
        <p:sp>
          <p:nvSpPr>
            <p:cNvPr id="33842" name="Oval 50">
              <a:extLst>
                <a:ext uri="{FF2B5EF4-FFF2-40B4-BE49-F238E27FC236}">
                  <a16:creationId xmlns:a16="http://schemas.microsoft.com/office/drawing/2014/main" id="{CC91DED3-A9F0-129B-7E38-B0D9C2890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20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3843" name="Group 51">
              <a:extLst>
                <a:ext uri="{FF2B5EF4-FFF2-40B4-BE49-F238E27FC236}">
                  <a16:creationId xmlns:a16="http://schemas.microsoft.com/office/drawing/2014/main" id="{829E5BC4-8032-4F8C-C15F-D6839E35D5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968"/>
              <a:ext cx="403" cy="356"/>
              <a:chOff x="1484" y="1968"/>
              <a:chExt cx="403" cy="356"/>
            </a:xfrm>
          </p:grpSpPr>
          <p:sp>
            <p:nvSpPr>
              <p:cNvPr id="33844" name="Text Box 52">
                <a:extLst>
                  <a:ext uri="{FF2B5EF4-FFF2-40B4-BE49-F238E27FC236}">
                    <a16:creationId xmlns:a16="http://schemas.microsoft.com/office/drawing/2014/main" id="{50ACFD2F-D3AF-0E55-6BA5-9B6ABC294B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201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H</a:t>
                </a:r>
              </a:p>
            </p:txBody>
          </p:sp>
          <p:sp>
            <p:nvSpPr>
              <p:cNvPr id="33845" name="Text Box 53">
                <a:extLst>
                  <a:ext uri="{FF2B5EF4-FFF2-40B4-BE49-F238E27FC236}">
                    <a16:creationId xmlns:a16="http://schemas.microsoft.com/office/drawing/2014/main" id="{BEC9888A-DF36-32BF-A5C0-8A1FE735DC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4" y="1968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 3</a:t>
                </a:r>
              </a:p>
            </p:txBody>
          </p:sp>
          <p:sp>
            <p:nvSpPr>
              <p:cNvPr id="33846" name="Text Box 54">
                <a:extLst>
                  <a:ext uri="{FF2B5EF4-FFF2-40B4-BE49-F238E27FC236}">
                    <a16:creationId xmlns:a16="http://schemas.microsoft.com/office/drawing/2014/main" id="{23A28359-A3BD-62E6-7ABE-9CD32DD6FA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6" y="2112"/>
                <a:ext cx="2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1</a:t>
                </a:r>
              </a:p>
            </p:txBody>
          </p:sp>
        </p:grpSp>
      </p:grpSp>
    </p:spTree>
  </p:cSld>
  <p:clrMapOvr>
    <a:masterClrMapping/>
  </p:clrMapOvr>
  <p:transition advClick="0" advTm="1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FF85191E-B97A-609C-1185-B243BFA4C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00" y="460375"/>
            <a:ext cx="500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Fusion Process</a:t>
            </a:r>
          </a:p>
        </p:txBody>
      </p:sp>
      <p:grpSp>
        <p:nvGrpSpPr>
          <p:cNvPr id="34819" name="Group 3">
            <a:extLst>
              <a:ext uri="{FF2B5EF4-FFF2-40B4-BE49-F238E27FC236}">
                <a16:creationId xmlns:a16="http://schemas.microsoft.com/office/drawing/2014/main" id="{3155F578-74D2-0F87-16FA-A3C6B8411B5B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133600"/>
            <a:ext cx="762000" cy="762000"/>
            <a:chOff x="1392" y="1920"/>
            <a:chExt cx="480" cy="480"/>
          </a:xfrm>
        </p:grpSpPr>
        <p:sp>
          <p:nvSpPr>
            <p:cNvPr id="34820" name="Oval 4">
              <a:extLst>
                <a:ext uri="{FF2B5EF4-FFF2-40B4-BE49-F238E27FC236}">
                  <a16:creationId xmlns:a16="http://schemas.microsoft.com/office/drawing/2014/main" id="{DE463A1F-EE3B-F634-6B01-FD18DAEAD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20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4821" name="Group 5">
              <a:extLst>
                <a:ext uri="{FF2B5EF4-FFF2-40B4-BE49-F238E27FC236}">
                  <a16:creationId xmlns:a16="http://schemas.microsoft.com/office/drawing/2014/main" id="{65979C37-074B-1268-2E57-DAE2EE8961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968"/>
              <a:ext cx="403" cy="356"/>
              <a:chOff x="1484" y="1968"/>
              <a:chExt cx="403" cy="356"/>
            </a:xfrm>
          </p:grpSpPr>
          <p:sp>
            <p:nvSpPr>
              <p:cNvPr id="34822" name="Text Box 6">
                <a:extLst>
                  <a:ext uri="{FF2B5EF4-FFF2-40B4-BE49-F238E27FC236}">
                    <a16:creationId xmlns:a16="http://schemas.microsoft.com/office/drawing/2014/main" id="{42413BDB-455C-4A80-BF24-7BC5A8FB81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201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H</a:t>
                </a:r>
              </a:p>
            </p:txBody>
          </p:sp>
          <p:sp>
            <p:nvSpPr>
              <p:cNvPr id="34823" name="Text Box 7">
                <a:extLst>
                  <a:ext uri="{FF2B5EF4-FFF2-40B4-BE49-F238E27FC236}">
                    <a16:creationId xmlns:a16="http://schemas.microsoft.com/office/drawing/2014/main" id="{3F3B73D2-8EA7-7B4A-6CF5-2DF277698D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4" y="1968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 2</a:t>
                </a:r>
              </a:p>
            </p:txBody>
          </p:sp>
          <p:sp>
            <p:nvSpPr>
              <p:cNvPr id="34824" name="Text Box 8">
                <a:extLst>
                  <a:ext uri="{FF2B5EF4-FFF2-40B4-BE49-F238E27FC236}">
                    <a16:creationId xmlns:a16="http://schemas.microsoft.com/office/drawing/2014/main" id="{27D367C3-6710-FCC8-B353-9CF1A48B34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6" y="2112"/>
                <a:ext cx="2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1</a:t>
                </a:r>
              </a:p>
            </p:txBody>
          </p:sp>
        </p:grpSp>
      </p:grpSp>
      <p:grpSp>
        <p:nvGrpSpPr>
          <p:cNvPr id="34825" name="Group 9">
            <a:extLst>
              <a:ext uri="{FF2B5EF4-FFF2-40B4-BE49-F238E27FC236}">
                <a16:creationId xmlns:a16="http://schemas.microsoft.com/office/drawing/2014/main" id="{065B51A6-88BF-8F91-F6CC-151C50413E43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4419600"/>
            <a:ext cx="762000" cy="762000"/>
            <a:chOff x="1392" y="1920"/>
            <a:chExt cx="480" cy="480"/>
          </a:xfrm>
        </p:grpSpPr>
        <p:sp>
          <p:nvSpPr>
            <p:cNvPr id="34826" name="Oval 10">
              <a:extLst>
                <a:ext uri="{FF2B5EF4-FFF2-40B4-BE49-F238E27FC236}">
                  <a16:creationId xmlns:a16="http://schemas.microsoft.com/office/drawing/2014/main" id="{430BB954-F94C-7ADB-A8B3-CE299E448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20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4827" name="Group 11">
              <a:extLst>
                <a:ext uri="{FF2B5EF4-FFF2-40B4-BE49-F238E27FC236}">
                  <a16:creationId xmlns:a16="http://schemas.microsoft.com/office/drawing/2014/main" id="{4F28E8FC-F71B-A927-1CFF-361AC28875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968"/>
              <a:ext cx="403" cy="356"/>
              <a:chOff x="1484" y="1968"/>
              <a:chExt cx="403" cy="356"/>
            </a:xfrm>
          </p:grpSpPr>
          <p:sp>
            <p:nvSpPr>
              <p:cNvPr id="34828" name="Text Box 12">
                <a:extLst>
                  <a:ext uri="{FF2B5EF4-FFF2-40B4-BE49-F238E27FC236}">
                    <a16:creationId xmlns:a16="http://schemas.microsoft.com/office/drawing/2014/main" id="{8FC10C9E-90A9-D8F6-5B0E-8C788487DE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201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H</a:t>
                </a:r>
              </a:p>
            </p:txBody>
          </p:sp>
          <p:sp>
            <p:nvSpPr>
              <p:cNvPr id="34829" name="Text Box 13">
                <a:extLst>
                  <a:ext uri="{FF2B5EF4-FFF2-40B4-BE49-F238E27FC236}">
                    <a16:creationId xmlns:a16="http://schemas.microsoft.com/office/drawing/2014/main" id="{3DC19922-441C-D996-B4E5-22C924BDD9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4" y="1968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 3</a:t>
                </a:r>
              </a:p>
            </p:txBody>
          </p:sp>
          <p:sp>
            <p:nvSpPr>
              <p:cNvPr id="34830" name="Text Box 14">
                <a:extLst>
                  <a:ext uri="{FF2B5EF4-FFF2-40B4-BE49-F238E27FC236}">
                    <a16:creationId xmlns:a16="http://schemas.microsoft.com/office/drawing/2014/main" id="{F931CDA4-41F6-EE9B-A031-3999B9FF05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6" y="2112"/>
                <a:ext cx="2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1</a:t>
                </a:r>
              </a:p>
            </p:txBody>
          </p:sp>
        </p:grpSp>
      </p:grpSp>
    </p:spTree>
  </p:cSld>
  <p:clrMapOvr>
    <a:masterClrMapping/>
  </p:clrMapOvr>
  <p:transition advClick="0" advTm="1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D7AD5740-8444-7219-9D36-D3D5143B8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00" y="460375"/>
            <a:ext cx="500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Fusion Process</a:t>
            </a:r>
          </a:p>
        </p:txBody>
      </p:sp>
      <p:grpSp>
        <p:nvGrpSpPr>
          <p:cNvPr id="35843" name="Group 3">
            <a:extLst>
              <a:ext uri="{FF2B5EF4-FFF2-40B4-BE49-F238E27FC236}">
                <a16:creationId xmlns:a16="http://schemas.microsoft.com/office/drawing/2014/main" id="{BE544C49-F81F-946E-6C11-C9EDCD9D060A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514600"/>
            <a:ext cx="762000" cy="762000"/>
            <a:chOff x="1392" y="1920"/>
            <a:chExt cx="480" cy="480"/>
          </a:xfrm>
        </p:grpSpPr>
        <p:sp>
          <p:nvSpPr>
            <p:cNvPr id="35844" name="Oval 4">
              <a:extLst>
                <a:ext uri="{FF2B5EF4-FFF2-40B4-BE49-F238E27FC236}">
                  <a16:creationId xmlns:a16="http://schemas.microsoft.com/office/drawing/2014/main" id="{35037C19-F05E-6883-12D8-37E8CEB04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20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5845" name="Group 5">
              <a:extLst>
                <a:ext uri="{FF2B5EF4-FFF2-40B4-BE49-F238E27FC236}">
                  <a16:creationId xmlns:a16="http://schemas.microsoft.com/office/drawing/2014/main" id="{B55F5BB4-984E-44CF-7A94-CC26B06E3E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968"/>
              <a:ext cx="403" cy="356"/>
              <a:chOff x="1484" y="1968"/>
              <a:chExt cx="403" cy="356"/>
            </a:xfrm>
          </p:grpSpPr>
          <p:sp>
            <p:nvSpPr>
              <p:cNvPr id="35846" name="Text Box 6">
                <a:extLst>
                  <a:ext uri="{FF2B5EF4-FFF2-40B4-BE49-F238E27FC236}">
                    <a16:creationId xmlns:a16="http://schemas.microsoft.com/office/drawing/2014/main" id="{148D0527-A595-2AD3-63A2-6250239942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201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H</a:t>
                </a:r>
              </a:p>
            </p:txBody>
          </p:sp>
          <p:sp>
            <p:nvSpPr>
              <p:cNvPr id="35847" name="Text Box 7">
                <a:extLst>
                  <a:ext uri="{FF2B5EF4-FFF2-40B4-BE49-F238E27FC236}">
                    <a16:creationId xmlns:a16="http://schemas.microsoft.com/office/drawing/2014/main" id="{2604489B-769A-D69D-5BAA-774D017A7A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4" y="1968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 2</a:t>
                </a:r>
              </a:p>
            </p:txBody>
          </p:sp>
          <p:sp>
            <p:nvSpPr>
              <p:cNvPr id="35848" name="Text Box 8">
                <a:extLst>
                  <a:ext uri="{FF2B5EF4-FFF2-40B4-BE49-F238E27FC236}">
                    <a16:creationId xmlns:a16="http://schemas.microsoft.com/office/drawing/2014/main" id="{A122656F-E1E9-93D8-B087-21F1BE2BEB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6" y="2112"/>
                <a:ext cx="2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1</a:t>
                </a:r>
              </a:p>
            </p:txBody>
          </p:sp>
        </p:grpSp>
      </p:grpSp>
      <p:grpSp>
        <p:nvGrpSpPr>
          <p:cNvPr id="35849" name="Group 9">
            <a:extLst>
              <a:ext uri="{FF2B5EF4-FFF2-40B4-BE49-F238E27FC236}">
                <a16:creationId xmlns:a16="http://schemas.microsoft.com/office/drawing/2014/main" id="{4D2C3A4E-1A16-C53A-8D99-505C979633D7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4038600"/>
            <a:ext cx="762000" cy="762000"/>
            <a:chOff x="1392" y="1920"/>
            <a:chExt cx="480" cy="480"/>
          </a:xfrm>
        </p:grpSpPr>
        <p:sp>
          <p:nvSpPr>
            <p:cNvPr id="35850" name="Oval 10">
              <a:extLst>
                <a:ext uri="{FF2B5EF4-FFF2-40B4-BE49-F238E27FC236}">
                  <a16:creationId xmlns:a16="http://schemas.microsoft.com/office/drawing/2014/main" id="{222EBE54-AAB1-F797-7127-26DD6CD43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20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5851" name="Group 11">
              <a:extLst>
                <a:ext uri="{FF2B5EF4-FFF2-40B4-BE49-F238E27FC236}">
                  <a16:creationId xmlns:a16="http://schemas.microsoft.com/office/drawing/2014/main" id="{87AAA4A2-E7CA-5645-1E70-675D4CAE25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968"/>
              <a:ext cx="403" cy="356"/>
              <a:chOff x="1484" y="1968"/>
              <a:chExt cx="403" cy="356"/>
            </a:xfrm>
          </p:grpSpPr>
          <p:sp>
            <p:nvSpPr>
              <p:cNvPr id="35852" name="Text Box 12">
                <a:extLst>
                  <a:ext uri="{FF2B5EF4-FFF2-40B4-BE49-F238E27FC236}">
                    <a16:creationId xmlns:a16="http://schemas.microsoft.com/office/drawing/2014/main" id="{338F5C0B-54D3-2516-409F-E86E88E429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201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H</a:t>
                </a:r>
              </a:p>
            </p:txBody>
          </p:sp>
          <p:sp>
            <p:nvSpPr>
              <p:cNvPr id="35853" name="Text Box 13">
                <a:extLst>
                  <a:ext uri="{FF2B5EF4-FFF2-40B4-BE49-F238E27FC236}">
                    <a16:creationId xmlns:a16="http://schemas.microsoft.com/office/drawing/2014/main" id="{C1A426C7-06D1-8F6D-ED44-6082091A85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4" y="1968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 3</a:t>
                </a:r>
              </a:p>
            </p:txBody>
          </p:sp>
          <p:sp>
            <p:nvSpPr>
              <p:cNvPr id="35854" name="Text Box 14">
                <a:extLst>
                  <a:ext uri="{FF2B5EF4-FFF2-40B4-BE49-F238E27FC236}">
                    <a16:creationId xmlns:a16="http://schemas.microsoft.com/office/drawing/2014/main" id="{6C6CD7A4-CD85-151A-4CF1-1B8C84B5F3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6" y="2112"/>
                <a:ext cx="2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1</a:t>
                </a:r>
              </a:p>
            </p:txBody>
          </p:sp>
        </p:grpSp>
      </p:grpSp>
    </p:spTree>
  </p:cSld>
  <p:clrMapOvr>
    <a:masterClrMapping/>
  </p:clrMapOvr>
  <p:transition advClick="0" advTm="1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D909472B-C577-EBEE-4425-F5A56E08B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00" y="460375"/>
            <a:ext cx="500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Fusion Process</a:t>
            </a:r>
          </a:p>
        </p:txBody>
      </p:sp>
      <p:grpSp>
        <p:nvGrpSpPr>
          <p:cNvPr id="36867" name="Group 3">
            <a:extLst>
              <a:ext uri="{FF2B5EF4-FFF2-40B4-BE49-F238E27FC236}">
                <a16:creationId xmlns:a16="http://schemas.microsoft.com/office/drawing/2014/main" id="{64E41BC3-19A5-F94F-0E0B-962E6F21204B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895600"/>
            <a:ext cx="762000" cy="762000"/>
            <a:chOff x="1392" y="1920"/>
            <a:chExt cx="480" cy="480"/>
          </a:xfrm>
        </p:grpSpPr>
        <p:sp>
          <p:nvSpPr>
            <p:cNvPr id="36868" name="Oval 4">
              <a:extLst>
                <a:ext uri="{FF2B5EF4-FFF2-40B4-BE49-F238E27FC236}">
                  <a16:creationId xmlns:a16="http://schemas.microsoft.com/office/drawing/2014/main" id="{FE6F9020-A95E-D585-69E2-9BCA484FC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20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6869" name="Group 5">
              <a:extLst>
                <a:ext uri="{FF2B5EF4-FFF2-40B4-BE49-F238E27FC236}">
                  <a16:creationId xmlns:a16="http://schemas.microsoft.com/office/drawing/2014/main" id="{35C942B3-7D4C-5EEB-7C99-1EEB5B27D5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968"/>
              <a:ext cx="403" cy="356"/>
              <a:chOff x="1484" y="1968"/>
              <a:chExt cx="403" cy="356"/>
            </a:xfrm>
          </p:grpSpPr>
          <p:sp>
            <p:nvSpPr>
              <p:cNvPr id="36870" name="Text Box 6">
                <a:extLst>
                  <a:ext uri="{FF2B5EF4-FFF2-40B4-BE49-F238E27FC236}">
                    <a16:creationId xmlns:a16="http://schemas.microsoft.com/office/drawing/2014/main" id="{BF60E940-B80D-3D93-E49E-5EDAD5AC3D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201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H</a:t>
                </a:r>
              </a:p>
            </p:txBody>
          </p:sp>
          <p:sp>
            <p:nvSpPr>
              <p:cNvPr id="36871" name="Text Box 7">
                <a:extLst>
                  <a:ext uri="{FF2B5EF4-FFF2-40B4-BE49-F238E27FC236}">
                    <a16:creationId xmlns:a16="http://schemas.microsoft.com/office/drawing/2014/main" id="{556B7D44-B63E-C173-D9E1-7A291F3FB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4" y="1968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 2</a:t>
                </a:r>
              </a:p>
            </p:txBody>
          </p:sp>
          <p:sp>
            <p:nvSpPr>
              <p:cNvPr id="36872" name="Text Box 8">
                <a:extLst>
                  <a:ext uri="{FF2B5EF4-FFF2-40B4-BE49-F238E27FC236}">
                    <a16:creationId xmlns:a16="http://schemas.microsoft.com/office/drawing/2014/main" id="{F80A8886-C738-5806-B30E-BAC428FA16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6" y="2112"/>
                <a:ext cx="2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1</a:t>
                </a:r>
              </a:p>
            </p:txBody>
          </p:sp>
        </p:grpSp>
      </p:grpSp>
      <p:grpSp>
        <p:nvGrpSpPr>
          <p:cNvPr id="36873" name="Group 9">
            <a:extLst>
              <a:ext uri="{FF2B5EF4-FFF2-40B4-BE49-F238E27FC236}">
                <a16:creationId xmlns:a16="http://schemas.microsoft.com/office/drawing/2014/main" id="{9261A60B-84D0-ACF2-1826-54350293A3CC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657600"/>
            <a:ext cx="762000" cy="762000"/>
            <a:chOff x="1392" y="1920"/>
            <a:chExt cx="480" cy="480"/>
          </a:xfrm>
        </p:grpSpPr>
        <p:sp>
          <p:nvSpPr>
            <p:cNvPr id="36874" name="Oval 10">
              <a:extLst>
                <a:ext uri="{FF2B5EF4-FFF2-40B4-BE49-F238E27FC236}">
                  <a16:creationId xmlns:a16="http://schemas.microsoft.com/office/drawing/2014/main" id="{43BFD6B5-891C-9686-F396-93F92A225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20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6875" name="Group 11">
              <a:extLst>
                <a:ext uri="{FF2B5EF4-FFF2-40B4-BE49-F238E27FC236}">
                  <a16:creationId xmlns:a16="http://schemas.microsoft.com/office/drawing/2014/main" id="{A0BA0D57-BC9B-89C4-BD84-7D528E5789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968"/>
              <a:ext cx="403" cy="356"/>
              <a:chOff x="1484" y="1968"/>
              <a:chExt cx="403" cy="356"/>
            </a:xfrm>
          </p:grpSpPr>
          <p:sp>
            <p:nvSpPr>
              <p:cNvPr id="36876" name="Text Box 12">
                <a:extLst>
                  <a:ext uri="{FF2B5EF4-FFF2-40B4-BE49-F238E27FC236}">
                    <a16:creationId xmlns:a16="http://schemas.microsoft.com/office/drawing/2014/main" id="{C9C36F53-DBD4-1443-0162-C59DF985D4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201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H</a:t>
                </a:r>
              </a:p>
            </p:txBody>
          </p:sp>
          <p:sp>
            <p:nvSpPr>
              <p:cNvPr id="36877" name="Text Box 13">
                <a:extLst>
                  <a:ext uri="{FF2B5EF4-FFF2-40B4-BE49-F238E27FC236}">
                    <a16:creationId xmlns:a16="http://schemas.microsoft.com/office/drawing/2014/main" id="{08BD3214-9D00-2324-64EF-6B0B4CCDFA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4" y="1968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 3</a:t>
                </a:r>
              </a:p>
            </p:txBody>
          </p:sp>
          <p:sp>
            <p:nvSpPr>
              <p:cNvPr id="36878" name="Text Box 14">
                <a:extLst>
                  <a:ext uri="{FF2B5EF4-FFF2-40B4-BE49-F238E27FC236}">
                    <a16:creationId xmlns:a16="http://schemas.microsoft.com/office/drawing/2014/main" id="{1DA35DD9-B51D-2001-113C-704FACF871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6" y="2112"/>
                <a:ext cx="2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1</a:t>
                </a:r>
              </a:p>
            </p:txBody>
          </p:sp>
        </p:grpSp>
      </p:grpSp>
    </p:spTree>
  </p:cSld>
  <p:clrMapOvr>
    <a:masterClrMapping/>
  </p:clrMapOvr>
  <p:transition advClick="0" advTm="1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3DD446C1-F50B-2C9E-0844-64DB98D57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00" y="460375"/>
            <a:ext cx="500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Fusion Process</a:t>
            </a:r>
          </a:p>
        </p:txBody>
      </p:sp>
      <p:sp>
        <p:nvSpPr>
          <p:cNvPr id="37892" name="Oval 4">
            <a:extLst>
              <a:ext uri="{FF2B5EF4-FFF2-40B4-BE49-F238E27FC236}">
                <a16:creationId xmlns:a16="http://schemas.microsoft.com/office/drawing/2014/main" id="{2AB8E197-2E70-BE2C-C335-DF0093126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971800"/>
            <a:ext cx="762000" cy="7620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8" name="Oval 10">
            <a:extLst>
              <a:ext uri="{FF2B5EF4-FFF2-40B4-BE49-F238E27FC236}">
                <a16:creationId xmlns:a16="http://schemas.microsoft.com/office/drawing/2014/main" id="{37A609D9-888C-FA0E-A822-475C92B93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581400"/>
            <a:ext cx="762000" cy="7620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 advTm="1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344C94CF-264B-BBB1-62B4-ACA3E0803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00" y="460375"/>
            <a:ext cx="500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Fusion Process</a:t>
            </a:r>
          </a:p>
        </p:txBody>
      </p:sp>
      <p:sp>
        <p:nvSpPr>
          <p:cNvPr id="38915" name="Oval 3">
            <a:extLst>
              <a:ext uri="{FF2B5EF4-FFF2-40B4-BE49-F238E27FC236}">
                <a16:creationId xmlns:a16="http://schemas.microsoft.com/office/drawing/2014/main" id="{08E460C0-036B-A139-EB68-B20C468A7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0"/>
            <a:ext cx="762000" cy="7620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16" name="Oval 4">
            <a:extLst>
              <a:ext uri="{FF2B5EF4-FFF2-40B4-BE49-F238E27FC236}">
                <a16:creationId xmlns:a16="http://schemas.microsoft.com/office/drawing/2014/main" id="{2741DA30-31CB-2C54-0EA3-4F2DD0936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505200"/>
            <a:ext cx="762000" cy="7620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 advTm="1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11AF1D7D-24AC-892A-1968-3F68108C0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00" y="460375"/>
            <a:ext cx="500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Fusion Process</a:t>
            </a:r>
          </a:p>
        </p:txBody>
      </p:sp>
      <p:sp>
        <p:nvSpPr>
          <p:cNvPr id="39939" name="Oval 3">
            <a:extLst>
              <a:ext uri="{FF2B5EF4-FFF2-40B4-BE49-F238E27FC236}">
                <a16:creationId xmlns:a16="http://schemas.microsoft.com/office/drawing/2014/main" id="{0CE61B45-3C68-4967-9448-C3E206A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124200"/>
            <a:ext cx="762000" cy="7620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0" name="Oval 4">
            <a:extLst>
              <a:ext uri="{FF2B5EF4-FFF2-40B4-BE49-F238E27FC236}">
                <a16:creationId xmlns:a16="http://schemas.microsoft.com/office/drawing/2014/main" id="{788D2876-C79A-F931-DBF2-21F5E9479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429000"/>
            <a:ext cx="762000" cy="7620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 advTm="1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C6210B31-E843-33CA-4A71-AC98AB927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00" y="460375"/>
            <a:ext cx="500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Fusion Process</a:t>
            </a:r>
          </a:p>
        </p:txBody>
      </p:sp>
      <p:sp>
        <p:nvSpPr>
          <p:cNvPr id="40963" name="Oval 3">
            <a:extLst>
              <a:ext uri="{FF2B5EF4-FFF2-40B4-BE49-F238E27FC236}">
                <a16:creationId xmlns:a16="http://schemas.microsoft.com/office/drawing/2014/main" id="{5C6274AE-E23C-66C8-6083-4E0687B9E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00400"/>
            <a:ext cx="762000" cy="7620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4" name="Oval 4">
            <a:extLst>
              <a:ext uri="{FF2B5EF4-FFF2-40B4-BE49-F238E27FC236}">
                <a16:creationId xmlns:a16="http://schemas.microsoft.com/office/drawing/2014/main" id="{54107490-D57F-B5F6-13D3-7762D5038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352800"/>
            <a:ext cx="762000" cy="7620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 advTm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90FD860E-B063-AA01-634F-07CF59E17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3438" y="536575"/>
            <a:ext cx="19605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Fission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E5F8D3F6-9FAA-0CB5-9BEA-0FD5A1B2F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97050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When atoms are bombarded with neutrons, their nuclei splits into 2 parts which are roughly equal in size.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35EA4303-6956-CAB7-139B-1DC3164C0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122613"/>
            <a:ext cx="81692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Nuclear fission in the process whereby a nucleus, with a high mass number, splits into 2 nuclei which have roughly equal smaller mass numbers.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7A2E517D-774F-DB0E-440C-7B33EC856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67288"/>
            <a:ext cx="6762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During nuclear fission, neutrons are released.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4CD5F303-5685-99F8-6F97-B565F4FA2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00" y="460375"/>
            <a:ext cx="500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Fusion Process</a:t>
            </a:r>
          </a:p>
        </p:txBody>
      </p:sp>
      <p:grpSp>
        <p:nvGrpSpPr>
          <p:cNvPr id="41989" name="Group 5">
            <a:extLst>
              <a:ext uri="{FF2B5EF4-FFF2-40B4-BE49-F238E27FC236}">
                <a16:creationId xmlns:a16="http://schemas.microsoft.com/office/drawing/2014/main" id="{A433E202-2EAC-3393-1CC7-7857480E71C3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276600"/>
            <a:ext cx="774700" cy="762000"/>
            <a:chOff x="1392" y="1920"/>
            <a:chExt cx="488" cy="480"/>
          </a:xfrm>
        </p:grpSpPr>
        <p:sp>
          <p:nvSpPr>
            <p:cNvPr id="41990" name="Oval 6">
              <a:extLst>
                <a:ext uri="{FF2B5EF4-FFF2-40B4-BE49-F238E27FC236}">
                  <a16:creationId xmlns:a16="http://schemas.microsoft.com/office/drawing/2014/main" id="{A62F6DC8-D803-D730-B77C-8310052E6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20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1991" name="Group 7">
              <a:extLst>
                <a:ext uri="{FF2B5EF4-FFF2-40B4-BE49-F238E27FC236}">
                  <a16:creationId xmlns:a16="http://schemas.microsoft.com/office/drawing/2014/main" id="{CA2D24E3-30EB-5A38-F0A5-9E4612C06D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968"/>
              <a:ext cx="488" cy="356"/>
              <a:chOff x="1484" y="1968"/>
              <a:chExt cx="488" cy="356"/>
            </a:xfrm>
          </p:grpSpPr>
          <p:sp>
            <p:nvSpPr>
              <p:cNvPr id="41992" name="Text Box 8">
                <a:extLst>
                  <a:ext uri="{FF2B5EF4-FFF2-40B4-BE49-F238E27FC236}">
                    <a16:creationId xmlns:a16="http://schemas.microsoft.com/office/drawing/2014/main" id="{A79F3AF4-FDF1-0AFF-759A-237CD0FEF2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2016"/>
                <a:ext cx="3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He</a:t>
                </a:r>
              </a:p>
            </p:txBody>
          </p:sp>
          <p:sp>
            <p:nvSpPr>
              <p:cNvPr id="41993" name="Text Box 9">
                <a:extLst>
                  <a:ext uri="{FF2B5EF4-FFF2-40B4-BE49-F238E27FC236}">
                    <a16:creationId xmlns:a16="http://schemas.microsoft.com/office/drawing/2014/main" id="{D6ECAA4E-F6F3-16E4-72D7-777EE2D6C7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4" y="1968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 4</a:t>
                </a:r>
              </a:p>
            </p:txBody>
          </p:sp>
          <p:sp>
            <p:nvSpPr>
              <p:cNvPr id="41994" name="Text Box 10">
                <a:extLst>
                  <a:ext uri="{FF2B5EF4-FFF2-40B4-BE49-F238E27FC236}">
                    <a16:creationId xmlns:a16="http://schemas.microsoft.com/office/drawing/2014/main" id="{B3FCB1B7-CCA3-A742-079F-B3B9603636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6" y="2112"/>
                <a:ext cx="2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2</a:t>
                </a:r>
              </a:p>
            </p:txBody>
          </p:sp>
        </p:grpSp>
      </p:grpSp>
      <p:grpSp>
        <p:nvGrpSpPr>
          <p:cNvPr id="41995" name="Group 11">
            <a:extLst>
              <a:ext uri="{FF2B5EF4-FFF2-40B4-BE49-F238E27FC236}">
                <a16:creationId xmlns:a16="http://schemas.microsoft.com/office/drawing/2014/main" id="{7FC580DD-3BA4-A010-84FC-BAA40093902D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2819400"/>
            <a:ext cx="685800" cy="609600"/>
            <a:chOff x="1632" y="2496"/>
            <a:chExt cx="432" cy="384"/>
          </a:xfrm>
        </p:grpSpPr>
        <p:sp>
          <p:nvSpPr>
            <p:cNvPr id="41996" name="Oval 12">
              <a:extLst>
                <a:ext uri="{FF2B5EF4-FFF2-40B4-BE49-F238E27FC236}">
                  <a16:creationId xmlns:a16="http://schemas.microsoft.com/office/drawing/2014/main" id="{465237CF-D066-DBDD-7244-311C0215F9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1997" name="Group 13">
              <a:extLst>
                <a:ext uri="{FF2B5EF4-FFF2-40B4-BE49-F238E27FC236}">
                  <a16:creationId xmlns:a16="http://schemas.microsoft.com/office/drawing/2014/main" id="{4410D81E-1A83-3F85-F5E9-94C1360926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41998" name="Text Box 14">
                <a:extLst>
                  <a:ext uri="{FF2B5EF4-FFF2-40B4-BE49-F238E27FC236}">
                    <a16:creationId xmlns:a16="http://schemas.microsoft.com/office/drawing/2014/main" id="{78EB1A40-6A7D-E365-93DD-C1920D0456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41999" name="Group 15">
                <a:extLst>
                  <a:ext uri="{FF2B5EF4-FFF2-40B4-BE49-F238E27FC236}">
                    <a16:creationId xmlns:a16="http://schemas.microsoft.com/office/drawing/2014/main" id="{56A140F2-93FD-D0A7-99D3-3E339F7CA0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42000" name="Text Box 16">
                  <a:extLst>
                    <a:ext uri="{FF2B5EF4-FFF2-40B4-BE49-F238E27FC236}">
                      <a16:creationId xmlns:a16="http://schemas.microsoft.com/office/drawing/2014/main" id="{377397CC-0EC4-9D46-52AB-92099276024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42001" name="Text Box 17">
                  <a:extLst>
                    <a:ext uri="{FF2B5EF4-FFF2-40B4-BE49-F238E27FC236}">
                      <a16:creationId xmlns:a16="http://schemas.microsoft.com/office/drawing/2014/main" id="{D3BEB3F4-6418-2F75-FB8C-0F66195952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  <p:sp>
        <p:nvSpPr>
          <p:cNvPr id="42002" name="Text Box 18">
            <a:extLst>
              <a:ext uri="{FF2B5EF4-FFF2-40B4-BE49-F238E27FC236}">
                <a16:creationId xmlns:a16="http://schemas.microsoft.com/office/drawing/2014/main" id="{1008E669-83C9-F079-91C6-50FD45483237}"/>
              </a:ext>
            </a:extLst>
          </p:cNvPr>
          <p:cNvSpPr txBox="1">
            <a:spLocks noChangeArrowheads="1"/>
          </p:cNvSpPr>
          <p:nvPr/>
        </p:nvSpPr>
        <p:spPr bwMode="auto">
          <a:xfrm rot="1627489">
            <a:off x="2971800" y="4038600"/>
            <a:ext cx="2241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ENERGY</a:t>
            </a:r>
          </a:p>
        </p:txBody>
      </p:sp>
    </p:spTree>
  </p:cSld>
  <p:clrMapOvr>
    <a:masterClrMapping/>
  </p:clrMapOvr>
  <p:transition advClick="0" advTm="1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>
            <a:extLst>
              <a:ext uri="{FF2B5EF4-FFF2-40B4-BE49-F238E27FC236}">
                <a16:creationId xmlns:a16="http://schemas.microsoft.com/office/drawing/2014/main" id="{6FDF1C50-766A-1E0F-D762-D31F4FA79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00" y="460375"/>
            <a:ext cx="500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Fusion Process</a:t>
            </a:r>
          </a:p>
        </p:txBody>
      </p:sp>
      <p:grpSp>
        <p:nvGrpSpPr>
          <p:cNvPr id="44035" name="Group 3">
            <a:extLst>
              <a:ext uri="{FF2B5EF4-FFF2-40B4-BE49-F238E27FC236}">
                <a16:creationId xmlns:a16="http://schemas.microsoft.com/office/drawing/2014/main" id="{F26359A7-1D1D-5CDF-8623-DD1BECB2A8D2}"/>
              </a:ext>
            </a:extLst>
          </p:cNvPr>
          <p:cNvGrpSpPr>
            <a:grpSpLocks/>
          </p:cNvGrpSpPr>
          <p:nvPr/>
        </p:nvGrpSpPr>
        <p:grpSpPr bwMode="auto">
          <a:xfrm>
            <a:off x="2578100" y="3276600"/>
            <a:ext cx="774700" cy="762000"/>
            <a:chOff x="1392" y="1920"/>
            <a:chExt cx="488" cy="480"/>
          </a:xfrm>
        </p:grpSpPr>
        <p:sp>
          <p:nvSpPr>
            <p:cNvPr id="44036" name="Oval 4">
              <a:extLst>
                <a:ext uri="{FF2B5EF4-FFF2-40B4-BE49-F238E27FC236}">
                  <a16:creationId xmlns:a16="http://schemas.microsoft.com/office/drawing/2014/main" id="{E68749D0-6FFD-9EF3-C2D3-99DE4ABA4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20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4037" name="Group 5">
              <a:extLst>
                <a:ext uri="{FF2B5EF4-FFF2-40B4-BE49-F238E27FC236}">
                  <a16:creationId xmlns:a16="http://schemas.microsoft.com/office/drawing/2014/main" id="{791C2D9F-CE93-23AB-5A6C-DE9ACED8E1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968"/>
              <a:ext cx="488" cy="356"/>
              <a:chOff x="1484" y="1968"/>
              <a:chExt cx="488" cy="356"/>
            </a:xfrm>
          </p:grpSpPr>
          <p:sp>
            <p:nvSpPr>
              <p:cNvPr id="44038" name="Text Box 6">
                <a:extLst>
                  <a:ext uri="{FF2B5EF4-FFF2-40B4-BE49-F238E27FC236}">
                    <a16:creationId xmlns:a16="http://schemas.microsoft.com/office/drawing/2014/main" id="{AA62BCCD-9141-16F2-081C-262298E37D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2016"/>
                <a:ext cx="3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He</a:t>
                </a:r>
              </a:p>
            </p:txBody>
          </p:sp>
          <p:sp>
            <p:nvSpPr>
              <p:cNvPr id="44039" name="Text Box 7">
                <a:extLst>
                  <a:ext uri="{FF2B5EF4-FFF2-40B4-BE49-F238E27FC236}">
                    <a16:creationId xmlns:a16="http://schemas.microsoft.com/office/drawing/2014/main" id="{E6A4DBCD-88B6-107C-14E6-762F34EFF0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4" y="1968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 4</a:t>
                </a:r>
              </a:p>
            </p:txBody>
          </p:sp>
          <p:sp>
            <p:nvSpPr>
              <p:cNvPr id="44040" name="Text Box 8">
                <a:extLst>
                  <a:ext uri="{FF2B5EF4-FFF2-40B4-BE49-F238E27FC236}">
                    <a16:creationId xmlns:a16="http://schemas.microsoft.com/office/drawing/2014/main" id="{B5923DCF-E2A3-8270-8D5C-F2FD2C39C7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6" y="2112"/>
                <a:ext cx="2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2</a:t>
                </a:r>
              </a:p>
            </p:txBody>
          </p:sp>
        </p:grpSp>
      </p:grpSp>
      <p:grpSp>
        <p:nvGrpSpPr>
          <p:cNvPr id="44041" name="Group 9">
            <a:extLst>
              <a:ext uri="{FF2B5EF4-FFF2-40B4-BE49-F238E27FC236}">
                <a16:creationId xmlns:a16="http://schemas.microsoft.com/office/drawing/2014/main" id="{6A3DA290-9EDE-7733-80E8-7335C4F3A255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438400"/>
            <a:ext cx="685800" cy="609600"/>
            <a:chOff x="1632" y="2496"/>
            <a:chExt cx="432" cy="384"/>
          </a:xfrm>
        </p:grpSpPr>
        <p:sp>
          <p:nvSpPr>
            <p:cNvPr id="44042" name="Oval 10">
              <a:extLst>
                <a:ext uri="{FF2B5EF4-FFF2-40B4-BE49-F238E27FC236}">
                  <a16:creationId xmlns:a16="http://schemas.microsoft.com/office/drawing/2014/main" id="{C3E20102-8549-07A3-FC45-E4599E18D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4043" name="Group 11">
              <a:extLst>
                <a:ext uri="{FF2B5EF4-FFF2-40B4-BE49-F238E27FC236}">
                  <a16:creationId xmlns:a16="http://schemas.microsoft.com/office/drawing/2014/main" id="{703DCA01-AF9E-D1FC-7C50-39CD526826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44044" name="Text Box 12">
                <a:extLst>
                  <a:ext uri="{FF2B5EF4-FFF2-40B4-BE49-F238E27FC236}">
                    <a16:creationId xmlns:a16="http://schemas.microsoft.com/office/drawing/2014/main" id="{A9EF0649-5FF5-9B85-3E06-4D8C58938F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44045" name="Group 13">
                <a:extLst>
                  <a:ext uri="{FF2B5EF4-FFF2-40B4-BE49-F238E27FC236}">
                    <a16:creationId xmlns:a16="http://schemas.microsoft.com/office/drawing/2014/main" id="{4FFC19EB-E32D-6C80-2F8F-E5C7656AD8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44046" name="Text Box 14">
                  <a:extLst>
                    <a:ext uri="{FF2B5EF4-FFF2-40B4-BE49-F238E27FC236}">
                      <a16:creationId xmlns:a16="http://schemas.microsoft.com/office/drawing/2014/main" id="{142BA6A8-6FB5-52AD-2D04-9927B68552C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44047" name="Text Box 15">
                  <a:extLst>
                    <a:ext uri="{FF2B5EF4-FFF2-40B4-BE49-F238E27FC236}">
                      <a16:creationId xmlns:a16="http://schemas.microsoft.com/office/drawing/2014/main" id="{13B95F90-BC72-BF82-8943-FACFAAB8C86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  <p:sp>
        <p:nvSpPr>
          <p:cNvPr id="44048" name="Text Box 16">
            <a:extLst>
              <a:ext uri="{FF2B5EF4-FFF2-40B4-BE49-F238E27FC236}">
                <a16:creationId xmlns:a16="http://schemas.microsoft.com/office/drawing/2014/main" id="{36E9AD40-6A8B-7377-0241-E9926CA90C1A}"/>
              </a:ext>
            </a:extLst>
          </p:cNvPr>
          <p:cNvSpPr txBox="1">
            <a:spLocks noChangeArrowheads="1"/>
          </p:cNvSpPr>
          <p:nvPr/>
        </p:nvSpPr>
        <p:spPr bwMode="auto">
          <a:xfrm rot="1627489">
            <a:off x="3321050" y="4403725"/>
            <a:ext cx="2241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ENERGY</a:t>
            </a:r>
          </a:p>
        </p:txBody>
      </p:sp>
    </p:spTree>
  </p:cSld>
  <p:clrMapOvr>
    <a:masterClrMapping/>
  </p:clrMapOvr>
  <p:transition advClick="0" advTm="1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BD50A732-AC4D-1CB6-7764-837618F9E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00" y="460375"/>
            <a:ext cx="500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Fusion Process</a:t>
            </a: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088B5DCE-E155-F902-EA42-506D005664C7}"/>
              </a:ext>
            </a:extLst>
          </p:cNvPr>
          <p:cNvGrpSpPr>
            <a:grpSpLocks/>
          </p:cNvGrpSpPr>
          <p:nvPr/>
        </p:nvGrpSpPr>
        <p:grpSpPr bwMode="auto">
          <a:xfrm>
            <a:off x="2959100" y="3276600"/>
            <a:ext cx="774700" cy="762000"/>
            <a:chOff x="1392" y="1920"/>
            <a:chExt cx="488" cy="480"/>
          </a:xfrm>
        </p:grpSpPr>
        <p:sp>
          <p:nvSpPr>
            <p:cNvPr id="45060" name="Oval 4">
              <a:extLst>
                <a:ext uri="{FF2B5EF4-FFF2-40B4-BE49-F238E27FC236}">
                  <a16:creationId xmlns:a16="http://schemas.microsoft.com/office/drawing/2014/main" id="{49993E56-F208-1BEA-F6C9-4C433967B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20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5061" name="Group 5">
              <a:extLst>
                <a:ext uri="{FF2B5EF4-FFF2-40B4-BE49-F238E27FC236}">
                  <a16:creationId xmlns:a16="http://schemas.microsoft.com/office/drawing/2014/main" id="{6EA2A278-7B58-C315-BF65-CD50AA81E1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968"/>
              <a:ext cx="488" cy="356"/>
              <a:chOff x="1484" y="1968"/>
              <a:chExt cx="488" cy="356"/>
            </a:xfrm>
          </p:grpSpPr>
          <p:sp>
            <p:nvSpPr>
              <p:cNvPr id="45062" name="Text Box 6">
                <a:extLst>
                  <a:ext uri="{FF2B5EF4-FFF2-40B4-BE49-F238E27FC236}">
                    <a16:creationId xmlns:a16="http://schemas.microsoft.com/office/drawing/2014/main" id="{B30C271B-324F-9020-2FD5-631F595AD2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2016"/>
                <a:ext cx="3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He</a:t>
                </a:r>
              </a:p>
            </p:txBody>
          </p:sp>
          <p:sp>
            <p:nvSpPr>
              <p:cNvPr id="45063" name="Text Box 7">
                <a:extLst>
                  <a:ext uri="{FF2B5EF4-FFF2-40B4-BE49-F238E27FC236}">
                    <a16:creationId xmlns:a16="http://schemas.microsoft.com/office/drawing/2014/main" id="{4939C764-FD41-C9CC-6127-4E1139C560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4" y="1968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 4</a:t>
                </a:r>
              </a:p>
            </p:txBody>
          </p:sp>
          <p:sp>
            <p:nvSpPr>
              <p:cNvPr id="45064" name="Text Box 8">
                <a:extLst>
                  <a:ext uri="{FF2B5EF4-FFF2-40B4-BE49-F238E27FC236}">
                    <a16:creationId xmlns:a16="http://schemas.microsoft.com/office/drawing/2014/main" id="{F215A2EC-B37A-F00D-D599-BFA3506114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6" y="2112"/>
                <a:ext cx="2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2</a:t>
                </a:r>
              </a:p>
            </p:txBody>
          </p:sp>
        </p:grpSp>
      </p:grpSp>
      <p:grpSp>
        <p:nvGrpSpPr>
          <p:cNvPr id="45065" name="Group 9">
            <a:extLst>
              <a:ext uri="{FF2B5EF4-FFF2-40B4-BE49-F238E27FC236}">
                <a16:creationId xmlns:a16="http://schemas.microsoft.com/office/drawing/2014/main" id="{EBD04EF0-35B7-534F-0728-B389A8C23C3A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1676400"/>
            <a:ext cx="685800" cy="609600"/>
            <a:chOff x="1632" y="2496"/>
            <a:chExt cx="432" cy="384"/>
          </a:xfrm>
        </p:grpSpPr>
        <p:sp>
          <p:nvSpPr>
            <p:cNvPr id="45066" name="Oval 10">
              <a:extLst>
                <a:ext uri="{FF2B5EF4-FFF2-40B4-BE49-F238E27FC236}">
                  <a16:creationId xmlns:a16="http://schemas.microsoft.com/office/drawing/2014/main" id="{C77E8C02-C22E-965F-26DA-C566E37494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5067" name="Group 11">
              <a:extLst>
                <a:ext uri="{FF2B5EF4-FFF2-40B4-BE49-F238E27FC236}">
                  <a16:creationId xmlns:a16="http://schemas.microsoft.com/office/drawing/2014/main" id="{012BEC79-7B02-BECF-286E-8890D8E246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45068" name="Text Box 12">
                <a:extLst>
                  <a:ext uri="{FF2B5EF4-FFF2-40B4-BE49-F238E27FC236}">
                    <a16:creationId xmlns:a16="http://schemas.microsoft.com/office/drawing/2014/main" id="{8521542F-7211-EEA3-8BD9-70DD3F9C3A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45069" name="Group 13">
                <a:extLst>
                  <a:ext uri="{FF2B5EF4-FFF2-40B4-BE49-F238E27FC236}">
                    <a16:creationId xmlns:a16="http://schemas.microsoft.com/office/drawing/2014/main" id="{B0A0C892-15AD-DC43-4377-799C75E090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45070" name="Text Box 14">
                  <a:extLst>
                    <a:ext uri="{FF2B5EF4-FFF2-40B4-BE49-F238E27FC236}">
                      <a16:creationId xmlns:a16="http://schemas.microsoft.com/office/drawing/2014/main" id="{349CCAA3-F137-21EF-5DC4-5E9C01EBD20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45071" name="Text Box 15">
                  <a:extLst>
                    <a:ext uri="{FF2B5EF4-FFF2-40B4-BE49-F238E27FC236}">
                      <a16:creationId xmlns:a16="http://schemas.microsoft.com/office/drawing/2014/main" id="{F6887AAC-16B3-E130-C11E-0792E8D1E6D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  <p:sp>
        <p:nvSpPr>
          <p:cNvPr id="45072" name="Text Box 16">
            <a:extLst>
              <a:ext uri="{FF2B5EF4-FFF2-40B4-BE49-F238E27FC236}">
                <a16:creationId xmlns:a16="http://schemas.microsoft.com/office/drawing/2014/main" id="{2B203388-A283-75B4-BCD9-E1332C290693}"/>
              </a:ext>
            </a:extLst>
          </p:cNvPr>
          <p:cNvSpPr txBox="1">
            <a:spLocks noChangeArrowheads="1"/>
          </p:cNvSpPr>
          <p:nvPr/>
        </p:nvSpPr>
        <p:spPr bwMode="auto">
          <a:xfrm rot="1627489">
            <a:off x="3702050" y="4784725"/>
            <a:ext cx="2241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ENERGY</a:t>
            </a:r>
          </a:p>
        </p:txBody>
      </p:sp>
    </p:spTree>
  </p:cSld>
  <p:clrMapOvr>
    <a:masterClrMapping/>
  </p:clrMapOvr>
  <p:transition advClick="0" advTm="1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>
            <a:extLst>
              <a:ext uri="{FF2B5EF4-FFF2-40B4-BE49-F238E27FC236}">
                <a16:creationId xmlns:a16="http://schemas.microsoft.com/office/drawing/2014/main" id="{0A2465A9-EFF6-3DCA-9864-A196FCCA1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00" y="460375"/>
            <a:ext cx="500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Fusion Process</a:t>
            </a:r>
          </a:p>
        </p:txBody>
      </p:sp>
      <p:grpSp>
        <p:nvGrpSpPr>
          <p:cNvPr id="46083" name="Group 3">
            <a:extLst>
              <a:ext uri="{FF2B5EF4-FFF2-40B4-BE49-F238E27FC236}">
                <a16:creationId xmlns:a16="http://schemas.microsoft.com/office/drawing/2014/main" id="{CA6F7BBF-6F02-5C02-79FF-87BC5A9988E0}"/>
              </a:ext>
            </a:extLst>
          </p:cNvPr>
          <p:cNvGrpSpPr>
            <a:grpSpLocks/>
          </p:cNvGrpSpPr>
          <p:nvPr/>
        </p:nvGrpSpPr>
        <p:grpSpPr bwMode="auto">
          <a:xfrm>
            <a:off x="3340100" y="3276600"/>
            <a:ext cx="774700" cy="762000"/>
            <a:chOff x="1392" y="1920"/>
            <a:chExt cx="488" cy="480"/>
          </a:xfrm>
        </p:grpSpPr>
        <p:sp>
          <p:nvSpPr>
            <p:cNvPr id="46084" name="Oval 4">
              <a:extLst>
                <a:ext uri="{FF2B5EF4-FFF2-40B4-BE49-F238E27FC236}">
                  <a16:creationId xmlns:a16="http://schemas.microsoft.com/office/drawing/2014/main" id="{4C3D903B-37E5-14E2-71A5-91E4CC06B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20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6085" name="Group 5">
              <a:extLst>
                <a:ext uri="{FF2B5EF4-FFF2-40B4-BE49-F238E27FC236}">
                  <a16:creationId xmlns:a16="http://schemas.microsoft.com/office/drawing/2014/main" id="{2AD7F26B-C98C-2774-AF2F-2B9E3D8C04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968"/>
              <a:ext cx="488" cy="356"/>
              <a:chOff x="1484" y="1968"/>
              <a:chExt cx="488" cy="356"/>
            </a:xfrm>
          </p:grpSpPr>
          <p:sp>
            <p:nvSpPr>
              <p:cNvPr id="46086" name="Text Box 6">
                <a:extLst>
                  <a:ext uri="{FF2B5EF4-FFF2-40B4-BE49-F238E27FC236}">
                    <a16:creationId xmlns:a16="http://schemas.microsoft.com/office/drawing/2014/main" id="{CBAB3791-323D-A8DD-BAB7-830D33925D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2016"/>
                <a:ext cx="3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He</a:t>
                </a:r>
              </a:p>
            </p:txBody>
          </p:sp>
          <p:sp>
            <p:nvSpPr>
              <p:cNvPr id="46087" name="Text Box 7">
                <a:extLst>
                  <a:ext uri="{FF2B5EF4-FFF2-40B4-BE49-F238E27FC236}">
                    <a16:creationId xmlns:a16="http://schemas.microsoft.com/office/drawing/2014/main" id="{BC38F57F-544F-111E-C3A9-A0AA993ECF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4" y="1968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 4</a:t>
                </a:r>
              </a:p>
            </p:txBody>
          </p:sp>
          <p:sp>
            <p:nvSpPr>
              <p:cNvPr id="46088" name="Text Box 8">
                <a:extLst>
                  <a:ext uri="{FF2B5EF4-FFF2-40B4-BE49-F238E27FC236}">
                    <a16:creationId xmlns:a16="http://schemas.microsoft.com/office/drawing/2014/main" id="{3B362ED8-C2BC-83A0-76AF-DF5B175758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6" y="2112"/>
                <a:ext cx="2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/>
                  <a:t> 2</a:t>
                </a:r>
              </a:p>
            </p:txBody>
          </p:sp>
        </p:grpSp>
      </p:grpSp>
      <p:grpSp>
        <p:nvGrpSpPr>
          <p:cNvPr id="46089" name="Group 9">
            <a:extLst>
              <a:ext uri="{FF2B5EF4-FFF2-40B4-BE49-F238E27FC236}">
                <a16:creationId xmlns:a16="http://schemas.microsoft.com/office/drawing/2014/main" id="{B6AA30C2-818E-0520-838E-02A05B1321F8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295400"/>
            <a:ext cx="685800" cy="609600"/>
            <a:chOff x="1632" y="2496"/>
            <a:chExt cx="432" cy="384"/>
          </a:xfrm>
        </p:grpSpPr>
        <p:sp>
          <p:nvSpPr>
            <p:cNvPr id="46090" name="Oval 10">
              <a:extLst>
                <a:ext uri="{FF2B5EF4-FFF2-40B4-BE49-F238E27FC236}">
                  <a16:creationId xmlns:a16="http://schemas.microsoft.com/office/drawing/2014/main" id="{BF491B6F-8A9F-94C2-FDE7-5463C12D3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6091" name="Group 11">
              <a:extLst>
                <a:ext uri="{FF2B5EF4-FFF2-40B4-BE49-F238E27FC236}">
                  <a16:creationId xmlns:a16="http://schemas.microsoft.com/office/drawing/2014/main" id="{63D6E561-4FE6-3FCF-5252-787B83B9D1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46092" name="Text Box 12">
                <a:extLst>
                  <a:ext uri="{FF2B5EF4-FFF2-40B4-BE49-F238E27FC236}">
                    <a16:creationId xmlns:a16="http://schemas.microsoft.com/office/drawing/2014/main" id="{C588053F-5D63-8728-B184-D789362DBB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46093" name="Group 13">
                <a:extLst>
                  <a:ext uri="{FF2B5EF4-FFF2-40B4-BE49-F238E27FC236}">
                    <a16:creationId xmlns:a16="http://schemas.microsoft.com/office/drawing/2014/main" id="{79FC231C-BDBC-6E16-32D2-7F7EC509379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46094" name="Text Box 14">
                  <a:extLst>
                    <a:ext uri="{FF2B5EF4-FFF2-40B4-BE49-F238E27FC236}">
                      <a16:creationId xmlns:a16="http://schemas.microsoft.com/office/drawing/2014/main" id="{4D716DE2-E476-25C0-C418-EB6378745D9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46095" name="Text Box 15">
                  <a:extLst>
                    <a:ext uri="{FF2B5EF4-FFF2-40B4-BE49-F238E27FC236}">
                      <a16:creationId xmlns:a16="http://schemas.microsoft.com/office/drawing/2014/main" id="{04451D2B-7AA8-0A1C-7B5E-13585610546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  <p:sp>
        <p:nvSpPr>
          <p:cNvPr id="46096" name="Text Box 16">
            <a:extLst>
              <a:ext uri="{FF2B5EF4-FFF2-40B4-BE49-F238E27FC236}">
                <a16:creationId xmlns:a16="http://schemas.microsoft.com/office/drawing/2014/main" id="{93976F9B-FB05-6698-B345-7EC41C1CD850}"/>
              </a:ext>
            </a:extLst>
          </p:cNvPr>
          <p:cNvSpPr txBox="1">
            <a:spLocks noChangeArrowheads="1"/>
          </p:cNvSpPr>
          <p:nvPr/>
        </p:nvSpPr>
        <p:spPr bwMode="auto">
          <a:xfrm rot="1627489">
            <a:off x="4083050" y="5165725"/>
            <a:ext cx="2241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ENERGY</a:t>
            </a:r>
          </a:p>
        </p:txBody>
      </p:sp>
    </p:spTree>
  </p:cSld>
  <p:clrMapOvr>
    <a:masterClrMapping/>
  </p:clrMapOvr>
  <p:transition advClick="0" advTm="1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>
            <a:extLst>
              <a:ext uri="{FF2B5EF4-FFF2-40B4-BE49-F238E27FC236}">
                <a16:creationId xmlns:a16="http://schemas.microsoft.com/office/drawing/2014/main" id="{79BD6463-5CCC-C7CB-0D5A-40555DE4A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12775"/>
            <a:ext cx="5099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Energy from Fusion</a:t>
            </a:r>
          </a:p>
        </p:txBody>
      </p:sp>
      <p:graphicFrame>
        <p:nvGraphicFramePr>
          <p:cNvPr id="47134" name="Group 30">
            <a:extLst>
              <a:ext uri="{FF2B5EF4-FFF2-40B4-BE49-F238E27FC236}">
                <a16:creationId xmlns:a16="http://schemas.microsoft.com/office/drawing/2014/main" id="{9F7097B1-9DEF-4EB7-D4CB-291EBD216862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3048000"/>
          <a:ext cx="7848600" cy="3124200"/>
        </p:xfrm>
        <a:graphic>
          <a:graphicData uri="http://schemas.openxmlformats.org/drawingml/2006/table">
            <a:tbl>
              <a:tblPr/>
              <a:tblGrid>
                <a:gridCol w="3924300">
                  <a:extLst>
                    <a:ext uri="{9D8B030D-6E8A-4147-A177-3AD203B41FA5}">
                      <a16:colId xmlns:a16="http://schemas.microsoft.com/office/drawing/2014/main" val="4166179057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3122633596"/>
                    </a:ext>
                  </a:extLst>
                </a:gridCol>
              </a:tblGrid>
              <a:tr h="625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Element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Atomic Mass (kg)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776977"/>
                  </a:ext>
                </a:extLst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kumimoji="0" lang="en-GB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3.345 x 10</a:t>
                      </a: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065332"/>
                  </a:ext>
                </a:extLst>
              </a:tr>
              <a:tr h="625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kumimoji="0" lang="en-GB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5.008 x 10</a:t>
                      </a: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-27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951264"/>
                  </a:ext>
                </a:extLst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kumimoji="0" lang="en-GB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6.647 x 10</a:t>
                      </a: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-27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75885"/>
                  </a:ext>
                </a:extLst>
              </a:tr>
              <a:tr h="625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kumimoji="0" lang="en-GB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1.6750 x 10</a:t>
                      </a:r>
                      <a:r>
                        <a:rPr kumimoji="0" lang="en-GB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-27</a:t>
                      </a: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0876249"/>
                  </a:ext>
                </a:extLst>
              </a:tr>
            </a:tbl>
          </a:graphicData>
        </a:graphic>
      </p:graphicFrame>
      <p:grpSp>
        <p:nvGrpSpPr>
          <p:cNvPr id="47154" name="Group 50">
            <a:extLst>
              <a:ext uri="{FF2B5EF4-FFF2-40B4-BE49-F238E27FC236}">
                <a16:creationId xmlns:a16="http://schemas.microsoft.com/office/drawing/2014/main" id="{33F4816B-95BD-60C3-2962-EEA037BCDF1F}"/>
              </a:ext>
            </a:extLst>
          </p:cNvPr>
          <p:cNvGrpSpPr>
            <a:grpSpLocks/>
          </p:cNvGrpSpPr>
          <p:nvPr/>
        </p:nvGrpSpPr>
        <p:grpSpPr bwMode="auto">
          <a:xfrm>
            <a:off x="184150" y="1295400"/>
            <a:ext cx="8731250" cy="1327150"/>
            <a:chOff x="96" y="2332"/>
            <a:chExt cx="5500" cy="836"/>
          </a:xfrm>
        </p:grpSpPr>
        <p:grpSp>
          <p:nvGrpSpPr>
            <p:cNvPr id="47155" name="Group 51">
              <a:extLst>
                <a:ext uri="{FF2B5EF4-FFF2-40B4-BE49-F238E27FC236}">
                  <a16:creationId xmlns:a16="http://schemas.microsoft.com/office/drawing/2014/main" id="{78D0A6CA-A83B-8492-C91D-5510C9207A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2332"/>
              <a:ext cx="847" cy="836"/>
              <a:chOff x="576" y="1200"/>
              <a:chExt cx="847" cy="836"/>
            </a:xfrm>
          </p:grpSpPr>
          <p:sp>
            <p:nvSpPr>
              <p:cNvPr id="47156" name="Text Box 52">
                <a:extLst>
                  <a:ext uri="{FF2B5EF4-FFF2-40B4-BE49-F238E27FC236}">
                    <a16:creationId xmlns:a16="http://schemas.microsoft.com/office/drawing/2014/main" id="{6559BFDC-F7B3-C8E8-9FD4-6B472E0DEE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1280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H</a:t>
                </a:r>
              </a:p>
            </p:txBody>
          </p:sp>
          <p:sp>
            <p:nvSpPr>
              <p:cNvPr id="47157" name="Text Box 53">
                <a:extLst>
                  <a:ext uri="{FF2B5EF4-FFF2-40B4-BE49-F238E27FC236}">
                    <a16:creationId xmlns:a16="http://schemas.microsoft.com/office/drawing/2014/main" id="{DF2B488B-A6E7-2BA5-2679-99DD8854BB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1200"/>
                <a:ext cx="4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  2</a:t>
                </a:r>
              </a:p>
            </p:txBody>
          </p:sp>
          <p:sp>
            <p:nvSpPr>
              <p:cNvPr id="47158" name="Text Box 54">
                <a:extLst>
                  <a:ext uri="{FF2B5EF4-FFF2-40B4-BE49-F238E27FC236}">
                    <a16:creationId xmlns:a16="http://schemas.microsoft.com/office/drawing/2014/main" id="{FDDE3287-02E9-DB7C-F6BF-E0CA2BD322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1690"/>
                <a:ext cx="29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1</a:t>
                </a:r>
              </a:p>
            </p:txBody>
          </p:sp>
        </p:grpSp>
        <p:sp>
          <p:nvSpPr>
            <p:cNvPr id="47159" name="Line 55">
              <a:extLst>
                <a:ext uri="{FF2B5EF4-FFF2-40B4-BE49-F238E27FC236}">
                  <a16:creationId xmlns:a16="http://schemas.microsoft.com/office/drawing/2014/main" id="{B92FF7F1-99DD-1593-8A1B-DC34938E92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76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160" name="Text Box 56">
              <a:extLst>
                <a:ext uri="{FF2B5EF4-FFF2-40B4-BE49-F238E27FC236}">
                  <a16:creationId xmlns:a16="http://schemas.microsoft.com/office/drawing/2014/main" id="{6C008F7A-7781-CC90-3C3E-C7895587A2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0" y="2466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47161" name="Group 57">
              <a:extLst>
                <a:ext uri="{FF2B5EF4-FFF2-40B4-BE49-F238E27FC236}">
                  <a16:creationId xmlns:a16="http://schemas.microsoft.com/office/drawing/2014/main" id="{79036513-5825-2872-C5B9-399E10DA54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2332"/>
              <a:ext cx="1043" cy="836"/>
              <a:chOff x="2417" y="1200"/>
              <a:chExt cx="1043" cy="836"/>
            </a:xfrm>
          </p:grpSpPr>
          <p:sp>
            <p:nvSpPr>
              <p:cNvPr id="47162" name="Text Box 58">
                <a:extLst>
                  <a:ext uri="{FF2B5EF4-FFF2-40B4-BE49-F238E27FC236}">
                    <a16:creationId xmlns:a16="http://schemas.microsoft.com/office/drawing/2014/main" id="{7BEDE7B0-8A32-EAE3-2F4A-FDAD2D78EB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1280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He</a:t>
                </a:r>
              </a:p>
            </p:txBody>
          </p:sp>
          <p:sp>
            <p:nvSpPr>
              <p:cNvPr id="47163" name="Text Box 59">
                <a:extLst>
                  <a:ext uri="{FF2B5EF4-FFF2-40B4-BE49-F238E27FC236}">
                    <a16:creationId xmlns:a16="http://schemas.microsoft.com/office/drawing/2014/main" id="{CDA7A0F9-4C7C-E012-CECC-7687A047E9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7" y="1200"/>
                <a:ext cx="4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  4</a:t>
                </a:r>
              </a:p>
            </p:txBody>
          </p:sp>
          <p:sp>
            <p:nvSpPr>
              <p:cNvPr id="47164" name="Text Box 60">
                <a:extLst>
                  <a:ext uri="{FF2B5EF4-FFF2-40B4-BE49-F238E27FC236}">
                    <a16:creationId xmlns:a16="http://schemas.microsoft.com/office/drawing/2014/main" id="{EECEE04F-54CF-6345-D029-091F80D17E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1690"/>
                <a:ext cx="29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2</a:t>
                </a:r>
              </a:p>
            </p:txBody>
          </p:sp>
        </p:grpSp>
        <p:sp>
          <p:nvSpPr>
            <p:cNvPr id="47165" name="Text Box 61">
              <a:extLst>
                <a:ext uri="{FF2B5EF4-FFF2-40B4-BE49-F238E27FC236}">
                  <a16:creationId xmlns:a16="http://schemas.microsoft.com/office/drawing/2014/main" id="{554BD0C0-B709-5BE9-BE02-FAD1CDF998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9" y="2466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47166" name="Group 62">
              <a:extLst>
                <a:ext uri="{FF2B5EF4-FFF2-40B4-BE49-F238E27FC236}">
                  <a16:creationId xmlns:a16="http://schemas.microsoft.com/office/drawing/2014/main" id="{B76F97B9-56CE-6EB2-1CA6-A59752116B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1" y="2332"/>
              <a:ext cx="492" cy="836"/>
              <a:chOff x="4228" y="2572"/>
              <a:chExt cx="492" cy="836"/>
            </a:xfrm>
          </p:grpSpPr>
          <p:sp>
            <p:nvSpPr>
              <p:cNvPr id="47167" name="Text Box 63">
                <a:extLst>
                  <a:ext uri="{FF2B5EF4-FFF2-40B4-BE49-F238E27FC236}">
                    <a16:creationId xmlns:a16="http://schemas.microsoft.com/office/drawing/2014/main" id="{2A087E8C-3381-F0D7-962C-4E0BF5189B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n</a:t>
                </a:r>
              </a:p>
            </p:txBody>
          </p:sp>
          <p:sp>
            <p:nvSpPr>
              <p:cNvPr id="47168" name="Text Box 64">
                <a:extLst>
                  <a:ext uri="{FF2B5EF4-FFF2-40B4-BE49-F238E27FC236}">
                    <a16:creationId xmlns:a16="http://schemas.microsoft.com/office/drawing/2014/main" id="{E212F9CB-A249-A7FF-B255-35D7BD6265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1</a:t>
                </a:r>
              </a:p>
            </p:txBody>
          </p:sp>
          <p:sp>
            <p:nvSpPr>
              <p:cNvPr id="47169" name="Text Box 65">
                <a:extLst>
                  <a:ext uri="{FF2B5EF4-FFF2-40B4-BE49-F238E27FC236}">
                    <a16:creationId xmlns:a16="http://schemas.microsoft.com/office/drawing/2014/main" id="{0A2CD853-B086-AA23-B2BC-AF5A793CA3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0</a:t>
                </a:r>
              </a:p>
            </p:txBody>
          </p:sp>
        </p:grpSp>
        <p:grpSp>
          <p:nvGrpSpPr>
            <p:cNvPr id="47170" name="Group 66">
              <a:extLst>
                <a:ext uri="{FF2B5EF4-FFF2-40B4-BE49-F238E27FC236}">
                  <a16:creationId xmlns:a16="http://schemas.microsoft.com/office/drawing/2014/main" id="{242FCAA3-4C44-3C50-9434-17CF499FB6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6" y="2332"/>
              <a:ext cx="599" cy="836"/>
              <a:chOff x="4228" y="2572"/>
              <a:chExt cx="599" cy="836"/>
            </a:xfrm>
          </p:grpSpPr>
          <p:sp>
            <p:nvSpPr>
              <p:cNvPr id="47171" name="Text Box 67">
                <a:extLst>
                  <a:ext uri="{FF2B5EF4-FFF2-40B4-BE49-F238E27FC236}">
                    <a16:creationId xmlns:a16="http://schemas.microsoft.com/office/drawing/2014/main" id="{68ED9CBC-5E9F-83ED-32B9-5CF24D7A22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H</a:t>
                </a:r>
              </a:p>
            </p:txBody>
          </p:sp>
          <p:sp>
            <p:nvSpPr>
              <p:cNvPr id="47172" name="Text Box 68">
                <a:extLst>
                  <a:ext uri="{FF2B5EF4-FFF2-40B4-BE49-F238E27FC236}">
                    <a16:creationId xmlns:a16="http://schemas.microsoft.com/office/drawing/2014/main" id="{52BA0EDE-EEE4-5135-3D04-EDF5FFD7C1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3</a:t>
                </a:r>
              </a:p>
            </p:txBody>
          </p:sp>
          <p:sp>
            <p:nvSpPr>
              <p:cNvPr id="47173" name="Text Box 69">
                <a:extLst>
                  <a:ext uri="{FF2B5EF4-FFF2-40B4-BE49-F238E27FC236}">
                    <a16:creationId xmlns:a16="http://schemas.microsoft.com/office/drawing/2014/main" id="{E58B36CF-4309-0C8E-0583-DD5DBA8DDA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1</a:t>
                </a:r>
              </a:p>
            </p:txBody>
          </p:sp>
        </p:grpSp>
        <p:sp>
          <p:nvSpPr>
            <p:cNvPr id="47174" name="Text Box 70">
              <a:extLst>
                <a:ext uri="{FF2B5EF4-FFF2-40B4-BE49-F238E27FC236}">
                  <a16:creationId xmlns:a16="http://schemas.microsoft.com/office/drawing/2014/main" id="{D19C9371-8F1B-3C62-BB0F-802C6031DC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486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sp>
          <p:nvSpPr>
            <p:cNvPr id="47175" name="Text Box 71">
              <a:extLst>
                <a:ext uri="{FF2B5EF4-FFF2-40B4-BE49-F238E27FC236}">
                  <a16:creationId xmlns:a16="http://schemas.microsoft.com/office/drawing/2014/main" id="{F3428706-597B-CCAC-77C0-5F8B842337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4" y="2400"/>
              <a:ext cx="150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/>
                <a:t>Energy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extLst>
              <a:ext uri="{FF2B5EF4-FFF2-40B4-BE49-F238E27FC236}">
                <a16:creationId xmlns:a16="http://schemas.microsoft.com/office/drawing/2014/main" id="{4B83156D-740F-C140-A654-669AED548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7975"/>
            <a:ext cx="5099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Energy from Fusion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182FD7A8-39AA-4787-5C05-D076C1603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828800"/>
            <a:ext cx="3614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Calculate the following:</a:t>
            </a:r>
          </a:p>
        </p:txBody>
      </p:sp>
      <p:sp>
        <p:nvSpPr>
          <p:cNvPr id="50184" name="Text Box 8">
            <a:extLst>
              <a:ext uri="{FF2B5EF4-FFF2-40B4-BE49-F238E27FC236}">
                <a16:creationId xmlns:a16="http://schemas.microsoft.com/office/drawing/2014/main" id="{C2663CB0-8D45-92B8-153F-1B3133AE0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688" y="3038475"/>
            <a:ext cx="345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en-US" sz="2800"/>
              <a:t>  The mass difference.</a:t>
            </a:r>
          </a:p>
        </p:txBody>
      </p:sp>
      <p:sp>
        <p:nvSpPr>
          <p:cNvPr id="50185" name="Text Box 9">
            <a:extLst>
              <a:ext uri="{FF2B5EF4-FFF2-40B4-BE49-F238E27FC236}">
                <a16:creationId xmlns:a16="http://schemas.microsoft.com/office/drawing/2014/main" id="{E0A732F4-41EC-E494-B8E7-01BB099B6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213" y="3952875"/>
            <a:ext cx="4954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en-US" sz="2800"/>
              <a:t>  The energy released per fusion.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>
            <a:extLst>
              <a:ext uri="{FF2B5EF4-FFF2-40B4-BE49-F238E27FC236}">
                <a16:creationId xmlns:a16="http://schemas.microsoft.com/office/drawing/2014/main" id="{DEF41B44-6912-8673-AD46-5198CB405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7975"/>
            <a:ext cx="5099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Energy from Fusion</a:t>
            </a: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29624BD6-B425-EF9E-BC2C-4EB5C72DA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88" y="3038475"/>
            <a:ext cx="7508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i="1"/>
              <a:t>The total mass before fusion (LHS of the equation):</a:t>
            </a:r>
          </a:p>
        </p:txBody>
      </p:sp>
      <p:sp>
        <p:nvSpPr>
          <p:cNvPr id="48133" name="Text Box 5">
            <a:extLst>
              <a:ext uri="{FF2B5EF4-FFF2-40B4-BE49-F238E27FC236}">
                <a16:creationId xmlns:a16="http://schemas.microsoft.com/office/drawing/2014/main" id="{D6F79071-006B-0CE6-6B9D-4E7E71B9A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4708525"/>
            <a:ext cx="7350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i="1"/>
              <a:t>The total mass after fission (RHS of the equation):</a:t>
            </a:r>
          </a:p>
        </p:txBody>
      </p:sp>
      <p:sp>
        <p:nvSpPr>
          <p:cNvPr id="48134" name="Text Box 6">
            <a:extLst>
              <a:ext uri="{FF2B5EF4-FFF2-40B4-BE49-F238E27FC236}">
                <a16:creationId xmlns:a16="http://schemas.microsoft.com/office/drawing/2014/main" id="{438D6650-2FAE-0088-27A4-3FFF43207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24288"/>
            <a:ext cx="6911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/>
              <a:t>3.345 x 10</a:t>
            </a:r>
            <a:r>
              <a:rPr lang="en-GB" altLang="en-US" sz="2800" b="1" baseline="30000"/>
              <a:t>-27</a:t>
            </a:r>
            <a:r>
              <a:rPr lang="en-GB" altLang="en-US" sz="2800" b="1"/>
              <a:t> + 5.008 x 10</a:t>
            </a:r>
            <a:r>
              <a:rPr lang="en-GB" altLang="en-US" sz="2800" b="1" baseline="30000"/>
              <a:t>-27</a:t>
            </a:r>
            <a:r>
              <a:rPr lang="en-GB" altLang="en-US" sz="2800" b="1"/>
              <a:t> = </a:t>
            </a:r>
            <a:r>
              <a:rPr lang="en-GB" altLang="en-US" sz="2800" b="1" u="sng"/>
              <a:t>8.353 x 10</a:t>
            </a:r>
            <a:r>
              <a:rPr lang="en-GB" altLang="en-US" sz="2800" b="1" u="sng" baseline="30000"/>
              <a:t>-27</a:t>
            </a:r>
            <a:r>
              <a:rPr lang="en-GB" altLang="en-US" sz="2800" b="1" u="sng"/>
              <a:t> kg</a:t>
            </a:r>
            <a:endParaRPr lang="en-GB" altLang="en-US" sz="2800" b="1" u="sng" baseline="30000"/>
          </a:p>
        </p:txBody>
      </p:sp>
      <p:sp>
        <p:nvSpPr>
          <p:cNvPr id="48135" name="Text Box 7">
            <a:extLst>
              <a:ext uri="{FF2B5EF4-FFF2-40B4-BE49-F238E27FC236}">
                <a16:creationId xmlns:a16="http://schemas.microsoft.com/office/drawing/2014/main" id="{F88C9F1E-9D59-F108-59A7-3194C2E8C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576888"/>
            <a:ext cx="6911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/>
              <a:t>6.647 x 10</a:t>
            </a:r>
            <a:r>
              <a:rPr lang="en-GB" altLang="en-US" sz="2800" b="1" baseline="30000"/>
              <a:t>-27</a:t>
            </a:r>
            <a:r>
              <a:rPr lang="en-GB" altLang="en-US" sz="2800" b="1"/>
              <a:t> + 1.675 x 10</a:t>
            </a:r>
            <a:r>
              <a:rPr lang="en-GB" altLang="en-US" sz="2800" b="1" baseline="30000"/>
              <a:t>-27</a:t>
            </a:r>
            <a:r>
              <a:rPr lang="en-GB" altLang="en-US" sz="2800" b="1"/>
              <a:t> = </a:t>
            </a:r>
            <a:r>
              <a:rPr lang="en-GB" altLang="en-US" sz="2800" b="1" u="sng"/>
              <a:t>8.322 x 10</a:t>
            </a:r>
            <a:r>
              <a:rPr lang="en-GB" altLang="en-US" sz="2800" b="1" u="sng" baseline="30000"/>
              <a:t>-27</a:t>
            </a:r>
            <a:r>
              <a:rPr lang="en-GB" altLang="en-US" sz="2800" b="1" u="sng"/>
              <a:t> kg</a:t>
            </a:r>
            <a:endParaRPr lang="en-GB" altLang="en-US" sz="2800" b="1" u="sng" baseline="30000"/>
          </a:p>
        </p:txBody>
      </p:sp>
      <p:grpSp>
        <p:nvGrpSpPr>
          <p:cNvPr id="48136" name="Group 8">
            <a:extLst>
              <a:ext uri="{FF2B5EF4-FFF2-40B4-BE49-F238E27FC236}">
                <a16:creationId xmlns:a16="http://schemas.microsoft.com/office/drawing/2014/main" id="{59DBAB55-1BA9-B4CA-6E81-3337C2A7E460}"/>
              </a:ext>
            </a:extLst>
          </p:cNvPr>
          <p:cNvGrpSpPr>
            <a:grpSpLocks/>
          </p:cNvGrpSpPr>
          <p:nvPr/>
        </p:nvGrpSpPr>
        <p:grpSpPr bwMode="auto">
          <a:xfrm>
            <a:off x="184150" y="1295400"/>
            <a:ext cx="8731250" cy="1327150"/>
            <a:chOff x="96" y="2332"/>
            <a:chExt cx="5500" cy="836"/>
          </a:xfrm>
        </p:grpSpPr>
        <p:grpSp>
          <p:nvGrpSpPr>
            <p:cNvPr id="48137" name="Group 9">
              <a:extLst>
                <a:ext uri="{FF2B5EF4-FFF2-40B4-BE49-F238E27FC236}">
                  <a16:creationId xmlns:a16="http://schemas.microsoft.com/office/drawing/2014/main" id="{B4E501E1-8B2D-304A-A092-CB086DF293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2332"/>
              <a:ext cx="847" cy="836"/>
              <a:chOff x="576" y="1200"/>
              <a:chExt cx="847" cy="836"/>
            </a:xfrm>
          </p:grpSpPr>
          <p:sp>
            <p:nvSpPr>
              <p:cNvPr id="48138" name="Text Box 10">
                <a:extLst>
                  <a:ext uri="{FF2B5EF4-FFF2-40B4-BE49-F238E27FC236}">
                    <a16:creationId xmlns:a16="http://schemas.microsoft.com/office/drawing/2014/main" id="{2A5D63FA-7A9A-903D-5587-F5E078F5CB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1280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H</a:t>
                </a:r>
              </a:p>
            </p:txBody>
          </p:sp>
          <p:sp>
            <p:nvSpPr>
              <p:cNvPr id="48139" name="Text Box 11">
                <a:extLst>
                  <a:ext uri="{FF2B5EF4-FFF2-40B4-BE49-F238E27FC236}">
                    <a16:creationId xmlns:a16="http://schemas.microsoft.com/office/drawing/2014/main" id="{2783E69B-619E-3B6F-E308-8773AD1AD7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1200"/>
                <a:ext cx="4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  2</a:t>
                </a:r>
              </a:p>
            </p:txBody>
          </p:sp>
          <p:sp>
            <p:nvSpPr>
              <p:cNvPr id="48140" name="Text Box 12">
                <a:extLst>
                  <a:ext uri="{FF2B5EF4-FFF2-40B4-BE49-F238E27FC236}">
                    <a16:creationId xmlns:a16="http://schemas.microsoft.com/office/drawing/2014/main" id="{245D7385-761E-84B8-E718-42B59B5339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1690"/>
                <a:ext cx="29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1</a:t>
                </a:r>
              </a:p>
            </p:txBody>
          </p:sp>
        </p:grpSp>
        <p:sp>
          <p:nvSpPr>
            <p:cNvPr id="48141" name="Line 13">
              <a:extLst>
                <a:ext uri="{FF2B5EF4-FFF2-40B4-BE49-F238E27FC236}">
                  <a16:creationId xmlns:a16="http://schemas.microsoft.com/office/drawing/2014/main" id="{8424BAA3-6ADA-E839-DF25-3C9C6D8EF4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76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42" name="Text Box 14">
              <a:extLst>
                <a:ext uri="{FF2B5EF4-FFF2-40B4-BE49-F238E27FC236}">
                  <a16:creationId xmlns:a16="http://schemas.microsoft.com/office/drawing/2014/main" id="{3D1B4C0D-1106-500B-1C26-3150C92287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0" y="2466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48143" name="Group 15">
              <a:extLst>
                <a:ext uri="{FF2B5EF4-FFF2-40B4-BE49-F238E27FC236}">
                  <a16:creationId xmlns:a16="http://schemas.microsoft.com/office/drawing/2014/main" id="{B16038E7-3375-302C-A9E3-84A854ADA2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2332"/>
              <a:ext cx="1043" cy="836"/>
              <a:chOff x="2417" y="1200"/>
              <a:chExt cx="1043" cy="836"/>
            </a:xfrm>
          </p:grpSpPr>
          <p:sp>
            <p:nvSpPr>
              <p:cNvPr id="48144" name="Text Box 16">
                <a:extLst>
                  <a:ext uri="{FF2B5EF4-FFF2-40B4-BE49-F238E27FC236}">
                    <a16:creationId xmlns:a16="http://schemas.microsoft.com/office/drawing/2014/main" id="{3FCA1B3F-0BA5-F8C6-D82E-EE469AFC1E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1280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He</a:t>
                </a:r>
              </a:p>
            </p:txBody>
          </p:sp>
          <p:sp>
            <p:nvSpPr>
              <p:cNvPr id="48145" name="Text Box 17">
                <a:extLst>
                  <a:ext uri="{FF2B5EF4-FFF2-40B4-BE49-F238E27FC236}">
                    <a16:creationId xmlns:a16="http://schemas.microsoft.com/office/drawing/2014/main" id="{786A337B-FA82-48F1-8DE3-796796D49D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7" y="1200"/>
                <a:ext cx="4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  4</a:t>
                </a:r>
              </a:p>
            </p:txBody>
          </p:sp>
          <p:sp>
            <p:nvSpPr>
              <p:cNvPr id="48146" name="Text Box 18">
                <a:extLst>
                  <a:ext uri="{FF2B5EF4-FFF2-40B4-BE49-F238E27FC236}">
                    <a16:creationId xmlns:a16="http://schemas.microsoft.com/office/drawing/2014/main" id="{AC97C414-8F84-29EC-0AD9-047D9C8B32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1690"/>
                <a:ext cx="29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2</a:t>
                </a:r>
              </a:p>
            </p:txBody>
          </p:sp>
        </p:grpSp>
        <p:sp>
          <p:nvSpPr>
            <p:cNvPr id="48147" name="Text Box 19">
              <a:extLst>
                <a:ext uri="{FF2B5EF4-FFF2-40B4-BE49-F238E27FC236}">
                  <a16:creationId xmlns:a16="http://schemas.microsoft.com/office/drawing/2014/main" id="{F601B67A-5B49-93B8-6C1D-9F37357672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9" y="2466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48148" name="Group 20">
              <a:extLst>
                <a:ext uri="{FF2B5EF4-FFF2-40B4-BE49-F238E27FC236}">
                  <a16:creationId xmlns:a16="http://schemas.microsoft.com/office/drawing/2014/main" id="{87FE8C0F-9028-6541-BFE8-B8C3B93922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1" y="2332"/>
              <a:ext cx="492" cy="836"/>
              <a:chOff x="4228" y="2572"/>
              <a:chExt cx="492" cy="836"/>
            </a:xfrm>
          </p:grpSpPr>
          <p:sp>
            <p:nvSpPr>
              <p:cNvPr id="48149" name="Text Box 21">
                <a:extLst>
                  <a:ext uri="{FF2B5EF4-FFF2-40B4-BE49-F238E27FC236}">
                    <a16:creationId xmlns:a16="http://schemas.microsoft.com/office/drawing/2014/main" id="{85412096-AD79-1837-EB24-BE5A1796DC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n</a:t>
                </a:r>
              </a:p>
            </p:txBody>
          </p:sp>
          <p:sp>
            <p:nvSpPr>
              <p:cNvPr id="48150" name="Text Box 22">
                <a:extLst>
                  <a:ext uri="{FF2B5EF4-FFF2-40B4-BE49-F238E27FC236}">
                    <a16:creationId xmlns:a16="http://schemas.microsoft.com/office/drawing/2014/main" id="{02CD2DFC-9320-D9DA-4DA5-F6C30E8E33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1</a:t>
                </a:r>
              </a:p>
            </p:txBody>
          </p:sp>
          <p:sp>
            <p:nvSpPr>
              <p:cNvPr id="48151" name="Text Box 23">
                <a:extLst>
                  <a:ext uri="{FF2B5EF4-FFF2-40B4-BE49-F238E27FC236}">
                    <a16:creationId xmlns:a16="http://schemas.microsoft.com/office/drawing/2014/main" id="{8FB60065-710A-4481-B465-4EFE52BC70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0</a:t>
                </a:r>
              </a:p>
            </p:txBody>
          </p:sp>
        </p:grpSp>
        <p:grpSp>
          <p:nvGrpSpPr>
            <p:cNvPr id="48152" name="Group 24">
              <a:extLst>
                <a:ext uri="{FF2B5EF4-FFF2-40B4-BE49-F238E27FC236}">
                  <a16:creationId xmlns:a16="http://schemas.microsoft.com/office/drawing/2014/main" id="{19710D4F-58BF-51E6-AADE-0C0EA4F30A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6" y="2332"/>
              <a:ext cx="599" cy="836"/>
              <a:chOff x="4228" y="2572"/>
              <a:chExt cx="599" cy="836"/>
            </a:xfrm>
          </p:grpSpPr>
          <p:sp>
            <p:nvSpPr>
              <p:cNvPr id="48153" name="Text Box 25">
                <a:extLst>
                  <a:ext uri="{FF2B5EF4-FFF2-40B4-BE49-F238E27FC236}">
                    <a16:creationId xmlns:a16="http://schemas.microsoft.com/office/drawing/2014/main" id="{00071AC9-CE91-3F0D-3D13-6799BB3474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H</a:t>
                </a:r>
              </a:p>
            </p:txBody>
          </p:sp>
          <p:sp>
            <p:nvSpPr>
              <p:cNvPr id="48154" name="Text Box 26">
                <a:extLst>
                  <a:ext uri="{FF2B5EF4-FFF2-40B4-BE49-F238E27FC236}">
                    <a16:creationId xmlns:a16="http://schemas.microsoft.com/office/drawing/2014/main" id="{41E98445-E7E2-EC38-0C78-6AAD06C677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3</a:t>
                </a:r>
              </a:p>
            </p:txBody>
          </p:sp>
          <p:sp>
            <p:nvSpPr>
              <p:cNvPr id="48155" name="Text Box 27">
                <a:extLst>
                  <a:ext uri="{FF2B5EF4-FFF2-40B4-BE49-F238E27FC236}">
                    <a16:creationId xmlns:a16="http://schemas.microsoft.com/office/drawing/2014/main" id="{1CF1D610-77FC-CFD0-4FF8-E74810B09C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1</a:t>
                </a:r>
              </a:p>
            </p:txBody>
          </p:sp>
        </p:grpSp>
        <p:sp>
          <p:nvSpPr>
            <p:cNvPr id="48156" name="Text Box 28">
              <a:extLst>
                <a:ext uri="{FF2B5EF4-FFF2-40B4-BE49-F238E27FC236}">
                  <a16:creationId xmlns:a16="http://schemas.microsoft.com/office/drawing/2014/main" id="{C4D92416-53FB-BB50-26F7-C253DC9FC8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486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sp>
          <p:nvSpPr>
            <p:cNvPr id="48157" name="Text Box 29">
              <a:extLst>
                <a:ext uri="{FF2B5EF4-FFF2-40B4-BE49-F238E27FC236}">
                  <a16:creationId xmlns:a16="http://schemas.microsoft.com/office/drawing/2014/main" id="{EBC4336F-7A44-4E23-D12D-E061CA3DE7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4" y="2400"/>
              <a:ext cx="150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/>
                <a:t>Energy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069E8B20-3B3E-3ED4-1AB6-7BAE7ADB8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7975"/>
            <a:ext cx="5099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Energy from Fusion</a:t>
            </a: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4BE52B93-A4D2-A5B4-5A10-AD92E48A6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1828800"/>
            <a:ext cx="786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m = total mass before fission – total mass after fission</a:t>
            </a: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8E6A23FA-216E-FCA8-48B5-0EBE2B895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2819400"/>
            <a:ext cx="4860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m = 8.353 x 10</a:t>
            </a:r>
            <a:r>
              <a:rPr lang="en-GB" altLang="en-US" sz="2800" baseline="30000"/>
              <a:t>-27</a:t>
            </a:r>
            <a:r>
              <a:rPr lang="en-GB" altLang="en-US" sz="2800"/>
              <a:t> – 8.322 x 10</a:t>
            </a:r>
            <a:r>
              <a:rPr lang="en-GB" altLang="en-US" sz="2800" baseline="30000"/>
              <a:t>-27</a:t>
            </a:r>
          </a:p>
        </p:txBody>
      </p:sp>
      <p:sp>
        <p:nvSpPr>
          <p:cNvPr id="49157" name="Text Box 5">
            <a:extLst>
              <a:ext uri="{FF2B5EF4-FFF2-40B4-BE49-F238E27FC236}">
                <a16:creationId xmlns:a16="http://schemas.microsoft.com/office/drawing/2014/main" id="{C46F473D-8620-81FA-DADB-0865920F6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519488"/>
            <a:ext cx="2760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m = 3.1 x 10</a:t>
            </a:r>
            <a:r>
              <a:rPr lang="en-GB" altLang="en-US" sz="2800" baseline="30000"/>
              <a:t>-29</a:t>
            </a:r>
            <a:r>
              <a:rPr lang="en-GB" altLang="en-US" sz="2800"/>
              <a:t> kg</a:t>
            </a:r>
            <a:endParaRPr lang="en-GB" altLang="en-US" sz="28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>
            <a:extLst>
              <a:ext uri="{FF2B5EF4-FFF2-40B4-BE49-F238E27FC236}">
                <a16:creationId xmlns:a16="http://schemas.microsoft.com/office/drawing/2014/main" id="{266B0E0A-E24A-6ADD-F45D-6F8C0C3AD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7975"/>
            <a:ext cx="5099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Energy from Fusion</a:t>
            </a: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E3299CE7-EF4A-CA09-672B-0B38478CC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3300413"/>
            <a:ext cx="1333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E = mc</a:t>
            </a:r>
            <a:r>
              <a:rPr lang="en-GB" altLang="en-US" sz="2800" baseline="30000"/>
              <a:t>2</a:t>
            </a:r>
          </a:p>
        </p:txBody>
      </p:sp>
      <p:sp>
        <p:nvSpPr>
          <p:cNvPr id="51232" name="Text Box 32">
            <a:extLst>
              <a:ext uri="{FF2B5EF4-FFF2-40B4-BE49-F238E27FC236}">
                <a16:creationId xmlns:a16="http://schemas.microsoft.com/office/drawing/2014/main" id="{907E5BDF-F365-4565-63E3-7EEEFC184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3276600"/>
            <a:ext cx="2849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m = 3.1 x 10</a:t>
            </a:r>
            <a:r>
              <a:rPr lang="en-GB" altLang="en-US" sz="2800" baseline="30000"/>
              <a:t>-29</a:t>
            </a:r>
            <a:r>
              <a:rPr lang="en-GB" altLang="en-US" sz="2800"/>
              <a:t> kg </a:t>
            </a:r>
          </a:p>
        </p:txBody>
      </p:sp>
      <p:sp>
        <p:nvSpPr>
          <p:cNvPr id="51233" name="Text Box 33">
            <a:extLst>
              <a:ext uri="{FF2B5EF4-FFF2-40B4-BE49-F238E27FC236}">
                <a16:creationId xmlns:a16="http://schemas.microsoft.com/office/drawing/2014/main" id="{B39FEAB4-E52F-2E9B-8308-6ABDCD4D1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3757613"/>
            <a:ext cx="24336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c = 3 x 10</a:t>
            </a:r>
            <a:r>
              <a:rPr lang="en-GB" altLang="en-US" sz="2800" baseline="30000"/>
              <a:t>8</a:t>
            </a:r>
            <a:r>
              <a:rPr lang="en-GB" altLang="en-US" sz="2800"/>
              <a:t> ms</a:t>
            </a:r>
            <a:r>
              <a:rPr lang="en-GB" altLang="en-US" sz="2800" baseline="30000"/>
              <a:t>-1</a:t>
            </a:r>
            <a:endParaRPr lang="en-GB" altLang="en-US" sz="2800"/>
          </a:p>
        </p:txBody>
      </p:sp>
      <p:sp>
        <p:nvSpPr>
          <p:cNvPr id="51234" name="Text Box 34">
            <a:extLst>
              <a:ext uri="{FF2B5EF4-FFF2-40B4-BE49-F238E27FC236}">
                <a16:creationId xmlns:a16="http://schemas.microsoft.com/office/drawing/2014/main" id="{13417F95-1729-BA83-3F15-5FDF1A818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291013"/>
            <a:ext cx="996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E = E</a:t>
            </a:r>
          </a:p>
        </p:txBody>
      </p:sp>
      <p:sp>
        <p:nvSpPr>
          <p:cNvPr id="51235" name="Text Box 35">
            <a:extLst>
              <a:ext uri="{FF2B5EF4-FFF2-40B4-BE49-F238E27FC236}">
                <a16:creationId xmlns:a16="http://schemas.microsoft.com/office/drawing/2014/main" id="{7F3B5A5D-87C0-3CFA-E056-21D2E3BA2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3743325"/>
            <a:ext cx="398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E = 3.1 x 10</a:t>
            </a:r>
            <a:r>
              <a:rPr lang="en-GB" altLang="en-US" sz="2800" baseline="30000"/>
              <a:t>-29</a:t>
            </a:r>
            <a:r>
              <a:rPr lang="en-GB" altLang="en-US" sz="2800"/>
              <a:t> x (3 x 10</a:t>
            </a:r>
            <a:r>
              <a:rPr lang="en-GB" altLang="en-US" sz="2800" baseline="30000"/>
              <a:t>8</a:t>
            </a:r>
            <a:r>
              <a:rPr lang="en-GB" altLang="en-US" sz="2800"/>
              <a:t>)</a:t>
            </a:r>
            <a:r>
              <a:rPr lang="en-GB" altLang="en-US" sz="2800" baseline="30000"/>
              <a:t>2</a:t>
            </a:r>
          </a:p>
        </p:txBody>
      </p:sp>
      <p:sp>
        <p:nvSpPr>
          <p:cNvPr id="51236" name="Text Box 36">
            <a:extLst>
              <a:ext uri="{FF2B5EF4-FFF2-40B4-BE49-F238E27FC236}">
                <a16:creationId xmlns:a16="http://schemas.microsoft.com/office/drawing/2014/main" id="{E0768690-C13F-BDF4-45C0-02134612C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4191000"/>
            <a:ext cx="272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/>
              <a:t>E = 2.79 x 10</a:t>
            </a:r>
            <a:r>
              <a:rPr lang="en-GB" altLang="en-US" sz="2800" b="1" baseline="30000"/>
              <a:t>-12</a:t>
            </a:r>
            <a:r>
              <a:rPr lang="en-GB" altLang="en-US" sz="2800" b="1"/>
              <a:t> J</a:t>
            </a:r>
            <a:endParaRPr lang="en-GB" altLang="en-US" sz="2800"/>
          </a:p>
        </p:txBody>
      </p:sp>
      <p:grpSp>
        <p:nvGrpSpPr>
          <p:cNvPr id="51237" name="Group 37">
            <a:extLst>
              <a:ext uri="{FF2B5EF4-FFF2-40B4-BE49-F238E27FC236}">
                <a16:creationId xmlns:a16="http://schemas.microsoft.com/office/drawing/2014/main" id="{ED3E4090-A0BD-633C-F618-4AD3A403AF28}"/>
              </a:ext>
            </a:extLst>
          </p:cNvPr>
          <p:cNvGrpSpPr>
            <a:grpSpLocks/>
          </p:cNvGrpSpPr>
          <p:nvPr/>
        </p:nvGrpSpPr>
        <p:grpSpPr bwMode="auto">
          <a:xfrm>
            <a:off x="184150" y="1492250"/>
            <a:ext cx="8731250" cy="1327150"/>
            <a:chOff x="96" y="2332"/>
            <a:chExt cx="5500" cy="836"/>
          </a:xfrm>
        </p:grpSpPr>
        <p:grpSp>
          <p:nvGrpSpPr>
            <p:cNvPr id="51238" name="Group 38">
              <a:extLst>
                <a:ext uri="{FF2B5EF4-FFF2-40B4-BE49-F238E27FC236}">
                  <a16:creationId xmlns:a16="http://schemas.microsoft.com/office/drawing/2014/main" id="{A27AC773-8D64-6112-7471-186A8B7414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2332"/>
              <a:ext cx="847" cy="836"/>
              <a:chOff x="576" y="1200"/>
              <a:chExt cx="847" cy="836"/>
            </a:xfrm>
          </p:grpSpPr>
          <p:sp>
            <p:nvSpPr>
              <p:cNvPr id="51239" name="Text Box 39">
                <a:extLst>
                  <a:ext uri="{FF2B5EF4-FFF2-40B4-BE49-F238E27FC236}">
                    <a16:creationId xmlns:a16="http://schemas.microsoft.com/office/drawing/2014/main" id="{FFDFC2EA-6EC6-47AA-3480-FCEC616CE6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1280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H</a:t>
                </a:r>
              </a:p>
            </p:txBody>
          </p:sp>
          <p:sp>
            <p:nvSpPr>
              <p:cNvPr id="51240" name="Text Box 40">
                <a:extLst>
                  <a:ext uri="{FF2B5EF4-FFF2-40B4-BE49-F238E27FC236}">
                    <a16:creationId xmlns:a16="http://schemas.microsoft.com/office/drawing/2014/main" id="{163EF712-F427-2AB6-3F9C-8D668F0FC4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1200"/>
                <a:ext cx="4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  2</a:t>
                </a:r>
              </a:p>
            </p:txBody>
          </p:sp>
          <p:sp>
            <p:nvSpPr>
              <p:cNvPr id="51241" name="Text Box 41">
                <a:extLst>
                  <a:ext uri="{FF2B5EF4-FFF2-40B4-BE49-F238E27FC236}">
                    <a16:creationId xmlns:a16="http://schemas.microsoft.com/office/drawing/2014/main" id="{5036C1D8-2418-7709-43B4-666FD02240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0" y="1690"/>
                <a:ext cx="29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1</a:t>
                </a:r>
              </a:p>
            </p:txBody>
          </p:sp>
        </p:grpSp>
        <p:sp>
          <p:nvSpPr>
            <p:cNvPr id="51242" name="Line 42">
              <a:extLst>
                <a:ext uri="{FF2B5EF4-FFF2-40B4-BE49-F238E27FC236}">
                  <a16:creationId xmlns:a16="http://schemas.microsoft.com/office/drawing/2014/main" id="{7703F0C8-1D2B-5D20-6115-6347D1B745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76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43" name="Text Box 43">
              <a:extLst>
                <a:ext uri="{FF2B5EF4-FFF2-40B4-BE49-F238E27FC236}">
                  <a16:creationId xmlns:a16="http://schemas.microsoft.com/office/drawing/2014/main" id="{EC111FC2-42C4-0A48-80AA-AA07AD41C4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0" y="2466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51244" name="Group 44">
              <a:extLst>
                <a:ext uri="{FF2B5EF4-FFF2-40B4-BE49-F238E27FC236}">
                  <a16:creationId xmlns:a16="http://schemas.microsoft.com/office/drawing/2014/main" id="{CED963CA-C607-8552-02D2-798B221903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2332"/>
              <a:ext cx="1043" cy="836"/>
              <a:chOff x="2417" y="1200"/>
              <a:chExt cx="1043" cy="836"/>
            </a:xfrm>
          </p:grpSpPr>
          <p:sp>
            <p:nvSpPr>
              <p:cNvPr id="51245" name="Text Box 45">
                <a:extLst>
                  <a:ext uri="{FF2B5EF4-FFF2-40B4-BE49-F238E27FC236}">
                    <a16:creationId xmlns:a16="http://schemas.microsoft.com/office/drawing/2014/main" id="{CE6B8EE1-6B95-D3DF-E2BA-3FDECEEEBD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1280"/>
                <a:ext cx="67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He</a:t>
                </a:r>
              </a:p>
            </p:txBody>
          </p:sp>
          <p:sp>
            <p:nvSpPr>
              <p:cNvPr id="51246" name="Text Box 46">
                <a:extLst>
                  <a:ext uri="{FF2B5EF4-FFF2-40B4-BE49-F238E27FC236}">
                    <a16:creationId xmlns:a16="http://schemas.microsoft.com/office/drawing/2014/main" id="{A0A60255-2AA1-E94B-99B4-0FBB5EEFF8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7" y="1200"/>
                <a:ext cx="41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  4</a:t>
                </a:r>
              </a:p>
            </p:txBody>
          </p:sp>
          <p:sp>
            <p:nvSpPr>
              <p:cNvPr id="51247" name="Text Box 47">
                <a:extLst>
                  <a:ext uri="{FF2B5EF4-FFF2-40B4-BE49-F238E27FC236}">
                    <a16:creationId xmlns:a16="http://schemas.microsoft.com/office/drawing/2014/main" id="{FAD0DE95-E9D2-DEF3-35F6-61D03E645C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1690"/>
                <a:ext cx="29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 2</a:t>
                </a:r>
              </a:p>
            </p:txBody>
          </p:sp>
        </p:grpSp>
        <p:sp>
          <p:nvSpPr>
            <p:cNvPr id="51248" name="Text Box 48">
              <a:extLst>
                <a:ext uri="{FF2B5EF4-FFF2-40B4-BE49-F238E27FC236}">
                  <a16:creationId xmlns:a16="http://schemas.microsoft.com/office/drawing/2014/main" id="{3D873751-BBF7-C38A-7BF2-5FA4FE701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9" y="2466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grpSp>
          <p:nvGrpSpPr>
            <p:cNvPr id="51249" name="Group 49">
              <a:extLst>
                <a:ext uri="{FF2B5EF4-FFF2-40B4-BE49-F238E27FC236}">
                  <a16:creationId xmlns:a16="http://schemas.microsoft.com/office/drawing/2014/main" id="{B3BD26F0-3E52-CAB7-D099-6E6F2E00E2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1" y="2332"/>
              <a:ext cx="492" cy="836"/>
              <a:chOff x="4228" y="2572"/>
              <a:chExt cx="492" cy="836"/>
            </a:xfrm>
          </p:grpSpPr>
          <p:sp>
            <p:nvSpPr>
              <p:cNvPr id="51250" name="Text Box 50">
                <a:extLst>
                  <a:ext uri="{FF2B5EF4-FFF2-40B4-BE49-F238E27FC236}">
                    <a16:creationId xmlns:a16="http://schemas.microsoft.com/office/drawing/2014/main" id="{70998F29-21A5-71DD-1295-F483218FE5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35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n</a:t>
                </a:r>
              </a:p>
            </p:txBody>
          </p:sp>
          <p:sp>
            <p:nvSpPr>
              <p:cNvPr id="51251" name="Text Box 51">
                <a:extLst>
                  <a:ext uri="{FF2B5EF4-FFF2-40B4-BE49-F238E27FC236}">
                    <a16:creationId xmlns:a16="http://schemas.microsoft.com/office/drawing/2014/main" id="{6F0BA0C1-BDB5-8A70-51F8-3A998D2E5F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1</a:t>
                </a:r>
              </a:p>
            </p:txBody>
          </p:sp>
          <p:sp>
            <p:nvSpPr>
              <p:cNvPr id="51252" name="Text Box 52">
                <a:extLst>
                  <a:ext uri="{FF2B5EF4-FFF2-40B4-BE49-F238E27FC236}">
                    <a16:creationId xmlns:a16="http://schemas.microsoft.com/office/drawing/2014/main" id="{1615EDDE-91D3-F6D9-AA0A-A2E83869D0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0</a:t>
                </a:r>
              </a:p>
            </p:txBody>
          </p:sp>
        </p:grpSp>
        <p:grpSp>
          <p:nvGrpSpPr>
            <p:cNvPr id="51253" name="Group 53">
              <a:extLst>
                <a:ext uri="{FF2B5EF4-FFF2-40B4-BE49-F238E27FC236}">
                  <a16:creationId xmlns:a16="http://schemas.microsoft.com/office/drawing/2014/main" id="{F70E0010-157B-93B0-5438-2D470FD194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6" y="2332"/>
              <a:ext cx="599" cy="836"/>
              <a:chOff x="4228" y="2572"/>
              <a:chExt cx="599" cy="836"/>
            </a:xfrm>
          </p:grpSpPr>
          <p:sp>
            <p:nvSpPr>
              <p:cNvPr id="51254" name="Text Box 54">
                <a:extLst>
                  <a:ext uri="{FF2B5EF4-FFF2-40B4-BE49-F238E27FC236}">
                    <a16:creationId xmlns:a16="http://schemas.microsoft.com/office/drawing/2014/main" id="{DC709B4D-D45B-B455-D227-EC6D897B98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4" y="2652"/>
                <a:ext cx="463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6000"/>
                  <a:t>H</a:t>
                </a:r>
              </a:p>
            </p:txBody>
          </p:sp>
          <p:sp>
            <p:nvSpPr>
              <p:cNvPr id="51255" name="Text Box 55">
                <a:extLst>
                  <a:ext uri="{FF2B5EF4-FFF2-40B4-BE49-F238E27FC236}">
                    <a16:creationId xmlns:a16="http://schemas.microsoft.com/office/drawing/2014/main" id="{8591AAEF-F6E0-D469-6444-45BDA99A92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257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3</a:t>
                </a:r>
              </a:p>
            </p:txBody>
          </p:sp>
          <p:sp>
            <p:nvSpPr>
              <p:cNvPr id="51256" name="Text Box 56">
                <a:extLst>
                  <a:ext uri="{FF2B5EF4-FFF2-40B4-BE49-F238E27FC236}">
                    <a16:creationId xmlns:a16="http://schemas.microsoft.com/office/drawing/2014/main" id="{E85427B5-490F-8162-07F3-403A00BAED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8" y="3062"/>
                <a:ext cx="23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altLang="en-US" sz="3000"/>
                  <a:t>1</a:t>
                </a:r>
              </a:p>
            </p:txBody>
          </p:sp>
        </p:grpSp>
        <p:sp>
          <p:nvSpPr>
            <p:cNvPr id="51257" name="Text Box 57">
              <a:extLst>
                <a:ext uri="{FF2B5EF4-FFF2-40B4-BE49-F238E27FC236}">
                  <a16:creationId xmlns:a16="http://schemas.microsoft.com/office/drawing/2014/main" id="{E3B21C3E-53B1-06FC-382A-78992F6777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3" y="2486"/>
              <a:ext cx="387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altLang="en-US" sz="6000"/>
                <a:t>+</a:t>
              </a:r>
            </a:p>
          </p:txBody>
        </p:sp>
        <p:sp>
          <p:nvSpPr>
            <p:cNvPr id="51258" name="Text Box 58">
              <a:extLst>
                <a:ext uri="{FF2B5EF4-FFF2-40B4-BE49-F238E27FC236}">
                  <a16:creationId xmlns:a16="http://schemas.microsoft.com/office/drawing/2014/main" id="{531B216D-FAC6-B3F1-DC5F-3E6B33ECFD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4" y="2400"/>
              <a:ext cx="150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6000"/>
                <a:t>Energy</a:t>
              </a:r>
            </a:p>
          </p:txBody>
        </p:sp>
      </p:grpSp>
      <p:sp>
        <p:nvSpPr>
          <p:cNvPr id="51259" name="Text Box 59">
            <a:extLst>
              <a:ext uri="{FF2B5EF4-FFF2-40B4-BE49-F238E27FC236}">
                <a16:creationId xmlns:a16="http://schemas.microsoft.com/office/drawing/2014/main" id="{0A3FD7B1-86AB-9B02-7728-BDFD18684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5348288"/>
            <a:ext cx="7129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 i="1"/>
              <a:t>The energy released per fusion is 2.79 x 10</a:t>
            </a:r>
            <a:r>
              <a:rPr lang="en-GB" altLang="en-US" sz="2800" b="1" i="1" baseline="30000"/>
              <a:t>-12</a:t>
            </a:r>
            <a:r>
              <a:rPr lang="en-GB" altLang="en-US" sz="2800" b="1" i="1"/>
              <a:t> J.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B6A195D0-C210-4B8A-ECB0-0E6DFC46D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688975"/>
            <a:ext cx="40433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Nuclear Fission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A2A35435-A0AF-4347-8724-306D04383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225" y="2071688"/>
            <a:ext cx="5540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There are 2 types of fission that exist: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5235A87B-8983-E7C5-3E24-921FBB9C9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263" y="3238500"/>
            <a:ext cx="3560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1.  Spontaneous Fission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F9D24BE3-4203-2E58-41AB-90B6CE2C7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950" y="4129088"/>
            <a:ext cx="2889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2.  Induced Fission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07C08A50-638C-76E4-9D5F-4C142F866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441325"/>
            <a:ext cx="5372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Spontaneous Fission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3767B7A7-7117-6A9D-DD50-744D61DFB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51013"/>
            <a:ext cx="8001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Some radioisotopes contain nuclei which are highly unstable and decay spontaneously by splitting into 2 smaller nuclei.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5158CC74-5731-AAD2-05EF-B17B67FD0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3702050"/>
            <a:ext cx="7940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Such spontaneous decays are accompanied by the release of neutrons.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764389B3-38E4-8697-17C5-384B6184A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938" y="441325"/>
            <a:ext cx="4132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Induced Fission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604C6144-103B-D36D-7E3F-82CCAB3E1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51013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Nuclear fission can be induced by bombarding atoms with neutrons.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AE85BC26-C39F-151D-2090-226EACF10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4083050"/>
            <a:ext cx="7940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Induced fission decays are also accompanied by the release of neutrons.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C4E24127-4CE1-3E94-1B1A-6373094EE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3138488"/>
            <a:ext cx="75707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/>
              <a:t>The nuclei of the atoms then split into 2 equal parts.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33" name="Group 17">
            <a:extLst>
              <a:ext uri="{FF2B5EF4-FFF2-40B4-BE49-F238E27FC236}">
                <a16:creationId xmlns:a16="http://schemas.microsoft.com/office/drawing/2014/main" id="{6DF6C57E-DDE8-9E59-3393-277E517F1571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191000"/>
            <a:ext cx="785813" cy="762000"/>
            <a:chOff x="1296" y="1632"/>
            <a:chExt cx="495" cy="480"/>
          </a:xfrm>
        </p:grpSpPr>
        <p:sp>
          <p:nvSpPr>
            <p:cNvPr id="9218" name="Oval 2">
              <a:extLst>
                <a:ext uri="{FF2B5EF4-FFF2-40B4-BE49-F238E27FC236}">
                  <a16:creationId xmlns:a16="http://schemas.microsoft.com/office/drawing/2014/main" id="{D5E8D0C5-95E3-E4CE-5AB5-BB1E2D540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632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9223" name="Group 7">
              <a:extLst>
                <a:ext uri="{FF2B5EF4-FFF2-40B4-BE49-F238E27FC236}">
                  <a16:creationId xmlns:a16="http://schemas.microsoft.com/office/drawing/2014/main" id="{7ED9ED52-0A0C-B3D9-BD92-5D39CEE997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680"/>
              <a:ext cx="447" cy="356"/>
              <a:chOff x="2880" y="2160"/>
              <a:chExt cx="447" cy="356"/>
            </a:xfrm>
          </p:grpSpPr>
          <p:sp>
            <p:nvSpPr>
              <p:cNvPr id="9219" name="Text Box 3">
                <a:extLst>
                  <a:ext uri="{FF2B5EF4-FFF2-40B4-BE49-F238E27FC236}">
                    <a16:creationId xmlns:a16="http://schemas.microsoft.com/office/drawing/2014/main" id="{3C336AE3-F097-472D-5298-81FE1DDAFA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U</a:t>
                </a:r>
              </a:p>
            </p:txBody>
          </p:sp>
          <p:grpSp>
            <p:nvGrpSpPr>
              <p:cNvPr id="9222" name="Group 6">
                <a:extLst>
                  <a:ext uri="{FF2B5EF4-FFF2-40B4-BE49-F238E27FC236}">
                    <a16:creationId xmlns:a16="http://schemas.microsoft.com/office/drawing/2014/main" id="{AA1FE1BB-C3F3-D0C2-6A0D-6D2643D890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308" cy="356"/>
                <a:chOff x="2880" y="2160"/>
                <a:chExt cx="308" cy="356"/>
              </a:xfrm>
            </p:grpSpPr>
            <p:sp>
              <p:nvSpPr>
                <p:cNvPr id="9220" name="Text Box 4">
                  <a:extLst>
                    <a:ext uri="{FF2B5EF4-FFF2-40B4-BE49-F238E27FC236}">
                      <a16:creationId xmlns:a16="http://schemas.microsoft.com/office/drawing/2014/main" id="{251DB7BF-ADEE-B4B2-D24C-1069E221194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3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235</a:t>
                  </a:r>
                </a:p>
              </p:txBody>
            </p:sp>
            <p:sp>
              <p:nvSpPr>
                <p:cNvPr id="9221" name="Text Box 5">
                  <a:extLst>
                    <a:ext uri="{FF2B5EF4-FFF2-40B4-BE49-F238E27FC236}">
                      <a16:creationId xmlns:a16="http://schemas.microsoft.com/office/drawing/2014/main" id="{25D53214-F7BF-60A4-7A0F-7AD2B67A7A7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92</a:t>
                  </a:r>
                </a:p>
              </p:txBody>
            </p:sp>
          </p:grpSp>
        </p:grpSp>
      </p:grpSp>
      <p:grpSp>
        <p:nvGrpSpPr>
          <p:cNvPr id="9232" name="Group 16">
            <a:extLst>
              <a:ext uri="{FF2B5EF4-FFF2-40B4-BE49-F238E27FC236}">
                <a16:creationId xmlns:a16="http://schemas.microsoft.com/office/drawing/2014/main" id="{33905521-BB06-118D-29E8-29D3C44E1ADA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267200"/>
            <a:ext cx="685800" cy="609600"/>
            <a:chOff x="1632" y="2496"/>
            <a:chExt cx="432" cy="384"/>
          </a:xfrm>
        </p:grpSpPr>
        <p:sp>
          <p:nvSpPr>
            <p:cNvPr id="9226" name="Oval 10">
              <a:extLst>
                <a:ext uri="{FF2B5EF4-FFF2-40B4-BE49-F238E27FC236}">
                  <a16:creationId xmlns:a16="http://schemas.microsoft.com/office/drawing/2014/main" id="{59E6126D-91E1-8077-425F-B5CBBD4072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9227" name="Group 11">
              <a:extLst>
                <a:ext uri="{FF2B5EF4-FFF2-40B4-BE49-F238E27FC236}">
                  <a16:creationId xmlns:a16="http://schemas.microsoft.com/office/drawing/2014/main" id="{11B01CB8-521A-A959-88B7-0F90B92FE3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9228" name="Text Box 12">
                <a:extLst>
                  <a:ext uri="{FF2B5EF4-FFF2-40B4-BE49-F238E27FC236}">
                    <a16:creationId xmlns:a16="http://schemas.microsoft.com/office/drawing/2014/main" id="{1CFF03F9-C5BC-6C92-78FD-F381F62693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9229" name="Group 13">
                <a:extLst>
                  <a:ext uri="{FF2B5EF4-FFF2-40B4-BE49-F238E27FC236}">
                    <a16:creationId xmlns:a16="http://schemas.microsoft.com/office/drawing/2014/main" id="{4E59E256-5D7F-7953-0306-38C4520BA51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9230" name="Text Box 14">
                  <a:extLst>
                    <a:ext uri="{FF2B5EF4-FFF2-40B4-BE49-F238E27FC236}">
                      <a16:creationId xmlns:a16="http://schemas.microsoft.com/office/drawing/2014/main" id="{80263FC0-4A8F-916D-20FD-62CC61BDA2C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9231" name="Text Box 15">
                  <a:extLst>
                    <a:ext uri="{FF2B5EF4-FFF2-40B4-BE49-F238E27FC236}">
                      <a16:creationId xmlns:a16="http://schemas.microsoft.com/office/drawing/2014/main" id="{7E78508A-978E-662A-3C34-7FA85C5A864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  <p:sp>
        <p:nvSpPr>
          <p:cNvPr id="9234" name="Text Box 18">
            <a:extLst>
              <a:ext uri="{FF2B5EF4-FFF2-40B4-BE49-F238E27FC236}">
                <a16:creationId xmlns:a16="http://schemas.microsoft.com/office/drawing/2014/main" id="{22A7C5AB-C7C9-627B-2C2D-CD8FD5663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84175"/>
            <a:ext cx="5073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Fission Process</a:t>
            </a:r>
          </a:p>
        </p:txBody>
      </p:sp>
      <p:sp>
        <p:nvSpPr>
          <p:cNvPr id="9235" name="Text Box 19">
            <a:extLst>
              <a:ext uri="{FF2B5EF4-FFF2-40B4-BE49-F238E27FC236}">
                <a16:creationId xmlns:a16="http://schemas.microsoft.com/office/drawing/2014/main" id="{435CFFDC-47F0-DD48-D50F-D1D4B242B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A neutron travels at high speed towards a uranium-235 nucleus.</a:t>
            </a:r>
          </a:p>
        </p:txBody>
      </p:sp>
    </p:spTree>
  </p:cSld>
  <p:clrMapOvr>
    <a:masterClrMapping/>
  </p:clrMapOvr>
  <p:transition advClick="0" advTm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6" name="Group 16">
            <a:extLst>
              <a:ext uri="{FF2B5EF4-FFF2-40B4-BE49-F238E27FC236}">
                <a16:creationId xmlns:a16="http://schemas.microsoft.com/office/drawing/2014/main" id="{63B83E21-77F0-6CD5-3E02-416A70496CB8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191000"/>
            <a:ext cx="785813" cy="762000"/>
            <a:chOff x="1296" y="1632"/>
            <a:chExt cx="495" cy="480"/>
          </a:xfrm>
        </p:grpSpPr>
        <p:sp>
          <p:nvSpPr>
            <p:cNvPr id="10243" name="Oval 3">
              <a:extLst>
                <a:ext uri="{FF2B5EF4-FFF2-40B4-BE49-F238E27FC236}">
                  <a16:creationId xmlns:a16="http://schemas.microsoft.com/office/drawing/2014/main" id="{8D647199-15F8-1378-7383-032511B9D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632"/>
              <a:ext cx="480" cy="48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0244" name="Group 4">
              <a:extLst>
                <a:ext uri="{FF2B5EF4-FFF2-40B4-BE49-F238E27FC236}">
                  <a16:creationId xmlns:a16="http://schemas.microsoft.com/office/drawing/2014/main" id="{050098AA-DC61-CB3A-94D6-09A0E02E8A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680"/>
              <a:ext cx="447" cy="356"/>
              <a:chOff x="2880" y="2160"/>
              <a:chExt cx="447" cy="356"/>
            </a:xfrm>
          </p:grpSpPr>
          <p:sp>
            <p:nvSpPr>
              <p:cNvPr id="10245" name="Text Box 5">
                <a:extLst>
                  <a:ext uri="{FF2B5EF4-FFF2-40B4-BE49-F238E27FC236}">
                    <a16:creationId xmlns:a16="http://schemas.microsoft.com/office/drawing/2014/main" id="{76654F5B-A98E-85C8-50B8-DB08052C0D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U</a:t>
                </a:r>
              </a:p>
            </p:txBody>
          </p:sp>
          <p:grpSp>
            <p:nvGrpSpPr>
              <p:cNvPr id="10246" name="Group 6">
                <a:extLst>
                  <a:ext uri="{FF2B5EF4-FFF2-40B4-BE49-F238E27FC236}">
                    <a16:creationId xmlns:a16="http://schemas.microsoft.com/office/drawing/2014/main" id="{5679088F-DE36-3AFC-CFF3-D26AD690D0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308" cy="356"/>
                <a:chOff x="2880" y="2160"/>
                <a:chExt cx="308" cy="356"/>
              </a:xfrm>
            </p:grpSpPr>
            <p:sp>
              <p:nvSpPr>
                <p:cNvPr id="10247" name="Text Box 7">
                  <a:extLst>
                    <a:ext uri="{FF2B5EF4-FFF2-40B4-BE49-F238E27FC236}">
                      <a16:creationId xmlns:a16="http://schemas.microsoft.com/office/drawing/2014/main" id="{A3E7D41F-375F-407C-8682-C80ECA4C7C7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308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235</a:t>
                  </a:r>
                </a:p>
              </p:txBody>
            </p:sp>
            <p:sp>
              <p:nvSpPr>
                <p:cNvPr id="10248" name="Text Box 8">
                  <a:extLst>
                    <a:ext uri="{FF2B5EF4-FFF2-40B4-BE49-F238E27FC236}">
                      <a16:creationId xmlns:a16="http://schemas.microsoft.com/office/drawing/2014/main" id="{0F4B7B61-7D31-3565-0558-65C51ECB91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92</a:t>
                  </a:r>
                </a:p>
              </p:txBody>
            </p:sp>
          </p:grpSp>
        </p:grpSp>
      </p:grpSp>
      <p:grpSp>
        <p:nvGrpSpPr>
          <p:cNvPr id="10249" name="Group 9">
            <a:extLst>
              <a:ext uri="{FF2B5EF4-FFF2-40B4-BE49-F238E27FC236}">
                <a16:creationId xmlns:a16="http://schemas.microsoft.com/office/drawing/2014/main" id="{F4FFA76A-BEDC-5E14-7678-4D8061541FC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267200"/>
            <a:ext cx="685800" cy="609600"/>
            <a:chOff x="1632" y="2496"/>
            <a:chExt cx="432" cy="384"/>
          </a:xfrm>
        </p:grpSpPr>
        <p:sp>
          <p:nvSpPr>
            <p:cNvPr id="10250" name="Oval 10">
              <a:extLst>
                <a:ext uri="{FF2B5EF4-FFF2-40B4-BE49-F238E27FC236}">
                  <a16:creationId xmlns:a16="http://schemas.microsoft.com/office/drawing/2014/main" id="{2DB0FF80-B118-DB63-A1BD-90A9AFA0F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384" cy="384"/>
            </a:xfrm>
            <a:prstGeom prst="ellipse">
              <a:avLst/>
            </a:prstGeom>
            <a:gradFill rotWithShape="0">
              <a:gsLst>
                <a:gs pos="0">
                  <a:srgbClr val="0099FF">
                    <a:gamma/>
                    <a:shade val="66275"/>
                    <a:invGamma/>
                  </a:srgbClr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0251" name="Group 11">
              <a:extLst>
                <a:ext uri="{FF2B5EF4-FFF2-40B4-BE49-F238E27FC236}">
                  <a16:creationId xmlns:a16="http://schemas.microsoft.com/office/drawing/2014/main" id="{4AB2DA9A-0CF0-20A7-7161-F5DC4B082C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496"/>
              <a:ext cx="404" cy="356"/>
              <a:chOff x="2880" y="2160"/>
              <a:chExt cx="404" cy="356"/>
            </a:xfrm>
          </p:grpSpPr>
          <p:sp>
            <p:nvSpPr>
              <p:cNvPr id="10252" name="Text Box 12">
                <a:extLst>
                  <a:ext uri="{FF2B5EF4-FFF2-40B4-BE49-F238E27FC236}">
                    <a16:creationId xmlns:a16="http://schemas.microsoft.com/office/drawing/2014/main" id="{4006C683-C2C3-8B10-9272-399DD78D87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2400"/>
                  <a:t>n</a:t>
                </a:r>
              </a:p>
            </p:txBody>
          </p:sp>
          <p:grpSp>
            <p:nvGrpSpPr>
              <p:cNvPr id="10253" name="Group 13">
                <a:extLst>
                  <a:ext uri="{FF2B5EF4-FFF2-40B4-BE49-F238E27FC236}">
                    <a16:creationId xmlns:a16="http://schemas.microsoft.com/office/drawing/2014/main" id="{D448FCE5-582B-FCD9-C237-81AD28770A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0" y="2160"/>
                <a:ext cx="260" cy="356"/>
                <a:chOff x="2880" y="2160"/>
                <a:chExt cx="260" cy="356"/>
              </a:xfrm>
            </p:grpSpPr>
            <p:sp>
              <p:nvSpPr>
                <p:cNvPr id="10254" name="Text Box 14">
                  <a:extLst>
                    <a:ext uri="{FF2B5EF4-FFF2-40B4-BE49-F238E27FC236}">
                      <a16:creationId xmlns:a16="http://schemas.microsoft.com/office/drawing/2014/main" id="{DCA72CD1-20BA-0531-516F-B67037D9239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2160"/>
                  <a:ext cx="24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 1</a:t>
                  </a:r>
                </a:p>
              </p:txBody>
            </p:sp>
            <p:sp>
              <p:nvSpPr>
                <p:cNvPr id="10255" name="Text Box 15">
                  <a:extLst>
                    <a:ext uri="{FF2B5EF4-FFF2-40B4-BE49-F238E27FC236}">
                      <a16:creationId xmlns:a16="http://schemas.microsoft.com/office/drawing/2014/main" id="{941E9609-AD1C-1BA6-52DC-DC21D6A8F11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8" y="2304"/>
                  <a:ext cx="21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altLang="en-US" sz="1600"/>
                    <a:t> 0</a:t>
                  </a:r>
                </a:p>
              </p:txBody>
            </p:sp>
          </p:grpSp>
        </p:grpSp>
      </p:grpSp>
      <p:sp>
        <p:nvSpPr>
          <p:cNvPr id="10257" name="Text Box 17">
            <a:extLst>
              <a:ext uri="{FF2B5EF4-FFF2-40B4-BE49-F238E27FC236}">
                <a16:creationId xmlns:a16="http://schemas.microsoft.com/office/drawing/2014/main" id="{253AA1C8-E953-F490-1DDA-D2C3D34CD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84175"/>
            <a:ext cx="5073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Bookman Old Style" panose="02050604050505020204" pitchFamily="18" charset="0"/>
              </a:rPr>
              <a:t>The Fission Process</a:t>
            </a:r>
          </a:p>
        </p:txBody>
      </p:sp>
      <p:sp>
        <p:nvSpPr>
          <p:cNvPr id="10258" name="Text Box 18">
            <a:extLst>
              <a:ext uri="{FF2B5EF4-FFF2-40B4-BE49-F238E27FC236}">
                <a16:creationId xmlns:a16="http://schemas.microsoft.com/office/drawing/2014/main" id="{2ED41C64-E5C6-87D1-FAFB-8E031FFC6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sz="2800"/>
              <a:t>A neutron travels at high speed towards a uranium-235 nucleus.</a:t>
            </a:r>
          </a:p>
        </p:txBody>
      </p:sp>
    </p:spTree>
  </p:cSld>
  <p:clrMapOvr>
    <a:masterClrMapping/>
  </p:clrMapOvr>
  <p:transition advClick="0" advTm="1000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1527</Words>
  <Application>Microsoft Office PowerPoint</Application>
  <PresentationFormat>On-screen Show (4:3)</PresentationFormat>
  <Paragraphs>445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Times New Roman</vt:lpstr>
      <vt:lpstr>Bookman Old Style</vt:lpstr>
      <vt:lpstr>Default Design</vt:lpstr>
      <vt:lpstr>Nuclear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Reactions</dc:title>
  <dc:creator> </dc:creator>
  <cp:lastModifiedBy>Nayan GRIFFITHS</cp:lastModifiedBy>
  <cp:revision>12</cp:revision>
  <dcterms:created xsi:type="dcterms:W3CDTF">2003-04-01T11:50:54Z</dcterms:created>
  <dcterms:modified xsi:type="dcterms:W3CDTF">2023-03-13T10:57:08Z</dcterms:modified>
</cp:coreProperties>
</file>