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164510-A093-3A8F-D098-031F5F4FC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9900B-E9DC-CE41-4725-B07C6A03CE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3031E1-504D-4DD5-A807-1BEB273AA379}" type="datetimeFigureOut">
              <a:rPr lang="en-US"/>
              <a:pPr>
                <a:defRPr/>
              </a:pPr>
              <a:t>3/14/2023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63B8B25-E9C5-91B3-7D83-67AC1E80D4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8BA9BB-B202-46C3-E5C4-AB9000AFA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F7A99-7A87-01CF-A9FB-60A0008105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3B40B-1753-33FE-134A-2BA245F049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1AE0615-C4A5-454E-AA53-DB419577F8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50AEBDE9-7AC4-25DC-DA7B-A604FFEFC6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294249E6-D086-F608-7268-6EB4791A2B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87A575B-659E-DBAE-DD73-302447EACD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77AB44FB-4466-471B-99B0-7857802AAE7E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CE91B26-A135-EADA-C5CD-2DA34F7D30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6964EA9-DC90-550A-131D-4C6ABD6BDB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ED2A0D65-591F-2899-933C-01AC55827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C268A69A-BA1A-4FB8-9406-604A89913A56}" type="slidenum">
              <a:rPr lang="en-GB" altLang="en-US">
                <a:latin typeface="Calibri" panose="020F0502020204030204" pitchFamily="34" charset="0"/>
              </a:rPr>
              <a:pPr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648310EA-D7CA-2655-7406-C21ECB5503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F671B331-23D9-6EE2-6470-90A6D49CD2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61359E3-D530-23BD-BDB6-6986766D41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003D4322-53F2-4CF3-AC80-E874D2AA290E}" type="slidenum">
              <a:rPr lang="en-GB" altLang="en-US">
                <a:latin typeface="Calibri" panose="020F0502020204030204" pitchFamily="34" charset="0"/>
              </a:rPr>
              <a:pPr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C1B1CAD-A752-1D10-762D-F0925FB480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4158FCF1-C20F-4B8B-F247-3D82F8B294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9B9418A-B0FA-20F0-DDB2-0A2ED78F1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AA544B7A-93AF-4E83-B3F6-E35747E36573}" type="slidenum">
              <a:rPr lang="en-GB" altLang="en-US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BABDA8F0-E4D2-C7E5-FAEA-800F95A6BD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0A9613FE-B784-FF1C-E9F5-4B7C88D158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A0A83D50-F1D9-42A7-4065-9F79171FB0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C8463099-A7F2-47E6-ACC4-E6F7590DDEC1}" type="slidenum">
              <a:rPr lang="en-GB" altLang="en-US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551EB46-182F-0E99-BEB7-55F849A5E0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0431605-27D1-CEC2-ED5C-3011F53728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BA1C50F1-67EC-5BD3-35C4-DB3C88E9F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4D3B8FE9-DD5F-4B5A-8ED1-CA3021C240E1}" type="slidenum">
              <a:rPr lang="en-GB" altLang="en-US">
                <a:latin typeface="Calibri" panose="020F0502020204030204" pitchFamily="34" charset="0"/>
              </a:rPr>
              <a:pPr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BF55BB0-DBA0-B858-7C06-55FC6FFA5D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F1AE5E3-14E5-A587-1DD5-9262EED0F0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CB65EDB5-CB2D-F6F0-21EF-D1932F3B49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CC9C4BE1-8682-4B07-AE52-A0F1487BDAA6}" type="slidenum">
              <a:rPr lang="en-GB" altLang="en-US">
                <a:latin typeface="Calibri" panose="020F0502020204030204" pitchFamily="34" charset="0"/>
              </a:rPr>
              <a:pPr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E14B959E-4A8C-E759-5BAA-D06E7DFFE5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C719449-22AB-5DAE-66D6-B7568154C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BC11A5E-4F42-5B7D-E817-4D03E05A5A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0B9C7952-E1C8-4AFE-B23D-8C6129F8699F}" type="slidenum">
              <a:rPr lang="en-GB" altLang="en-US">
                <a:latin typeface="Calibri" panose="020F0502020204030204" pitchFamily="34" charset="0"/>
              </a:rPr>
              <a:pPr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1ECA2D45-E182-149A-2D86-280494E3EE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511747D-41AC-C113-20C7-D3C0CFF808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A00EE9CF-1253-89F2-C169-96D2E980D8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6C6367EB-352C-4AF0-AFAD-3B3AD22D33D0}" type="slidenum">
              <a:rPr lang="en-GB" altLang="en-US">
                <a:latin typeface="Calibri" panose="020F0502020204030204" pitchFamily="34" charset="0"/>
              </a:rPr>
              <a:pPr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E70D7A-5743-B127-215C-B0E2E0D475F1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83EED5-A951-1A60-A441-429FC0E74114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69EEBB-CD2D-1FF9-00C6-968AC4396DAF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CB4A8EF2-B4A6-9B86-466A-8D19F870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E66E9D-E017-4D44-9372-32552D6F1F1F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DC6154E9-7A51-D205-4609-AC093D9D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33E91AC5-B448-1A25-CDE0-2B562C62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29B6C-D702-44F6-A793-965A935FA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385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14D1E7E-66C0-31DF-67E8-7D560931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5CFC1-C49B-44AA-8362-EEC8931D357C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22D8FAE-A3F4-A7BF-2A87-41519C08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542093A-127F-1ABC-0878-3F5F4C4B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FDB17-AC7D-451C-BE03-2B3508A33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7A37AA-4B97-F3E1-9D55-38A022D804EA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9DA8E4-A0AE-3576-1D56-33D2963F9577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1DA60-1E70-C78E-5D83-6C9D2DA06177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66013D-91D7-BE79-174C-40F2A515D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33CA3-EEF0-4861-812B-D241E0AB6649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6DCC29-0F15-BC94-F8C5-8101BA4B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E287BF-AA8C-5398-C842-8F39E9C6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A127CF8C-FFA0-4F8C-8490-CECBFA25B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964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440D94C-CC6D-A543-AA63-45FE0415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C0D0-F448-4081-903D-817D0701FA0B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F47AA78-35B3-01F1-00B6-7A001501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DDCDDF9-5146-1186-E411-7DE31495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7D956-93D7-4142-A24E-3A878BEFB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7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C19D4D-614D-F784-C622-A61E60E057AD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F8B6D-E0AF-D533-2F45-4A9BC5E18C5A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53C0F7-D250-FA17-0370-5DE3C0C27411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1E151A66-4F8D-62D0-7EB5-D77AB4F8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C9E2-485B-4E7E-A309-CB15E40BD294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1DF3C6EB-8E43-8A10-022D-EA5D57EF0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9C26A9B-7287-4462-938C-10E5D29B0B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1328B837-4CAB-CB4A-5E57-7279C4A21F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4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521C5B5E-5281-8DEF-F19B-7B50FA17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475A01-67DF-4A3C-A326-28F11F427FB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4526AE94-F446-CEFB-C280-7805012BA2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EA28CB-CD47-49A1-8EC2-74D379ACDD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504D5440-964B-B696-4B37-84E0919C60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93DBA2DE-5478-FBFE-F854-C01823F7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BF9299-1204-413F-B3D7-83E0FFE04E31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E8664C3A-1572-1379-69DC-1B7C5E947C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6A372E-660C-4515-9DD7-835633FBC6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25710AF1-006E-1226-B6D7-BBB39196A1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3CEB2AAC-FCBC-3A7D-27CA-A25A7C4A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F030-C98F-4201-998B-2D4A3BF2CDD2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FCA2CC6-EBF8-453D-6BD6-671653D6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6D8D366-6F74-D641-E5E4-EA37D21D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AA9A-0A31-4EAD-8835-BDC70B172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40AB4-6C8E-FC72-93D4-F329F3EF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9ABB-0C3F-4576-91C8-AB1EDBA1030A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2580E-3BE4-E78C-7161-84992A4B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D92AA-4F04-5874-B33B-02E406E9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25ADB-1A98-405F-A4C4-6FFD2CB54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32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E2E4389-1E58-3DA0-359C-AE95AF07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83CF-FC8E-4194-8111-4A30379B15D7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9B58DA-8B8D-B305-7C9A-894110D0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26332E9-242A-7A1F-1967-06FE8C4C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92562-539E-4552-B6A0-3901CBECA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24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AF143B-6DD2-89B5-F017-AB671337D12D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5842A-32A7-CA51-BB44-4446CBD16F92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610334-44CB-CABC-1C6C-3C09CBF695CE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44510D-F234-74CD-367E-69ED5BD6F955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17799D69-4911-5F18-66E4-2DB133F6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9A4AA5-6BB9-4639-8E48-4D2A8049884C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F7993093-7453-1C35-E502-8C979BC75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487014D1-FD17-441E-A0F6-3EA555319E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6EB6BCDA-5E44-30EE-AB81-7C3244463A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8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D7EDC72B-BCD3-98AF-BAFF-ADE6CF4E0E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4FB83270-E33A-B726-F23B-7FD7836070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47EEA79-0965-4FD4-3212-810EBD8D5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0B8271-E346-4BFF-8D66-4F87F1C1B124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8BEE6-4F6B-B79E-7A8C-3E25E26D5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A1BA45-C9AB-3B57-D480-2F83AD48CD9F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E00EEA-DE0F-0BF5-3527-E251F1B12F4E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56370-991C-1E8E-313B-590319FF6143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3392399-A098-575B-A004-44CAACD64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C75FFDF7-D28B-4BF1-B4DF-F5D750CD6C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7C673-5CCE-4CA5-7F56-A75E6C312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Fossils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CE052DB6-CD98-574F-7C75-3C8864DF8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altLang="en-US"/>
              <a:t>Traces of the past……</a:t>
            </a:r>
          </a:p>
        </p:txBody>
      </p:sp>
      <p:pic>
        <p:nvPicPr>
          <p:cNvPr id="9220" name="Picture 2" descr="C:\Documents and Settings\carolyn.kinne\Local Settings\Temporary Internet Files\Content.IE5\E2LUDJLQ\MPj04386170000[1].jpg">
            <a:extLst>
              <a:ext uri="{FF2B5EF4-FFF2-40B4-BE49-F238E27FC236}">
                <a16:creationId xmlns:a16="http://schemas.microsoft.com/office/drawing/2014/main" id="{B2274B3E-52D1-FCE9-3D9F-691AA1AEB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40080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F86F91B-E6C7-9B96-7D88-D2AE7E9B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What happened before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7EB70F7-D466-C766-E28D-CD691C2CDE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Fossils are traces of things that happened long ago</a:t>
            </a:r>
          </a:p>
          <a:p>
            <a:r>
              <a:rPr lang="en-US" altLang="en-US"/>
              <a:t>Plants and animals can become fossils</a:t>
            </a:r>
          </a:p>
          <a:p>
            <a:r>
              <a:rPr lang="en-US" altLang="en-US"/>
              <a:t>We have only discovered a small number of the plants and animals from the past</a:t>
            </a:r>
          </a:p>
          <a:p>
            <a:r>
              <a:rPr lang="en-US" altLang="en-US"/>
              <a:t>Fossils are not the original, only a copy </a:t>
            </a:r>
          </a:p>
        </p:txBody>
      </p:sp>
      <p:pic>
        <p:nvPicPr>
          <p:cNvPr id="10244" name="Picture 2" descr="C:\Documents and Settings\carolyn.kinne\Local Settings\Temporary Internet Files\Content.IE5\E2LUDJLQ\MCj02863140000[1].wmf">
            <a:extLst>
              <a:ext uri="{FF2B5EF4-FFF2-40B4-BE49-F238E27FC236}">
                <a16:creationId xmlns:a16="http://schemas.microsoft.com/office/drawing/2014/main" id="{C8288CC8-6691-7547-E1D2-54EF95E0A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95800"/>
            <a:ext cx="1778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9F84406-22D0-BC04-80F6-D0C323072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Plants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9A97408-F0EF-112E-269C-617CFE650D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The most famous example of fossilized plants is petrified wood</a:t>
            </a:r>
          </a:p>
          <a:p>
            <a:r>
              <a:rPr lang="en-US" altLang="en-US"/>
              <a:t>Ferns, tree leaves, and other plants have been found, too</a:t>
            </a:r>
          </a:p>
        </p:txBody>
      </p:sp>
      <p:pic>
        <p:nvPicPr>
          <p:cNvPr id="11268" name="Picture 7" descr="C:\Documents and Settings\carolyn.kinne\Local Settings\Temporary Internet Files\Content.IE5\E2LUDJLQ\MCj02938980000[1].wmf">
            <a:extLst>
              <a:ext uri="{FF2B5EF4-FFF2-40B4-BE49-F238E27FC236}">
                <a16:creationId xmlns:a16="http://schemas.microsoft.com/office/drawing/2014/main" id="{E49CA456-A28B-2277-BE93-8B1C873B1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6200"/>
            <a:ext cx="146526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38B0-31A2-95CF-C94F-E2A913E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Animals</a:t>
            </a:r>
            <a:br>
              <a:rPr lang="en-US" dirty="0"/>
            </a:br>
            <a:endParaRPr 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FBD31C5-1532-EC8A-E519-39149487C0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The most famous fossils are of dinosaurs</a:t>
            </a:r>
          </a:p>
          <a:p>
            <a:r>
              <a:rPr lang="en-US" altLang="en-US"/>
              <a:t>There are also fossils of sea creatures and mammals</a:t>
            </a:r>
          </a:p>
          <a:p>
            <a:r>
              <a:rPr lang="en-US" altLang="en-US"/>
              <a:t>Sometimes many fossils are found in one place because of a flood, earthquake, or other disaster</a:t>
            </a:r>
          </a:p>
        </p:txBody>
      </p:sp>
      <p:pic>
        <p:nvPicPr>
          <p:cNvPr id="12292" name="Picture 3" descr="C:\Documents and Settings\carolyn.kinne\Local Settings\Temporary Internet Files\Content.IE5\E2LUDJLQ\MPj03857610000[1].jpg">
            <a:extLst>
              <a:ext uri="{FF2B5EF4-FFF2-40B4-BE49-F238E27FC236}">
                <a16:creationId xmlns:a16="http://schemas.microsoft.com/office/drawing/2014/main" id="{3E76FD86-6F39-B641-6B6A-7086E5473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327660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C:\Documents and Settings\carolyn.kinne\Local Settings\Temporary Internet Files\Content.IE5\60TCN93U\MCAN01357_0000[1].wmf">
            <a:extLst>
              <a:ext uri="{FF2B5EF4-FFF2-40B4-BE49-F238E27FC236}">
                <a16:creationId xmlns:a16="http://schemas.microsoft.com/office/drawing/2014/main" id="{FFC8C7A6-9307-8751-3688-F5E7440A0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67200"/>
            <a:ext cx="2544763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5F9E1F9-3147-3801-773E-CE811197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How fossils are found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737CC66-DE2B-2BF4-7D9A-5F35CB77560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Fossils are often found by accident</a:t>
            </a:r>
          </a:p>
          <a:p>
            <a:r>
              <a:rPr lang="en-US" altLang="en-US"/>
              <a:t>Paleontologists and geologists use clues in the rocks to find good places to hunt for fossils</a:t>
            </a:r>
          </a:p>
          <a:p>
            <a:r>
              <a:rPr lang="en-US" altLang="en-US"/>
              <a:t>Excavating fossils is hard work, and must be done carefully</a:t>
            </a:r>
          </a:p>
        </p:txBody>
      </p:sp>
      <p:pic>
        <p:nvPicPr>
          <p:cNvPr id="13316" name="Picture 2" descr="C:\Documents and Settings\carolyn.kinne\Local Settings\Temporary Internet Files\Content.IE5\MNV8FF4K\MCj01557110000[1].wmf">
            <a:extLst>
              <a:ext uri="{FF2B5EF4-FFF2-40B4-BE49-F238E27FC236}">
                <a16:creationId xmlns:a16="http://schemas.microsoft.com/office/drawing/2014/main" id="{3D84A489-B71A-A0CB-C4DE-099A8B1FA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343400"/>
            <a:ext cx="18208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4C07B-83EA-3F3F-7904-697C8A8D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are fossils made?</a:t>
            </a:r>
            <a:br>
              <a:rPr lang="en-US" dirty="0"/>
            </a:br>
            <a:endParaRPr lang="en-US" dirty="0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E572045-0B39-7D2C-E6FE-E7C4A09B6A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A fossil is made when a plant or animal is covered quickly with mud or ash</a:t>
            </a:r>
          </a:p>
          <a:p>
            <a:r>
              <a:rPr lang="en-US" altLang="en-US"/>
              <a:t>The organism’s tissues are replaced over a long period of time with minerals from the soil it was buried in</a:t>
            </a:r>
          </a:p>
          <a:p>
            <a:r>
              <a:rPr lang="en-US" altLang="en-US"/>
              <a:t>Fossils can be dated by the layer of rock they were found in, or by radiocarbon dating</a:t>
            </a:r>
          </a:p>
        </p:txBody>
      </p:sp>
      <p:pic>
        <p:nvPicPr>
          <p:cNvPr id="14340" name="Picture 2" descr="C:\Documents and Settings\carolyn.kinne\Local Settings\Temporary Internet Files\Content.IE5\XKKQW3N2\MCNA00178_0000[1].wmf">
            <a:extLst>
              <a:ext uri="{FF2B5EF4-FFF2-40B4-BE49-F238E27FC236}">
                <a16:creationId xmlns:a16="http://schemas.microsoft.com/office/drawing/2014/main" id="{5FF84A9D-2856-BE00-5D3B-5E80D17A4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029200"/>
            <a:ext cx="18288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E823FED-B57E-953A-8B5D-DD3F74F4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Clues to the past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52E0FC2-2E63-B332-3B25-6BEDFD7FE5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Many fossils give us an idea of what life was like long ago</a:t>
            </a:r>
          </a:p>
          <a:p>
            <a:r>
              <a:rPr lang="en-US" altLang="en-US"/>
              <a:t>Plants give clues about the diet of animals</a:t>
            </a:r>
          </a:p>
          <a:p>
            <a:r>
              <a:rPr lang="en-US" altLang="en-US"/>
              <a:t>Animals give clues about the availability of plants and the climate when they lived</a:t>
            </a:r>
          </a:p>
          <a:p>
            <a:r>
              <a:rPr lang="en-US" altLang="en-US"/>
              <a:t>Many clues fit together to make a more complete picture of what the world was like long ago</a:t>
            </a:r>
          </a:p>
        </p:txBody>
      </p:sp>
      <p:pic>
        <p:nvPicPr>
          <p:cNvPr id="15364" name="Picture 2" descr="C:\Documents and Settings\carolyn.kinne\Local Settings\Temporary Internet Files\Content.IE5\60TCN93U\MCj01985300000[1].wmf">
            <a:extLst>
              <a:ext uri="{FF2B5EF4-FFF2-40B4-BE49-F238E27FC236}">
                <a16:creationId xmlns:a16="http://schemas.microsoft.com/office/drawing/2014/main" id="{EDFDC5D3-FAD0-1096-50B1-B8A929CDC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05400"/>
            <a:ext cx="1173163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FA2A77A-B0F5-E65A-47FB-790E9DF9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Can we ever really know?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78AF441-C2B4-94E2-0A9C-39BE4E27A1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No matter how many clues we have, we can never really know what life was like long ago</a:t>
            </a:r>
          </a:p>
          <a:p>
            <a:r>
              <a:rPr lang="en-US" altLang="en-US"/>
              <a:t>We can make an educated guess, and fill in the gaps using what we know about life today</a:t>
            </a:r>
          </a:p>
          <a:p>
            <a:r>
              <a:rPr lang="en-US" altLang="en-US"/>
              <a:t>It’s fun to imagine what it was like when the dinosaurs lived.  Try it next time you feel bored!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>
            <a:extLst>
              <a:ext uri="{FF2B5EF4-FFF2-40B4-BE49-F238E27FC236}">
                <a16:creationId xmlns:a16="http://schemas.microsoft.com/office/drawing/2014/main" id="{554F5CF3-2220-9848-36C6-9A5FAD776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r>
              <a:rPr lang="en-GB" altLang="en-US"/>
              <a:t>This powerpoint was kindly donated to</a:t>
            </a:r>
          </a:p>
          <a:p>
            <a:r>
              <a:rPr lang="en-GB" altLang="en-US">
                <a:hlinkClick r:id="rId3"/>
              </a:rPr>
              <a:t>www.worldofteaching.com</a:t>
            </a:r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>
                <a:hlinkClick r:id="rId3"/>
              </a:rPr>
              <a:t>http://www.worldofteaching.com</a:t>
            </a:r>
            <a:endParaRPr lang="en-GB" altLang="en-US"/>
          </a:p>
          <a:p>
            <a:r>
              <a:rPr lang="en-GB" altLang="en-US"/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417</TotalTime>
  <Words>382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Tw Cen MT</vt:lpstr>
      <vt:lpstr>Arial</vt:lpstr>
      <vt:lpstr>Wingdings</vt:lpstr>
      <vt:lpstr>Wingdings 2</vt:lpstr>
      <vt:lpstr>Calibri</vt:lpstr>
      <vt:lpstr>Median</vt:lpstr>
      <vt:lpstr>Fossils</vt:lpstr>
      <vt:lpstr>What happened before </vt:lpstr>
      <vt:lpstr>Plants</vt:lpstr>
      <vt:lpstr>Animals </vt:lpstr>
      <vt:lpstr>How fossils are found</vt:lpstr>
      <vt:lpstr>How are fossils made? </vt:lpstr>
      <vt:lpstr>Clues to the past</vt:lpstr>
      <vt:lpstr>Can we ever really know?</vt:lpstr>
      <vt:lpstr>PowerPoint Presentation</vt:lpstr>
    </vt:vector>
  </TitlesOfParts>
  <Company>Ector County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</dc:title>
  <dc:creator>Ector County ISD Employee</dc:creator>
  <cp:lastModifiedBy>Nayan GRIFFITHS</cp:lastModifiedBy>
  <cp:revision>5</cp:revision>
  <dcterms:created xsi:type="dcterms:W3CDTF">2008-11-06T18:59:39Z</dcterms:created>
  <dcterms:modified xsi:type="dcterms:W3CDTF">2023-03-14T11:21:53Z</dcterms:modified>
</cp:coreProperties>
</file>