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1"/>
  </p:notesMasterIdLst>
  <p:sldIdLst>
    <p:sldId id="256" r:id="rId2"/>
    <p:sldId id="293" r:id="rId3"/>
    <p:sldId id="295" r:id="rId4"/>
    <p:sldId id="297" r:id="rId5"/>
    <p:sldId id="265" r:id="rId6"/>
    <p:sldId id="298" r:id="rId7"/>
    <p:sldId id="299" r:id="rId8"/>
    <p:sldId id="300" r:id="rId9"/>
    <p:sldId id="301" r:id="rId10"/>
    <p:sldId id="302" r:id="rId11"/>
    <p:sldId id="286" r:id="rId12"/>
    <p:sldId id="287" r:id="rId13"/>
    <p:sldId id="288" r:id="rId14"/>
    <p:sldId id="289" r:id="rId15"/>
    <p:sldId id="257" r:id="rId16"/>
    <p:sldId id="258" r:id="rId17"/>
    <p:sldId id="261" r:id="rId18"/>
    <p:sldId id="273" r:id="rId19"/>
    <p:sldId id="274" r:id="rId20"/>
    <p:sldId id="275" r:id="rId21"/>
    <p:sldId id="277" r:id="rId22"/>
    <p:sldId id="278" r:id="rId23"/>
    <p:sldId id="279" r:id="rId24"/>
    <p:sldId id="283" r:id="rId25"/>
    <p:sldId id="282" r:id="rId26"/>
    <p:sldId id="280" r:id="rId27"/>
    <p:sldId id="281" r:id="rId28"/>
    <p:sldId id="290" r:id="rId29"/>
    <p:sldId id="291" r:id="rId30"/>
    <p:sldId id="276" r:id="rId31"/>
    <p:sldId id="266" r:id="rId32"/>
    <p:sldId id="267" r:id="rId33"/>
    <p:sldId id="264" r:id="rId34"/>
    <p:sldId id="269" r:id="rId35"/>
    <p:sldId id="268" r:id="rId36"/>
    <p:sldId id="270" r:id="rId37"/>
    <p:sldId id="271" r:id="rId38"/>
    <p:sldId id="272" r:id="rId39"/>
    <p:sldId id="303" r:id="rId4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5pPr>
    <a:lvl6pPr marL="22860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6pPr>
    <a:lvl7pPr marL="27432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7pPr>
    <a:lvl8pPr marL="32004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8pPr>
    <a:lvl9pPr marL="36576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37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7624BA0E-1CC0-600E-E313-CFA38C77CCB6}"/>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78851" name="Rectangle 3">
            <a:extLst>
              <a:ext uri="{FF2B5EF4-FFF2-40B4-BE49-F238E27FC236}">
                <a16:creationId xmlns:a16="http://schemas.microsoft.com/office/drawing/2014/main" id="{5B5CF99E-91BF-9FA9-A850-BACDFB879EC4}"/>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78852" name="Rectangle 4">
            <a:extLst>
              <a:ext uri="{FF2B5EF4-FFF2-40B4-BE49-F238E27FC236}">
                <a16:creationId xmlns:a16="http://schemas.microsoft.com/office/drawing/2014/main" id="{C2A4827F-87FB-6DEA-DB7D-75E92B157A24}"/>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8853" name="Rectangle 5">
            <a:extLst>
              <a:ext uri="{FF2B5EF4-FFF2-40B4-BE49-F238E27FC236}">
                <a16:creationId xmlns:a16="http://schemas.microsoft.com/office/drawing/2014/main" id="{4FD30360-1043-3C30-4152-719F50DEF997}"/>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78854" name="Rectangle 6">
            <a:extLst>
              <a:ext uri="{FF2B5EF4-FFF2-40B4-BE49-F238E27FC236}">
                <a16:creationId xmlns:a16="http://schemas.microsoft.com/office/drawing/2014/main" id="{46C374B6-CCA7-27F9-9F55-1B1CF5F1972F}"/>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78855" name="Rectangle 7">
            <a:extLst>
              <a:ext uri="{FF2B5EF4-FFF2-40B4-BE49-F238E27FC236}">
                <a16:creationId xmlns:a16="http://schemas.microsoft.com/office/drawing/2014/main" id="{42B8C4D3-1472-A875-0905-291F4FEF9B19}"/>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BD4C5F7-F832-4531-99F9-799DF659E9C8}"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omic Sans MS" panose="030F0702030302020204" pitchFamily="66"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Comic Sans MS" panose="030F0702030302020204" pitchFamily="66"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Comic Sans MS" panose="030F0702030302020204" pitchFamily="66"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Comic Sans MS" panose="030F0702030302020204" pitchFamily="66"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Comic Sans MS" panose="030F0702030302020204" pitchFamily="66"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53EEB14-A721-2197-6AA5-7C3CE54BC872}"/>
              </a:ext>
            </a:extLst>
          </p:cNvPr>
          <p:cNvSpPr>
            <a:spLocks noGrp="1" noChangeArrowheads="1"/>
          </p:cNvSpPr>
          <p:nvPr>
            <p:ph type="sldNum" sz="quarter" idx="5"/>
          </p:nvPr>
        </p:nvSpPr>
        <p:spPr>
          <a:ln/>
        </p:spPr>
        <p:txBody>
          <a:bodyPr/>
          <a:lstStyle/>
          <a:p>
            <a:fld id="{D96D386B-CFCC-44E5-B3CE-38042AE2B6DB}" type="slidenum">
              <a:rPr lang="en-GB" altLang="en-US"/>
              <a:pPr/>
              <a:t>1</a:t>
            </a:fld>
            <a:endParaRPr lang="en-GB" altLang="en-US"/>
          </a:p>
        </p:txBody>
      </p:sp>
      <p:sp>
        <p:nvSpPr>
          <p:cNvPr id="79874" name="Rectangle 2">
            <a:extLst>
              <a:ext uri="{FF2B5EF4-FFF2-40B4-BE49-F238E27FC236}">
                <a16:creationId xmlns:a16="http://schemas.microsoft.com/office/drawing/2014/main" id="{02E74E11-69AB-C7E0-5551-F0A4DAFC7010}"/>
              </a:ext>
            </a:extLst>
          </p:cNvPr>
          <p:cNvSpPr>
            <a:spLocks noRot="1" noChangeArrowheads="1" noTextEdit="1"/>
          </p:cNvSpPr>
          <p:nvPr>
            <p:ph type="sldImg"/>
          </p:nvPr>
        </p:nvSpPr>
        <p:spPr>
          <a:ln/>
        </p:spPr>
      </p:sp>
      <p:sp>
        <p:nvSpPr>
          <p:cNvPr id="79875" name="Rectangle 3">
            <a:extLst>
              <a:ext uri="{FF2B5EF4-FFF2-40B4-BE49-F238E27FC236}">
                <a16:creationId xmlns:a16="http://schemas.microsoft.com/office/drawing/2014/main" id="{9BAD4582-2DD5-1FE9-44CF-76EAEC4F3FB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B736F71-B2E5-E962-21B4-F0E31C45D7D8}"/>
              </a:ext>
            </a:extLst>
          </p:cNvPr>
          <p:cNvSpPr>
            <a:spLocks noGrp="1" noChangeArrowheads="1"/>
          </p:cNvSpPr>
          <p:nvPr>
            <p:ph type="sldNum" sz="quarter" idx="5"/>
          </p:nvPr>
        </p:nvSpPr>
        <p:spPr>
          <a:ln/>
        </p:spPr>
        <p:txBody>
          <a:bodyPr/>
          <a:lstStyle/>
          <a:p>
            <a:fld id="{50443DBE-7875-4CA9-98B6-6F5AED5D0418}" type="slidenum">
              <a:rPr lang="en-GB" altLang="en-US"/>
              <a:pPr/>
              <a:t>10</a:t>
            </a:fld>
            <a:endParaRPr lang="en-GB" altLang="en-US"/>
          </a:p>
        </p:txBody>
      </p:sp>
      <p:sp>
        <p:nvSpPr>
          <p:cNvPr id="89090" name="Rectangle 2">
            <a:extLst>
              <a:ext uri="{FF2B5EF4-FFF2-40B4-BE49-F238E27FC236}">
                <a16:creationId xmlns:a16="http://schemas.microsoft.com/office/drawing/2014/main" id="{57D3A7FD-C0DB-AA96-A177-2309F972A4E1}"/>
              </a:ext>
            </a:extLst>
          </p:cNvPr>
          <p:cNvSpPr>
            <a:spLocks noRot="1" noChangeArrowheads="1" noTextEdit="1"/>
          </p:cNvSpPr>
          <p:nvPr>
            <p:ph type="sldImg"/>
          </p:nvPr>
        </p:nvSpPr>
        <p:spPr>
          <a:ln/>
        </p:spPr>
      </p:sp>
      <p:sp>
        <p:nvSpPr>
          <p:cNvPr id="89091" name="Rectangle 3">
            <a:extLst>
              <a:ext uri="{FF2B5EF4-FFF2-40B4-BE49-F238E27FC236}">
                <a16:creationId xmlns:a16="http://schemas.microsoft.com/office/drawing/2014/main" id="{8C56962B-6AD3-007E-9051-D5F833DE340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00753FD-B88E-CB57-24F4-0AA1C16D5CAB}"/>
              </a:ext>
            </a:extLst>
          </p:cNvPr>
          <p:cNvSpPr>
            <a:spLocks noGrp="1" noChangeArrowheads="1"/>
          </p:cNvSpPr>
          <p:nvPr>
            <p:ph type="sldNum" sz="quarter" idx="5"/>
          </p:nvPr>
        </p:nvSpPr>
        <p:spPr>
          <a:ln/>
        </p:spPr>
        <p:txBody>
          <a:bodyPr/>
          <a:lstStyle/>
          <a:p>
            <a:fld id="{3C3C886D-DA99-4F13-AAC5-80805F09D9F0}" type="slidenum">
              <a:rPr lang="en-GB" altLang="en-US"/>
              <a:pPr/>
              <a:t>11</a:t>
            </a:fld>
            <a:endParaRPr lang="en-GB" altLang="en-US"/>
          </a:p>
        </p:txBody>
      </p:sp>
      <p:sp>
        <p:nvSpPr>
          <p:cNvPr id="90114" name="Rectangle 2">
            <a:extLst>
              <a:ext uri="{FF2B5EF4-FFF2-40B4-BE49-F238E27FC236}">
                <a16:creationId xmlns:a16="http://schemas.microsoft.com/office/drawing/2014/main" id="{74ECF99B-2703-8FAF-2123-E8AD2A10F1A1}"/>
              </a:ext>
            </a:extLst>
          </p:cNvPr>
          <p:cNvSpPr>
            <a:spLocks noRot="1" noChangeArrowheads="1" noTextEdit="1"/>
          </p:cNvSpPr>
          <p:nvPr>
            <p:ph type="sldImg"/>
          </p:nvPr>
        </p:nvSpPr>
        <p:spPr>
          <a:ln/>
        </p:spPr>
      </p:sp>
      <p:sp>
        <p:nvSpPr>
          <p:cNvPr id="90115" name="Rectangle 3">
            <a:extLst>
              <a:ext uri="{FF2B5EF4-FFF2-40B4-BE49-F238E27FC236}">
                <a16:creationId xmlns:a16="http://schemas.microsoft.com/office/drawing/2014/main" id="{24FD3F2B-43F0-F41C-F991-91503866F63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2249C36-EBF9-6A84-1B25-A5DE76E7BB94}"/>
              </a:ext>
            </a:extLst>
          </p:cNvPr>
          <p:cNvSpPr>
            <a:spLocks noGrp="1" noChangeArrowheads="1"/>
          </p:cNvSpPr>
          <p:nvPr>
            <p:ph type="sldNum" sz="quarter" idx="5"/>
          </p:nvPr>
        </p:nvSpPr>
        <p:spPr>
          <a:ln/>
        </p:spPr>
        <p:txBody>
          <a:bodyPr/>
          <a:lstStyle/>
          <a:p>
            <a:fld id="{A3E8218D-7B3F-4425-8A82-A95D284057D8}" type="slidenum">
              <a:rPr lang="en-GB" altLang="en-US"/>
              <a:pPr/>
              <a:t>12</a:t>
            </a:fld>
            <a:endParaRPr lang="en-GB" altLang="en-US"/>
          </a:p>
        </p:txBody>
      </p:sp>
      <p:sp>
        <p:nvSpPr>
          <p:cNvPr id="91138" name="Rectangle 2">
            <a:extLst>
              <a:ext uri="{FF2B5EF4-FFF2-40B4-BE49-F238E27FC236}">
                <a16:creationId xmlns:a16="http://schemas.microsoft.com/office/drawing/2014/main" id="{4AE21B09-9DBB-2D1C-BAE2-C900A6C69882}"/>
              </a:ext>
            </a:extLst>
          </p:cNvPr>
          <p:cNvSpPr>
            <a:spLocks noRot="1" noChangeArrowheads="1" noTextEdit="1"/>
          </p:cNvSpPr>
          <p:nvPr>
            <p:ph type="sldImg"/>
          </p:nvPr>
        </p:nvSpPr>
        <p:spPr>
          <a:ln/>
        </p:spPr>
      </p:sp>
      <p:sp>
        <p:nvSpPr>
          <p:cNvPr id="91139" name="Rectangle 3">
            <a:extLst>
              <a:ext uri="{FF2B5EF4-FFF2-40B4-BE49-F238E27FC236}">
                <a16:creationId xmlns:a16="http://schemas.microsoft.com/office/drawing/2014/main" id="{CDACA73D-A897-723C-D17A-72AEBE2D8D0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7D42E65-8C28-75EA-BFEE-C324295688D1}"/>
              </a:ext>
            </a:extLst>
          </p:cNvPr>
          <p:cNvSpPr>
            <a:spLocks noGrp="1" noChangeArrowheads="1"/>
          </p:cNvSpPr>
          <p:nvPr>
            <p:ph type="sldNum" sz="quarter" idx="5"/>
          </p:nvPr>
        </p:nvSpPr>
        <p:spPr>
          <a:ln/>
        </p:spPr>
        <p:txBody>
          <a:bodyPr/>
          <a:lstStyle/>
          <a:p>
            <a:fld id="{F29823D8-6C0E-4745-A7FD-112309A217CD}" type="slidenum">
              <a:rPr lang="en-GB" altLang="en-US"/>
              <a:pPr/>
              <a:t>13</a:t>
            </a:fld>
            <a:endParaRPr lang="en-GB" altLang="en-US"/>
          </a:p>
        </p:txBody>
      </p:sp>
      <p:sp>
        <p:nvSpPr>
          <p:cNvPr id="92162" name="Rectangle 2">
            <a:extLst>
              <a:ext uri="{FF2B5EF4-FFF2-40B4-BE49-F238E27FC236}">
                <a16:creationId xmlns:a16="http://schemas.microsoft.com/office/drawing/2014/main" id="{4F14FCC6-87A0-67E3-7B9E-930E26DD569C}"/>
              </a:ext>
            </a:extLst>
          </p:cNvPr>
          <p:cNvSpPr>
            <a:spLocks noRot="1" noChangeArrowheads="1" noTextEdit="1"/>
          </p:cNvSpPr>
          <p:nvPr>
            <p:ph type="sldImg"/>
          </p:nvPr>
        </p:nvSpPr>
        <p:spPr>
          <a:ln/>
        </p:spPr>
      </p:sp>
      <p:sp>
        <p:nvSpPr>
          <p:cNvPr id="92163" name="Rectangle 3">
            <a:extLst>
              <a:ext uri="{FF2B5EF4-FFF2-40B4-BE49-F238E27FC236}">
                <a16:creationId xmlns:a16="http://schemas.microsoft.com/office/drawing/2014/main" id="{2354E3E5-C55C-A189-9A2F-32C2FE759C7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8B14619-BA27-26E6-1013-D4B101FBA44D}"/>
              </a:ext>
            </a:extLst>
          </p:cNvPr>
          <p:cNvSpPr>
            <a:spLocks noGrp="1" noChangeArrowheads="1"/>
          </p:cNvSpPr>
          <p:nvPr>
            <p:ph type="sldNum" sz="quarter" idx="5"/>
          </p:nvPr>
        </p:nvSpPr>
        <p:spPr>
          <a:ln/>
        </p:spPr>
        <p:txBody>
          <a:bodyPr/>
          <a:lstStyle/>
          <a:p>
            <a:fld id="{45A008C0-8A3B-4DA7-AE7B-874FD0EDEDB0}" type="slidenum">
              <a:rPr lang="en-GB" altLang="en-US"/>
              <a:pPr/>
              <a:t>14</a:t>
            </a:fld>
            <a:endParaRPr lang="en-GB" altLang="en-US"/>
          </a:p>
        </p:txBody>
      </p:sp>
      <p:sp>
        <p:nvSpPr>
          <p:cNvPr id="93186" name="Rectangle 2">
            <a:extLst>
              <a:ext uri="{FF2B5EF4-FFF2-40B4-BE49-F238E27FC236}">
                <a16:creationId xmlns:a16="http://schemas.microsoft.com/office/drawing/2014/main" id="{091E3091-3712-217E-AD7F-FD0F095BEF9C}"/>
              </a:ext>
            </a:extLst>
          </p:cNvPr>
          <p:cNvSpPr>
            <a:spLocks noRot="1" noChangeArrowheads="1" noTextEdit="1"/>
          </p:cNvSpPr>
          <p:nvPr>
            <p:ph type="sldImg"/>
          </p:nvPr>
        </p:nvSpPr>
        <p:spPr>
          <a:ln/>
        </p:spPr>
      </p:sp>
      <p:sp>
        <p:nvSpPr>
          <p:cNvPr id="93187" name="Rectangle 3">
            <a:extLst>
              <a:ext uri="{FF2B5EF4-FFF2-40B4-BE49-F238E27FC236}">
                <a16:creationId xmlns:a16="http://schemas.microsoft.com/office/drawing/2014/main" id="{6D5567EF-1F76-4126-1CE6-DDB99A2903D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A5BA183-2296-F2B4-4FE6-0EB76789BBC1}"/>
              </a:ext>
            </a:extLst>
          </p:cNvPr>
          <p:cNvSpPr>
            <a:spLocks noGrp="1" noChangeArrowheads="1"/>
          </p:cNvSpPr>
          <p:nvPr>
            <p:ph type="sldNum" sz="quarter" idx="5"/>
          </p:nvPr>
        </p:nvSpPr>
        <p:spPr>
          <a:ln/>
        </p:spPr>
        <p:txBody>
          <a:bodyPr/>
          <a:lstStyle/>
          <a:p>
            <a:fld id="{3898A881-A1A0-4C05-9E1D-27B98B44139D}" type="slidenum">
              <a:rPr lang="en-GB" altLang="en-US"/>
              <a:pPr/>
              <a:t>15</a:t>
            </a:fld>
            <a:endParaRPr lang="en-GB" altLang="en-US"/>
          </a:p>
        </p:txBody>
      </p:sp>
      <p:sp>
        <p:nvSpPr>
          <p:cNvPr id="94210" name="Rectangle 2">
            <a:extLst>
              <a:ext uri="{FF2B5EF4-FFF2-40B4-BE49-F238E27FC236}">
                <a16:creationId xmlns:a16="http://schemas.microsoft.com/office/drawing/2014/main" id="{C1053222-1620-8EC9-3026-AC713B9814B6}"/>
              </a:ext>
            </a:extLst>
          </p:cNvPr>
          <p:cNvSpPr>
            <a:spLocks noRot="1" noChangeArrowheads="1" noTextEdit="1"/>
          </p:cNvSpPr>
          <p:nvPr>
            <p:ph type="sldImg"/>
          </p:nvPr>
        </p:nvSpPr>
        <p:spPr>
          <a:ln/>
        </p:spPr>
      </p:sp>
      <p:sp>
        <p:nvSpPr>
          <p:cNvPr id="94211" name="Rectangle 3">
            <a:extLst>
              <a:ext uri="{FF2B5EF4-FFF2-40B4-BE49-F238E27FC236}">
                <a16:creationId xmlns:a16="http://schemas.microsoft.com/office/drawing/2014/main" id="{87AEDB66-0939-9891-1BCE-8918F83AB87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D0A4801-C8D3-23F2-DB95-FE714A1267C8}"/>
              </a:ext>
            </a:extLst>
          </p:cNvPr>
          <p:cNvSpPr>
            <a:spLocks noGrp="1" noChangeArrowheads="1"/>
          </p:cNvSpPr>
          <p:nvPr>
            <p:ph type="sldNum" sz="quarter" idx="5"/>
          </p:nvPr>
        </p:nvSpPr>
        <p:spPr>
          <a:ln/>
        </p:spPr>
        <p:txBody>
          <a:bodyPr/>
          <a:lstStyle/>
          <a:p>
            <a:fld id="{46BCC474-6788-465B-9830-CF4C994B96D6}" type="slidenum">
              <a:rPr lang="en-GB" altLang="en-US"/>
              <a:pPr/>
              <a:t>16</a:t>
            </a:fld>
            <a:endParaRPr lang="en-GB" altLang="en-US"/>
          </a:p>
        </p:txBody>
      </p:sp>
      <p:sp>
        <p:nvSpPr>
          <p:cNvPr id="95234" name="Rectangle 2">
            <a:extLst>
              <a:ext uri="{FF2B5EF4-FFF2-40B4-BE49-F238E27FC236}">
                <a16:creationId xmlns:a16="http://schemas.microsoft.com/office/drawing/2014/main" id="{D93BC0D3-B75C-D186-D0CD-FE7E31B8DE15}"/>
              </a:ext>
            </a:extLst>
          </p:cNvPr>
          <p:cNvSpPr>
            <a:spLocks noRot="1" noChangeArrowheads="1" noTextEdit="1"/>
          </p:cNvSpPr>
          <p:nvPr>
            <p:ph type="sldImg"/>
          </p:nvPr>
        </p:nvSpPr>
        <p:spPr>
          <a:ln/>
        </p:spPr>
      </p:sp>
      <p:sp>
        <p:nvSpPr>
          <p:cNvPr id="95235" name="Rectangle 3">
            <a:extLst>
              <a:ext uri="{FF2B5EF4-FFF2-40B4-BE49-F238E27FC236}">
                <a16:creationId xmlns:a16="http://schemas.microsoft.com/office/drawing/2014/main" id="{3C4BEF9D-B8B9-C887-D538-1149C8F00EC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386DEBD-DAF3-0DC8-397F-CBC11B8FCA2F}"/>
              </a:ext>
            </a:extLst>
          </p:cNvPr>
          <p:cNvSpPr>
            <a:spLocks noGrp="1" noChangeArrowheads="1"/>
          </p:cNvSpPr>
          <p:nvPr>
            <p:ph type="sldNum" sz="quarter" idx="5"/>
          </p:nvPr>
        </p:nvSpPr>
        <p:spPr>
          <a:ln/>
        </p:spPr>
        <p:txBody>
          <a:bodyPr/>
          <a:lstStyle/>
          <a:p>
            <a:fld id="{66266EAA-D6FC-4FAF-B30E-48F3E93150EA}" type="slidenum">
              <a:rPr lang="en-GB" altLang="en-US"/>
              <a:pPr/>
              <a:t>17</a:t>
            </a:fld>
            <a:endParaRPr lang="en-GB" altLang="en-US"/>
          </a:p>
        </p:txBody>
      </p:sp>
      <p:sp>
        <p:nvSpPr>
          <p:cNvPr id="96258" name="Rectangle 2">
            <a:extLst>
              <a:ext uri="{FF2B5EF4-FFF2-40B4-BE49-F238E27FC236}">
                <a16:creationId xmlns:a16="http://schemas.microsoft.com/office/drawing/2014/main" id="{F1997E92-3665-7CDA-F998-2272B9A0E910}"/>
              </a:ext>
            </a:extLst>
          </p:cNvPr>
          <p:cNvSpPr>
            <a:spLocks noRot="1" noChangeArrowheads="1" noTextEdit="1"/>
          </p:cNvSpPr>
          <p:nvPr>
            <p:ph type="sldImg"/>
          </p:nvPr>
        </p:nvSpPr>
        <p:spPr>
          <a:ln/>
        </p:spPr>
      </p:sp>
      <p:sp>
        <p:nvSpPr>
          <p:cNvPr id="96259" name="Rectangle 3">
            <a:extLst>
              <a:ext uri="{FF2B5EF4-FFF2-40B4-BE49-F238E27FC236}">
                <a16:creationId xmlns:a16="http://schemas.microsoft.com/office/drawing/2014/main" id="{28F6E962-67CD-B5D8-17A7-F01BD68E23C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84BD9DD-0A4F-1EBB-A493-C147202B0669}"/>
              </a:ext>
            </a:extLst>
          </p:cNvPr>
          <p:cNvSpPr>
            <a:spLocks noGrp="1" noChangeArrowheads="1"/>
          </p:cNvSpPr>
          <p:nvPr>
            <p:ph type="sldNum" sz="quarter" idx="5"/>
          </p:nvPr>
        </p:nvSpPr>
        <p:spPr>
          <a:ln/>
        </p:spPr>
        <p:txBody>
          <a:bodyPr/>
          <a:lstStyle/>
          <a:p>
            <a:fld id="{2A204373-479B-417F-97AE-49B7F87012B3}" type="slidenum">
              <a:rPr lang="en-GB" altLang="en-US"/>
              <a:pPr/>
              <a:t>18</a:t>
            </a:fld>
            <a:endParaRPr lang="en-GB" altLang="en-US"/>
          </a:p>
        </p:txBody>
      </p:sp>
      <p:sp>
        <p:nvSpPr>
          <p:cNvPr id="97282" name="Rectangle 2">
            <a:extLst>
              <a:ext uri="{FF2B5EF4-FFF2-40B4-BE49-F238E27FC236}">
                <a16:creationId xmlns:a16="http://schemas.microsoft.com/office/drawing/2014/main" id="{407F2938-5D19-2F53-DE4D-95BC7F1E91F5}"/>
              </a:ext>
            </a:extLst>
          </p:cNvPr>
          <p:cNvSpPr>
            <a:spLocks noRot="1" noChangeArrowheads="1" noTextEdit="1"/>
          </p:cNvSpPr>
          <p:nvPr>
            <p:ph type="sldImg"/>
          </p:nvPr>
        </p:nvSpPr>
        <p:spPr>
          <a:ln/>
        </p:spPr>
      </p:sp>
      <p:sp>
        <p:nvSpPr>
          <p:cNvPr id="97283" name="Rectangle 3">
            <a:extLst>
              <a:ext uri="{FF2B5EF4-FFF2-40B4-BE49-F238E27FC236}">
                <a16:creationId xmlns:a16="http://schemas.microsoft.com/office/drawing/2014/main" id="{15F422FC-8D6A-3DC4-1AAA-60057F24132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C72AA4-602F-FF74-B2A3-8E34695E6FB6}"/>
              </a:ext>
            </a:extLst>
          </p:cNvPr>
          <p:cNvSpPr>
            <a:spLocks noGrp="1" noChangeArrowheads="1"/>
          </p:cNvSpPr>
          <p:nvPr>
            <p:ph type="sldNum" sz="quarter" idx="5"/>
          </p:nvPr>
        </p:nvSpPr>
        <p:spPr>
          <a:ln/>
        </p:spPr>
        <p:txBody>
          <a:bodyPr/>
          <a:lstStyle/>
          <a:p>
            <a:fld id="{9C35FD26-D0FD-44DC-A369-0FD1C3022A84}" type="slidenum">
              <a:rPr lang="en-GB" altLang="en-US"/>
              <a:pPr/>
              <a:t>19</a:t>
            </a:fld>
            <a:endParaRPr lang="en-GB" altLang="en-US"/>
          </a:p>
        </p:txBody>
      </p:sp>
      <p:sp>
        <p:nvSpPr>
          <p:cNvPr id="98306" name="Rectangle 2">
            <a:extLst>
              <a:ext uri="{FF2B5EF4-FFF2-40B4-BE49-F238E27FC236}">
                <a16:creationId xmlns:a16="http://schemas.microsoft.com/office/drawing/2014/main" id="{B066DC5D-63D7-D161-D2A9-9093F0127128}"/>
              </a:ext>
            </a:extLst>
          </p:cNvPr>
          <p:cNvSpPr>
            <a:spLocks noRot="1" noChangeArrowheads="1" noTextEdit="1"/>
          </p:cNvSpPr>
          <p:nvPr>
            <p:ph type="sldImg"/>
          </p:nvPr>
        </p:nvSpPr>
        <p:spPr>
          <a:ln/>
        </p:spPr>
      </p:sp>
      <p:sp>
        <p:nvSpPr>
          <p:cNvPr id="98307" name="Rectangle 3">
            <a:extLst>
              <a:ext uri="{FF2B5EF4-FFF2-40B4-BE49-F238E27FC236}">
                <a16:creationId xmlns:a16="http://schemas.microsoft.com/office/drawing/2014/main" id="{4317EF22-E9AD-A1DD-7E45-38B379DE713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93721A3-6366-D144-7A2E-67D33B39E204}"/>
              </a:ext>
            </a:extLst>
          </p:cNvPr>
          <p:cNvSpPr>
            <a:spLocks noGrp="1" noChangeArrowheads="1"/>
          </p:cNvSpPr>
          <p:nvPr>
            <p:ph type="sldNum" sz="quarter" idx="5"/>
          </p:nvPr>
        </p:nvSpPr>
        <p:spPr>
          <a:ln/>
        </p:spPr>
        <p:txBody>
          <a:bodyPr/>
          <a:lstStyle/>
          <a:p>
            <a:fld id="{65A57EB8-627F-4516-A002-DABC6DFAD457}" type="slidenum">
              <a:rPr lang="en-GB" altLang="en-US"/>
              <a:pPr/>
              <a:t>2</a:t>
            </a:fld>
            <a:endParaRPr lang="en-GB" altLang="en-US"/>
          </a:p>
        </p:txBody>
      </p:sp>
      <p:sp>
        <p:nvSpPr>
          <p:cNvPr id="80898" name="Rectangle 2">
            <a:extLst>
              <a:ext uri="{FF2B5EF4-FFF2-40B4-BE49-F238E27FC236}">
                <a16:creationId xmlns:a16="http://schemas.microsoft.com/office/drawing/2014/main" id="{0111DC36-1114-52B5-3313-D87A6248FAC6}"/>
              </a:ext>
            </a:extLst>
          </p:cNvPr>
          <p:cNvSpPr>
            <a:spLocks noRot="1" noChangeArrowheads="1" noTextEdit="1"/>
          </p:cNvSpPr>
          <p:nvPr>
            <p:ph type="sldImg"/>
          </p:nvPr>
        </p:nvSpPr>
        <p:spPr>
          <a:ln/>
        </p:spPr>
      </p:sp>
      <p:sp>
        <p:nvSpPr>
          <p:cNvPr id="80899" name="Rectangle 3">
            <a:extLst>
              <a:ext uri="{FF2B5EF4-FFF2-40B4-BE49-F238E27FC236}">
                <a16:creationId xmlns:a16="http://schemas.microsoft.com/office/drawing/2014/main" id="{5FA5AB95-34FC-171A-D4DC-2E651A7CC93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6733380-6C31-41C5-4A47-B7484CE29A3B}"/>
              </a:ext>
            </a:extLst>
          </p:cNvPr>
          <p:cNvSpPr>
            <a:spLocks noGrp="1" noChangeArrowheads="1"/>
          </p:cNvSpPr>
          <p:nvPr>
            <p:ph type="sldNum" sz="quarter" idx="5"/>
          </p:nvPr>
        </p:nvSpPr>
        <p:spPr>
          <a:ln/>
        </p:spPr>
        <p:txBody>
          <a:bodyPr/>
          <a:lstStyle/>
          <a:p>
            <a:fld id="{57107266-E318-43B3-93C0-7BF4FA0A3781}" type="slidenum">
              <a:rPr lang="en-GB" altLang="en-US"/>
              <a:pPr/>
              <a:t>20</a:t>
            </a:fld>
            <a:endParaRPr lang="en-GB" altLang="en-US"/>
          </a:p>
        </p:txBody>
      </p:sp>
      <p:sp>
        <p:nvSpPr>
          <p:cNvPr id="99330" name="Rectangle 2">
            <a:extLst>
              <a:ext uri="{FF2B5EF4-FFF2-40B4-BE49-F238E27FC236}">
                <a16:creationId xmlns:a16="http://schemas.microsoft.com/office/drawing/2014/main" id="{D1549079-BC30-E755-5B5C-36DB1C7E40AB}"/>
              </a:ext>
            </a:extLst>
          </p:cNvPr>
          <p:cNvSpPr>
            <a:spLocks noRot="1" noChangeArrowheads="1" noTextEdit="1"/>
          </p:cNvSpPr>
          <p:nvPr>
            <p:ph type="sldImg"/>
          </p:nvPr>
        </p:nvSpPr>
        <p:spPr>
          <a:ln/>
        </p:spPr>
      </p:sp>
      <p:sp>
        <p:nvSpPr>
          <p:cNvPr id="99331" name="Rectangle 3">
            <a:extLst>
              <a:ext uri="{FF2B5EF4-FFF2-40B4-BE49-F238E27FC236}">
                <a16:creationId xmlns:a16="http://schemas.microsoft.com/office/drawing/2014/main" id="{029E862F-0580-08FF-53BC-A7FDB9EAE54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1CD12E1-5150-1E79-CCA4-23880C00DCA3}"/>
              </a:ext>
            </a:extLst>
          </p:cNvPr>
          <p:cNvSpPr>
            <a:spLocks noGrp="1" noChangeArrowheads="1"/>
          </p:cNvSpPr>
          <p:nvPr>
            <p:ph type="sldNum" sz="quarter" idx="5"/>
          </p:nvPr>
        </p:nvSpPr>
        <p:spPr>
          <a:ln/>
        </p:spPr>
        <p:txBody>
          <a:bodyPr/>
          <a:lstStyle/>
          <a:p>
            <a:fld id="{093C9D76-8C7E-4A5C-AEDC-7DB430723CE4}" type="slidenum">
              <a:rPr lang="en-GB" altLang="en-US"/>
              <a:pPr/>
              <a:t>21</a:t>
            </a:fld>
            <a:endParaRPr lang="en-GB" altLang="en-US"/>
          </a:p>
        </p:txBody>
      </p:sp>
      <p:sp>
        <p:nvSpPr>
          <p:cNvPr id="100354" name="Rectangle 2">
            <a:extLst>
              <a:ext uri="{FF2B5EF4-FFF2-40B4-BE49-F238E27FC236}">
                <a16:creationId xmlns:a16="http://schemas.microsoft.com/office/drawing/2014/main" id="{6D7117B8-6A9A-7583-8195-6438DEB37628}"/>
              </a:ext>
            </a:extLst>
          </p:cNvPr>
          <p:cNvSpPr>
            <a:spLocks noRot="1" noChangeArrowheads="1" noTextEdit="1"/>
          </p:cNvSpPr>
          <p:nvPr>
            <p:ph type="sldImg"/>
          </p:nvPr>
        </p:nvSpPr>
        <p:spPr>
          <a:ln/>
        </p:spPr>
      </p:sp>
      <p:sp>
        <p:nvSpPr>
          <p:cNvPr id="100355" name="Rectangle 3">
            <a:extLst>
              <a:ext uri="{FF2B5EF4-FFF2-40B4-BE49-F238E27FC236}">
                <a16:creationId xmlns:a16="http://schemas.microsoft.com/office/drawing/2014/main" id="{C39A99E6-276F-CD71-04C1-F22DF5092A5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E266D43-92A8-5069-B1E6-A0F4C438EA53}"/>
              </a:ext>
            </a:extLst>
          </p:cNvPr>
          <p:cNvSpPr>
            <a:spLocks noGrp="1" noChangeArrowheads="1"/>
          </p:cNvSpPr>
          <p:nvPr>
            <p:ph type="sldNum" sz="quarter" idx="5"/>
          </p:nvPr>
        </p:nvSpPr>
        <p:spPr>
          <a:ln/>
        </p:spPr>
        <p:txBody>
          <a:bodyPr/>
          <a:lstStyle/>
          <a:p>
            <a:fld id="{F0713243-B7F4-4364-8923-EF8A1E99E777}" type="slidenum">
              <a:rPr lang="en-GB" altLang="en-US"/>
              <a:pPr/>
              <a:t>22</a:t>
            </a:fld>
            <a:endParaRPr lang="en-GB" altLang="en-US"/>
          </a:p>
        </p:txBody>
      </p:sp>
      <p:sp>
        <p:nvSpPr>
          <p:cNvPr id="101378" name="Rectangle 2">
            <a:extLst>
              <a:ext uri="{FF2B5EF4-FFF2-40B4-BE49-F238E27FC236}">
                <a16:creationId xmlns:a16="http://schemas.microsoft.com/office/drawing/2014/main" id="{008B32ED-0602-45E6-AF7A-6FD3CA828958}"/>
              </a:ext>
            </a:extLst>
          </p:cNvPr>
          <p:cNvSpPr>
            <a:spLocks noRot="1" noChangeArrowheads="1" noTextEdit="1"/>
          </p:cNvSpPr>
          <p:nvPr>
            <p:ph type="sldImg"/>
          </p:nvPr>
        </p:nvSpPr>
        <p:spPr>
          <a:ln/>
        </p:spPr>
      </p:sp>
      <p:sp>
        <p:nvSpPr>
          <p:cNvPr id="101379" name="Rectangle 3">
            <a:extLst>
              <a:ext uri="{FF2B5EF4-FFF2-40B4-BE49-F238E27FC236}">
                <a16:creationId xmlns:a16="http://schemas.microsoft.com/office/drawing/2014/main" id="{3762B87B-E920-C67B-C5CF-6BC82C7CBDB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8BA397A-1BAB-EA21-F819-B7508E3D0FA7}"/>
              </a:ext>
            </a:extLst>
          </p:cNvPr>
          <p:cNvSpPr>
            <a:spLocks noGrp="1" noChangeArrowheads="1"/>
          </p:cNvSpPr>
          <p:nvPr>
            <p:ph type="sldNum" sz="quarter" idx="5"/>
          </p:nvPr>
        </p:nvSpPr>
        <p:spPr>
          <a:ln/>
        </p:spPr>
        <p:txBody>
          <a:bodyPr/>
          <a:lstStyle/>
          <a:p>
            <a:fld id="{80DFE4B1-36CF-47AD-8F6C-C6683CA7EE5B}" type="slidenum">
              <a:rPr lang="en-GB" altLang="en-US"/>
              <a:pPr/>
              <a:t>23</a:t>
            </a:fld>
            <a:endParaRPr lang="en-GB" altLang="en-US"/>
          </a:p>
        </p:txBody>
      </p:sp>
      <p:sp>
        <p:nvSpPr>
          <p:cNvPr id="102402" name="Rectangle 2">
            <a:extLst>
              <a:ext uri="{FF2B5EF4-FFF2-40B4-BE49-F238E27FC236}">
                <a16:creationId xmlns:a16="http://schemas.microsoft.com/office/drawing/2014/main" id="{754FED7D-EDB8-7A97-BC48-1C6013ADD37F}"/>
              </a:ext>
            </a:extLst>
          </p:cNvPr>
          <p:cNvSpPr>
            <a:spLocks noRot="1" noChangeArrowheads="1" noTextEdit="1"/>
          </p:cNvSpPr>
          <p:nvPr>
            <p:ph type="sldImg"/>
          </p:nvPr>
        </p:nvSpPr>
        <p:spPr>
          <a:ln/>
        </p:spPr>
      </p:sp>
      <p:sp>
        <p:nvSpPr>
          <p:cNvPr id="102403" name="Rectangle 3">
            <a:extLst>
              <a:ext uri="{FF2B5EF4-FFF2-40B4-BE49-F238E27FC236}">
                <a16:creationId xmlns:a16="http://schemas.microsoft.com/office/drawing/2014/main" id="{F6021FC4-7C8D-8CDD-F94E-4509D556C14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B8A325-F0E2-5303-D089-17434284A2D8}"/>
              </a:ext>
            </a:extLst>
          </p:cNvPr>
          <p:cNvSpPr>
            <a:spLocks noGrp="1" noChangeArrowheads="1"/>
          </p:cNvSpPr>
          <p:nvPr>
            <p:ph type="sldNum" sz="quarter" idx="5"/>
          </p:nvPr>
        </p:nvSpPr>
        <p:spPr>
          <a:ln/>
        </p:spPr>
        <p:txBody>
          <a:bodyPr/>
          <a:lstStyle/>
          <a:p>
            <a:fld id="{95CB6FE6-BE75-482B-A7C4-6230401D93E7}" type="slidenum">
              <a:rPr lang="en-GB" altLang="en-US"/>
              <a:pPr/>
              <a:t>24</a:t>
            </a:fld>
            <a:endParaRPr lang="en-GB" altLang="en-US"/>
          </a:p>
        </p:txBody>
      </p:sp>
      <p:sp>
        <p:nvSpPr>
          <p:cNvPr id="103426" name="Rectangle 2">
            <a:extLst>
              <a:ext uri="{FF2B5EF4-FFF2-40B4-BE49-F238E27FC236}">
                <a16:creationId xmlns:a16="http://schemas.microsoft.com/office/drawing/2014/main" id="{1C25E99E-56D9-AE3F-5998-F7EF00712D1F}"/>
              </a:ext>
            </a:extLst>
          </p:cNvPr>
          <p:cNvSpPr>
            <a:spLocks noRot="1" noChangeArrowheads="1" noTextEdit="1"/>
          </p:cNvSpPr>
          <p:nvPr>
            <p:ph type="sldImg"/>
          </p:nvPr>
        </p:nvSpPr>
        <p:spPr>
          <a:ln/>
        </p:spPr>
      </p:sp>
      <p:sp>
        <p:nvSpPr>
          <p:cNvPr id="103427" name="Rectangle 3">
            <a:extLst>
              <a:ext uri="{FF2B5EF4-FFF2-40B4-BE49-F238E27FC236}">
                <a16:creationId xmlns:a16="http://schemas.microsoft.com/office/drawing/2014/main" id="{D9F009B7-3088-411D-FC4E-8C8386DF0DE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DEE0E68-77AF-A1A3-6CBD-D9FC475EFA3D}"/>
              </a:ext>
            </a:extLst>
          </p:cNvPr>
          <p:cNvSpPr>
            <a:spLocks noGrp="1" noChangeArrowheads="1"/>
          </p:cNvSpPr>
          <p:nvPr>
            <p:ph type="sldNum" sz="quarter" idx="5"/>
          </p:nvPr>
        </p:nvSpPr>
        <p:spPr>
          <a:ln/>
        </p:spPr>
        <p:txBody>
          <a:bodyPr/>
          <a:lstStyle/>
          <a:p>
            <a:fld id="{BA169692-9FEE-4B81-983F-B253BE687DFB}" type="slidenum">
              <a:rPr lang="en-GB" altLang="en-US"/>
              <a:pPr/>
              <a:t>25</a:t>
            </a:fld>
            <a:endParaRPr lang="en-GB" altLang="en-US"/>
          </a:p>
        </p:txBody>
      </p:sp>
      <p:sp>
        <p:nvSpPr>
          <p:cNvPr id="104450" name="Rectangle 2">
            <a:extLst>
              <a:ext uri="{FF2B5EF4-FFF2-40B4-BE49-F238E27FC236}">
                <a16:creationId xmlns:a16="http://schemas.microsoft.com/office/drawing/2014/main" id="{885FA90C-77EA-B0E4-8C46-0A5457FEFA62}"/>
              </a:ext>
            </a:extLst>
          </p:cNvPr>
          <p:cNvSpPr>
            <a:spLocks noRot="1" noChangeArrowheads="1" noTextEdit="1"/>
          </p:cNvSpPr>
          <p:nvPr>
            <p:ph type="sldImg"/>
          </p:nvPr>
        </p:nvSpPr>
        <p:spPr>
          <a:ln/>
        </p:spPr>
      </p:sp>
      <p:sp>
        <p:nvSpPr>
          <p:cNvPr id="104451" name="Rectangle 3">
            <a:extLst>
              <a:ext uri="{FF2B5EF4-FFF2-40B4-BE49-F238E27FC236}">
                <a16:creationId xmlns:a16="http://schemas.microsoft.com/office/drawing/2014/main" id="{50E0093C-60D6-9F81-369B-25B558D9E4F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87F4378-4AB1-20EA-1149-CD94723FA489}"/>
              </a:ext>
            </a:extLst>
          </p:cNvPr>
          <p:cNvSpPr>
            <a:spLocks noGrp="1" noChangeArrowheads="1"/>
          </p:cNvSpPr>
          <p:nvPr>
            <p:ph type="sldNum" sz="quarter" idx="5"/>
          </p:nvPr>
        </p:nvSpPr>
        <p:spPr>
          <a:ln/>
        </p:spPr>
        <p:txBody>
          <a:bodyPr/>
          <a:lstStyle/>
          <a:p>
            <a:fld id="{4BC1979C-E050-4DF5-B5FB-89E74807E4E5}" type="slidenum">
              <a:rPr lang="en-GB" altLang="en-US"/>
              <a:pPr/>
              <a:t>26</a:t>
            </a:fld>
            <a:endParaRPr lang="en-GB" altLang="en-US"/>
          </a:p>
        </p:txBody>
      </p:sp>
      <p:sp>
        <p:nvSpPr>
          <p:cNvPr id="105474" name="Rectangle 2">
            <a:extLst>
              <a:ext uri="{FF2B5EF4-FFF2-40B4-BE49-F238E27FC236}">
                <a16:creationId xmlns:a16="http://schemas.microsoft.com/office/drawing/2014/main" id="{623E8A2C-D59C-90B1-411F-535BFA13249D}"/>
              </a:ext>
            </a:extLst>
          </p:cNvPr>
          <p:cNvSpPr>
            <a:spLocks noRot="1" noChangeArrowheads="1" noTextEdit="1"/>
          </p:cNvSpPr>
          <p:nvPr>
            <p:ph type="sldImg"/>
          </p:nvPr>
        </p:nvSpPr>
        <p:spPr>
          <a:ln/>
        </p:spPr>
      </p:sp>
      <p:sp>
        <p:nvSpPr>
          <p:cNvPr id="105475" name="Rectangle 3">
            <a:extLst>
              <a:ext uri="{FF2B5EF4-FFF2-40B4-BE49-F238E27FC236}">
                <a16:creationId xmlns:a16="http://schemas.microsoft.com/office/drawing/2014/main" id="{3A2FB788-AF66-3686-783A-3CB2C89896E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7DB5239-A9CA-5C33-C99B-E957FA7300E5}"/>
              </a:ext>
            </a:extLst>
          </p:cNvPr>
          <p:cNvSpPr>
            <a:spLocks noGrp="1" noChangeArrowheads="1"/>
          </p:cNvSpPr>
          <p:nvPr>
            <p:ph type="sldNum" sz="quarter" idx="5"/>
          </p:nvPr>
        </p:nvSpPr>
        <p:spPr>
          <a:ln/>
        </p:spPr>
        <p:txBody>
          <a:bodyPr/>
          <a:lstStyle/>
          <a:p>
            <a:fld id="{82AF450E-7525-4A73-957D-47576C5E4BF5}" type="slidenum">
              <a:rPr lang="en-GB" altLang="en-US"/>
              <a:pPr/>
              <a:t>27</a:t>
            </a:fld>
            <a:endParaRPr lang="en-GB" altLang="en-US"/>
          </a:p>
        </p:txBody>
      </p:sp>
      <p:sp>
        <p:nvSpPr>
          <p:cNvPr id="106498" name="Rectangle 2">
            <a:extLst>
              <a:ext uri="{FF2B5EF4-FFF2-40B4-BE49-F238E27FC236}">
                <a16:creationId xmlns:a16="http://schemas.microsoft.com/office/drawing/2014/main" id="{C704809C-ACDC-4182-BD1A-3F1C4A7420C8}"/>
              </a:ext>
            </a:extLst>
          </p:cNvPr>
          <p:cNvSpPr>
            <a:spLocks noRot="1" noChangeArrowheads="1" noTextEdit="1"/>
          </p:cNvSpPr>
          <p:nvPr>
            <p:ph type="sldImg"/>
          </p:nvPr>
        </p:nvSpPr>
        <p:spPr>
          <a:ln/>
        </p:spPr>
      </p:sp>
      <p:sp>
        <p:nvSpPr>
          <p:cNvPr id="106499" name="Rectangle 3">
            <a:extLst>
              <a:ext uri="{FF2B5EF4-FFF2-40B4-BE49-F238E27FC236}">
                <a16:creationId xmlns:a16="http://schemas.microsoft.com/office/drawing/2014/main" id="{E10660EC-5058-BA8A-A25E-426E47002C7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AB15545-4EB2-99F4-2E07-3164030756A1}"/>
              </a:ext>
            </a:extLst>
          </p:cNvPr>
          <p:cNvSpPr>
            <a:spLocks noGrp="1" noChangeArrowheads="1"/>
          </p:cNvSpPr>
          <p:nvPr>
            <p:ph type="sldNum" sz="quarter" idx="5"/>
          </p:nvPr>
        </p:nvSpPr>
        <p:spPr>
          <a:ln/>
        </p:spPr>
        <p:txBody>
          <a:bodyPr/>
          <a:lstStyle/>
          <a:p>
            <a:fld id="{2FE9F1C1-6B56-416E-82E8-EC240231D5CE}" type="slidenum">
              <a:rPr lang="en-GB" altLang="en-US"/>
              <a:pPr/>
              <a:t>28</a:t>
            </a:fld>
            <a:endParaRPr lang="en-GB" altLang="en-US"/>
          </a:p>
        </p:txBody>
      </p:sp>
      <p:sp>
        <p:nvSpPr>
          <p:cNvPr id="107522" name="Rectangle 2">
            <a:extLst>
              <a:ext uri="{FF2B5EF4-FFF2-40B4-BE49-F238E27FC236}">
                <a16:creationId xmlns:a16="http://schemas.microsoft.com/office/drawing/2014/main" id="{2CF9C4F5-969C-DFFA-F9AE-9CEFCBB53EFE}"/>
              </a:ext>
            </a:extLst>
          </p:cNvPr>
          <p:cNvSpPr>
            <a:spLocks noRot="1" noChangeArrowheads="1" noTextEdit="1"/>
          </p:cNvSpPr>
          <p:nvPr>
            <p:ph type="sldImg"/>
          </p:nvPr>
        </p:nvSpPr>
        <p:spPr>
          <a:ln/>
        </p:spPr>
      </p:sp>
      <p:sp>
        <p:nvSpPr>
          <p:cNvPr id="107523" name="Rectangle 3">
            <a:extLst>
              <a:ext uri="{FF2B5EF4-FFF2-40B4-BE49-F238E27FC236}">
                <a16:creationId xmlns:a16="http://schemas.microsoft.com/office/drawing/2014/main" id="{1D470051-DE91-DD74-DFC1-0C4117C52A5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BAD9255-7FF0-7367-3404-CEFAF5858AEE}"/>
              </a:ext>
            </a:extLst>
          </p:cNvPr>
          <p:cNvSpPr>
            <a:spLocks noGrp="1" noChangeArrowheads="1"/>
          </p:cNvSpPr>
          <p:nvPr>
            <p:ph type="sldNum" sz="quarter" idx="5"/>
          </p:nvPr>
        </p:nvSpPr>
        <p:spPr>
          <a:ln/>
        </p:spPr>
        <p:txBody>
          <a:bodyPr/>
          <a:lstStyle/>
          <a:p>
            <a:fld id="{BC24B781-AA53-448D-BEB4-B14380A91379}" type="slidenum">
              <a:rPr lang="en-GB" altLang="en-US"/>
              <a:pPr/>
              <a:t>29</a:t>
            </a:fld>
            <a:endParaRPr lang="en-GB" altLang="en-US"/>
          </a:p>
        </p:txBody>
      </p:sp>
      <p:sp>
        <p:nvSpPr>
          <p:cNvPr id="108546" name="Rectangle 2">
            <a:extLst>
              <a:ext uri="{FF2B5EF4-FFF2-40B4-BE49-F238E27FC236}">
                <a16:creationId xmlns:a16="http://schemas.microsoft.com/office/drawing/2014/main" id="{B0760433-AD83-B9E0-A112-7EF28F9835BD}"/>
              </a:ext>
            </a:extLst>
          </p:cNvPr>
          <p:cNvSpPr>
            <a:spLocks noRot="1" noChangeArrowheads="1" noTextEdit="1"/>
          </p:cNvSpPr>
          <p:nvPr>
            <p:ph type="sldImg"/>
          </p:nvPr>
        </p:nvSpPr>
        <p:spPr>
          <a:ln/>
        </p:spPr>
      </p:sp>
      <p:sp>
        <p:nvSpPr>
          <p:cNvPr id="108547" name="Rectangle 3">
            <a:extLst>
              <a:ext uri="{FF2B5EF4-FFF2-40B4-BE49-F238E27FC236}">
                <a16:creationId xmlns:a16="http://schemas.microsoft.com/office/drawing/2014/main" id="{139F85E9-5BCC-02C4-8A99-94D072C4945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C862476-1B99-1DF4-650F-D00DB3668C47}"/>
              </a:ext>
            </a:extLst>
          </p:cNvPr>
          <p:cNvSpPr>
            <a:spLocks noGrp="1" noChangeArrowheads="1"/>
          </p:cNvSpPr>
          <p:nvPr>
            <p:ph type="sldNum" sz="quarter" idx="5"/>
          </p:nvPr>
        </p:nvSpPr>
        <p:spPr>
          <a:ln/>
        </p:spPr>
        <p:txBody>
          <a:bodyPr/>
          <a:lstStyle/>
          <a:p>
            <a:fld id="{0DE4C2D9-C67C-4B0A-AE60-D2BDC6CA2027}" type="slidenum">
              <a:rPr lang="en-GB" altLang="en-US"/>
              <a:pPr/>
              <a:t>3</a:t>
            </a:fld>
            <a:endParaRPr lang="en-GB" altLang="en-US"/>
          </a:p>
        </p:txBody>
      </p:sp>
      <p:sp>
        <p:nvSpPr>
          <p:cNvPr id="81922" name="Rectangle 2">
            <a:extLst>
              <a:ext uri="{FF2B5EF4-FFF2-40B4-BE49-F238E27FC236}">
                <a16:creationId xmlns:a16="http://schemas.microsoft.com/office/drawing/2014/main" id="{B0FCBEF2-8F60-E51E-84D7-66ABC835A483}"/>
              </a:ext>
            </a:extLst>
          </p:cNvPr>
          <p:cNvSpPr>
            <a:spLocks noRot="1" noChangeArrowheads="1" noTextEdit="1"/>
          </p:cNvSpPr>
          <p:nvPr>
            <p:ph type="sldImg"/>
          </p:nvPr>
        </p:nvSpPr>
        <p:spPr>
          <a:ln/>
        </p:spPr>
      </p:sp>
      <p:sp>
        <p:nvSpPr>
          <p:cNvPr id="81923" name="Rectangle 3">
            <a:extLst>
              <a:ext uri="{FF2B5EF4-FFF2-40B4-BE49-F238E27FC236}">
                <a16:creationId xmlns:a16="http://schemas.microsoft.com/office/drawing/2014/main" id="{4F026D19-D182-8E9C-F3CE-EE4A97B5245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FDB8E9F-0728-8E66-8B51-C1488C500592}"/>
              </a:ext>
            </a:extLst>
          </p:cNvPr>
          <p:cNvSpPr>
            <a:spLocks noGrp="1" noChangeArrowheads="1"/>
          </p:cNvSpPr>
          <p:nvPr>
            <p:ph type="sldNum" sz="quarter" idx="5"/>
          </p:nvPr>
        </p:nvSpPr>
        <p:spPr>
          <a:ln/>
        </p:spPr>
        <p:txBody>
          <a:bodyPr/>
          <a:lstStyle/>
          <a:p>
            <a:fld id="{3D80AEA2-FACB-4A84-91DE-4A922F6F10AD}" type="slidenum">
              <a:rPr lang="en-GB" altLang="en-US"/>
              <a:pPr/>
              <a:t>30</a:t>
            </a:fld>
            <a:endParaRPr lang="en-GB" altLang="en-US"/>
          </a:p>
        </p:txBody>
      </p:sp>
      <p:sp>
        <p:nvSpPr>
          <p:cNvPr id="109570" name="Rectangle 2">
            <a:extLst>
              <a:ext uri="{FF2B5EF4-FFF2-40B4-BE49-F238E27FC236}">
                <a16:creationId xmlns:a16="http://schemas.microsoft.com/office/drawing/2014/main" id="{3CB02EC2-BBAF-C51C-6816-C500269E4C1D}"/>
              </a:ext>
            </a:extLst>
          </p:cNvPr>
          <p:cNvSpPr>
            <a:spLocks noRot="1" noChangeArrowheads="1" noTextEdit="1"/>
          </p:cNvSpPr>
          <p:nvPr>
            <p:ph type="sldImg"/>
          </p:nvPr>
        </p:nvSpPr>
        <p:spPr>
          <a:ln/>
        </p:spPr>
      </p:sp>
      <p:sp>
        <p:nvSpPr>
          <p:cNvPr id="109571" name="Rectangle 3">
            <a:extLst>
              <a:ext uri="{FF2B5EF4-FFF2-40B4-BE49-F238E27FC236}">
                <a16:creationId xmlns:a16="http://schemas.microsoft.com/office/drawing/2014/main" id="{A885DB95-DB05-3A2C-AC54-C344401974F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DA90BC7-0560-F0D4-5D8C-CACE6F861674}"/>
              </a:ext>
            </a:extLst>
          </p:cNvPr>
          <p:cNvSpPr>
            <a:spLocks noGrp="1" noChangeArrowheads="1"/>
          </p:cNvSpPr>
          <p:nvPr>
            <p:ph type="sldNum" sz="quarter" idx="5"/>
          </p:nvPr>
        </p:nvSpPr>
        <p:spPr>
          <a:ln/>
        </p:spPr>
        <p:txBody>
          <a:bodyPr/>
          <a:lstStyle/>
          <a:p>
            <a:fld id="{0985F66F-258B-4A51-B2D6-5103BD0596D8}" type="slidenum">
              <a:rPr lang="en-GB" altLang="en-US"/>
              <a:pPr/>
              <a:t>31</a:t>
            </a:fld>
            <a:endParaRPr lang="en-GB" altLang="en-US"/>
          </a:p>
        </p:txBody>
      </p:sp>
      <p:sp>
        <p:nvSpPr>
          <p:cNvPr id="110594" name="Rectangle 2">
            <a:extLst>
              <a:ext uri="{FF2B5EF4-FFF2-40B4-BE49-F238E27FC236}">
                <a16:creationId xmlns:a16="http://schemas.microsoft.com/office/drawing/2014/main" id="{CEE2CDA9-1F52-DC53-185F-39B838D91DFE}"/>
              </a:ext>
            </a:extLst>
          </p:cNvPr>
          <p:cNvSpPr>
            <a:spLocks noRot="1" noChangeArrowheads="1" noTextEdit="1"/>
          </p:cNvSpPr>
          <p:nvPr>
            <p:ph type="sldImg"/>
          </p:nvPr>
        </p:nvSpPr>
        <p:spPr>
          <a:ln/>
        </p:spPr>
      </p:sp>
      <p:sp>
        <p:nvSpPr>
          <p:cNvPr id="110595" name="Rectangle 3">
            <a:extLst>
              <a:ext uri="{FF2B5EF4-FFF2-40B4-BE49-F238E27FC236}">
                <a16:creationId xmlns:a16="http://schemas.microsoft.com/office/drawing/2014/main" id="{8E39E0B7-6B66-9D6C-F321-C33C29270CA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4835EF1-D73A-CB84-053D-A470FCE72BD6}"/>
              </a:ext>
            </a:extLst>
          </p:cNvPr>
          <p:cNvSpPr>
            <a:spLocks noGrp="1" noChangeArrowheads="1"/>
          </p:cNvSpPr>
          <p:nvPr>
            <p:ph type="sldNum" sz="quarter" idx="5"/>
          </p:nvPr>
        </p:nvSpPr>
        <p:spPr>
          <a:ln/>
        </p:spPr>
        <p:txBody>
          <a:bodyPr/>
          <a:lstStyle/>
          <a:p>
            <a:fld id="{A8C780A9-9E1C-41C2-825E-B54AA584C739}" type="slidenum">
              <a:rPr lang="en-GB" altLang="en-US"/>
              <a:pPr/>
              <a:t>32</a:t>
            </a:fld>
            <a:endParaRPr lang="en-GB" altLang="en-US"/>
          </a:p>
        </p:txBody>
      </p:sp>
      <p:sp>
        <p:nvSpPr>
          <p:cNvPr id="111618" name="Rectangle 2">
            <a:extLst>
              <a:ext uri="{FF2B5EF4-FFF2-40B4-BE49-F238E27FC236}">
                <a16:creationId xmlns:a16="http://schemas.microsoft.com/office/drawing/2014/main" id="{65BB6B42-2095-6060-D988-B9B3A212F7CA}"/>
              </a:ext>
            </a:extLst>
          </p:cNvPr>
          <p:cNvSpPr>
            <a:spLocks noRot="1" noChangeArrowheads="1" noTextEdit="1"/>
          </p:cNvSpPr>
          <p:nvPr>
            <p:ph type="sldImg"/>
          </p:nvPr>
        </p:nvSpPr>
        <p:spPr>
          <a:ln/>
        </p:spPr>
      </p:sp>
      <p:sp>
        <p:nvSpPr>
          <p:cNvPr id="111619" name="Rectangle 3">
            <a:extLst>
              <a:ext uri="{FF2B5EF4-FFF2-40B4-BE49-F238E27FC236}">
                <a16:creationId xmlns:a16="http://schemas.microsoft.com/office/drawing/2014/main" id="{F688445F-9266-3CD9-C599-787D56EDFAF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794F980-5798-831E-3FF3-53FCE8F5A7B0}"/>
              </a:ext>
            </a:extLst>
          </p:cNvPr>
          <p:cNvSpPr>
            <a:spLocks noGrp="1" noChangeArrowheads="1"/>
          </p:cNvSpPr>
          <p:nvPr>
            <p:ph type="sldNum" sz="quarter" idx="5"/>
          </p:nvPr>
        </p:nvSpPr>
        <p:spPr>
          <a:ln/>
        </p:spPr>
        <p:txBody>
          <a:bodyPr/>
          <a:lstStyle/>
          <a:p>
            <a:fld id="{523036BC-98E2-4A24-BBEB-EF6180BDA387}" type="slidenum">
              <a:rPr lang="en-GB" altLang="en-US"/>
              <a:pPr/>
              <a:t>33</a:t>
            </a:fld>
            <a:endParaRPr lang="en-GB" altLang="en-US"/>
          </a:p>
        </p:txBody>
      </p:sp>
      <p:sp>
        <p:nvSpPr>
          <p:cNvPr id="112642" name="Rectangle 2">
            <a:extLst>
              <a:ext uri="{FF2B5EF4-FFF2-40B4-BE49-F238E27FC236}">
                <a16:creationId xmlns:a16="http://schemas.microsoft.com/office/drawing/2014/main" id="{CA676BA6-7828-7FEC-60D4-3857F2469648}"/>
              </a:ext>
            </a:extLst>
          </p:cNvPr>
          <p:cNvSpPr>
            <a:spLocks noRot="1" noChangeArrowheads="1" noTextEdit="1"/>
          </p:cNvSpPr>
          <p:nvPr>
            <p:ph type="sldImg"/>
          </p:nvPr>
        </p:nvSpPr>
        <p:spPr>
          <a:ln/>
        </p:spPr>
      </p:sp>
      <p:sp>
        <p:nvSpPr>
          <p:cNvPr id="112643" name="Rectangle 3">
            <a:extLst>
              <a:ext uri="{FF2B5EF4-FFF2-40B4-BE49-F238E27FC236}">
                <a16:creationId xmlns:a16="http://schemas.microsoft.com/office/drawing/2014/main" id="{2DC7AE75-F0CA-06EC-1723-B04AEC53508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F9F3C69-50A0-2F80-C0B3-A32965B024BE}"/>
              </a:ext>
            </a:extLst>
          </p:cNvPr>
          <p:cNvSpPr>
            <a:spLocks noGrp="1" noChangeArrowheads="1"/>
          </p:cNvSpPr>
          <p:nvPr>
            <p:ph type="sldNum" sz="quarter" idx="5"/>
          </p:nvPr>
        </p:nvSpPr>
        <p:spPr>
          <a:ln/>
        </p:spPr>
        <p:txBody>
          <a:bodyPr/>
          <a:lstStyle/>
          <a:p>
            <a:fld id="{5D088C01-C6EC-453F-B134-2A1EA6BBD329}" type="slidenum">
              <a:rPr lang="en-GB" altLang="en-US"/>
              <a:pPr/>
              <a:t>34</a:t>
            </a:fld>
            <a:endParaRPr lang="en-GB" altLang="en-US"/>
          </a:p>
        </p:txBody>
      </p:sp>
      <p:sp>
        <p:nvSpPr>
          <p:cNvPr id="113666" name="Rectangle 2">
            <a:extLst>
              <a:ext uri="{FF2B5EF4-FFF2-40B4-BE49-F238E27FC236}">
                <a16:creationId xmlns:a16="http://schemas.microsoft.com/office/drawing/2014/main" id="{96B6AF71-6A53-C4E4-D818-0ABD35160729}"/>
              </a:ext>
            </a:extLst>
          </p:cNvPr>
          <p:cNvSpPr>
            <a:spLocks noRot="1" noChangeArrowheads="1" noTextEdit="1"/>
          </p:cNvSpPr>
          <p:nvPr>
            <p:ph type="sldImg"/>
          </p:nvPr>
        </p:nvSpPr>
        <p:spPr>
          <a:ln/>
        </p:spPr>
      </p:sp>
      <p:sp>
        <p:nvSpPr>
          <p:cNvPr id="113667" name="Rectangle 3">
            <a:extLst>
              <a:ext uri="{FF2B5EF4-FFF2-40B4-BE49-F238E27FC236}">
                <a16:creationId xmlns:a16="http://schemas.microsoft.com/office/drawing/2014/main" id="{2579A722-8E60-E2E2-7E90-1B523F996C2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8DEB947-2138-56C4-1D7F-59186BDA5385}"/>
              </a:ext>
            </a:extLst>
          </p:cNvPr>
          <p:cNvSpPr>
            <a:spLocks noGrp="1" noChangeArrowheads="1"/>
          </p:cNvSpPr>
          <p:nvPr>
            <p:ph type="sldNum" sz="quarter" idx="5"/>
          </p:nvPr>
        </p:nvSpPr>
        <p:spPr>
          <a:ln/>
        </p:spPr>
        <p:txBody>
          <a:bodyPr/>
          <a:lstStyle/>
          <a:p>
            <a:fld id="{0B451811-E7BC-42D4-9B33-719CFAD5EBF2}" type="slidenum">
              <a:rPr lang="en-GB" altLang="en-US"/>
              <a:pPr/>
              <a:t>35</a:t>
            </a:fld>
            <a:endParaRPr lang="en-GB" altLang="en-US"/>
          </a:p>
        </p:txBody>
      </p:sp>
      <p:sp>
        <p:nvSpPr>
          <p:cNvPr id="114690" name="Rectangle 2">
            <a:extLst>
              <a:ext uri="{FF2B5EF4-FFF2-40B4-BE49-F238E27FC236}">
                <a16:creationId xmlns:a16="http://schemas.microsoft.com/office/drawing/2014/main" id="{A1253D90-8572-0B98-AB38-9F001E40655D}"/>
              </a:ext>
            </a:extLst>
          </p:cNvPr>
          <p:cNvSpPr>
            <a:spLocks noRot="1" noChangeArrowheads="1" noTextEdit="1"/>
          </p:cNvSpPr>
          <p:nvPr>
            <p:ph type="sldImg"/>
          </p:nvPr>
        </p:nvSpPr>
        <p:spPr>
          <a:ln/>
        </p:spPr>
      </p:sp>
      <p:sp>
        <p:nvSpPr>
          <p:cNvPr id="114691" name="Rectangle 3">
            <a:extLst>
              <a:ext uri="{FF2B5EF4-FFF2-40B4-BE49-F238E27FC236}">
                <a16:creationId xmlns:a16="http://schemas.microsoft.com/office/drawing/2014/main" id="{4EA12107-1B46-345B-0936-F49158D30BC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88CE4D4-7DB6-541D-9125-576654BCCC06}"/>
              </a:ext>
            </a:extLst>
          </p:cNvPr>
          <p:cNvSpPr>
            <a:spLocks noGrp="1" noChangeArrowheads="1"/>
          </p:cNvSpPr>
          <p:nvPr>
            <p:ph type="sldNum" sz="quarter" idx="5"/>
          </p:nvPr>
        </p:nvSpPr>
        <p:spPr>
          <a:ln/>
        </p:spPr>
        <p:txBody>
          <a:bodyPr/>
          <a:lstStyle/>
          <a:p>
            <a:fld id="{0C985A46-828E-40EA-9EF3-9FE527A8D2F4}" type="slidenum">
              <a:rPr lang="en-GB" altLang="en-US"/>
              <a:pPr/>
              <a:t>36</a:t>
            </a:fld>
            <a:endParaRPr lang="en-GB" altLang="en-US"/>
          </a:p>
        </p:txBody>
      </p:sp>
      <p:sp>
        <p:nvSpPr>
          <p:cNvPr id="115714" name="Rectangle 2">
            <a:extLst>
              <a:ext uri="{FF2B5EF4-FFF2-40B4-BE49-F238E27FC236}">
                <a16:creationId xmlns:a16="http://schemas.microsoft.com/office/drawing/2014/main" id="{7915F43C-4525-CAF7-B481-8FE700BA8DA8}"/>
              </a:ext>
            </a:extLst>
          </p:cNvPr>
          <p:cNvSpPr>
            <a:spLocks noRot="1" noChangeArrowheads="1" noTextEdit="1"/>
          </p:cNvSpPr>
          <p:nvPr>
            <p:ph type="sldImg"/>
          </p:nvPr>
        </p:nvSpPr>
        <p:spPr>
          <a:ln/>
        </p:spPr>
      </p:sp>
      <p:sp>
        <p:nvSpPr>
          <p:cNvPr id="115715" name="Rectangle 3">
            <a:extLst>
              <a:ext uri="{FF2B5EF4-FFF2-40B4-BE49-F238E27FC236}">
                <a16:creationId xmlns:a16="http://schemas.microsoft.com/office/drawing/2014/main" id="{3389DD61-5810-6325-A3F6-85D9DCE00E8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000CB9A-A303-FF2C-4F25-06C148184AD4}"/>
              </a:ext>
            </a:extLst>
          </p:cNvPr>
          <p:cNvSpPr>
            <a:spLocks noGrp="1" noChangeArrowheads="1"/>
          </p:cNvSpPr>
          <p:nvPr>
            <p:ph type="sldNum" sz="quarter" idx="5"/>
          </p:nvPr>
        </p:nvSpPr>
        <p:spPr>
          <a:ln/>
        </p:spPr>
        <p:txBody>
          <a:bodyPr/>
          <a:lstStyle/>
          <a:p>
            <a:fld id="{32C682E6-49AA-4540-911D-8B0104C7A37D}" type="slidenum">
              <a:rPr lang="en-GB" altLang="en-US"/>
              <a:pPr/>
              <a:t>37</a:t>
            </a:fld>
            <a:endParaRPr lang="en-GB" altLang="en-US"/>
          </a:p>
        </p:txBody>
      </p:sp>
      <p:sp>
        <p:nvSpPr>
          <p:cNvPr id="116738" name="Rectangle 2">
            <a:extLst>
              <a:ext uri="{FF2B5EF4-FFF2-40B4-BE49-F238E27FC236}">
                <a16:creationId xmlns:a16="http://schemas.microsoft.com/office/drawing/2014/main" id="{DC04C9D5-129E-09E4-C4A7-3B98199F8BEB}"/>
              </a:ext>
            </a:extLst>
          </p:cNvPr>
          <p:cNvSpPr>
            <a:spLocks noRot="1" noChangeArrowheads="1" noTextEdit="1"/>
          </p:cNvSpPr>
          <p:nvPr>
            <p:ph type="sldImg"/>
          </p:nvPr>
        </p:nvSpPr>
        <p:spPr>
          <a:ln/>
        </p:spPr>
      </p:sp>
      <p:sp>
        <p:nvSpPr>
          <p:cNvPr id="116739" name="Rectangle 3">
            <a:extLst>
              <a:ext uri="{FF2B5EF4-FFF2-40B4-BE49-F238E27FC236}">
                <a16:creationId xmlns:a16="http://schemas.microsoft.com/office/drawing/2014/main" id="{ADCD8B6D-7B0F-437E-B16D-9BDB49B4017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D974B06-460B-A68B-F0C9-4C36135C8936}"/>
              </a:ext>
            </a:extLst>
          </p:cNvPr>
          <p:cNvSpPr>
            <a:spLocks noGrp="1" noChangeArrowheads="1"/>
          </p:cNvSpPr>
          <p:nvPr>
            <p:ph type="sldNum" sz="quarter" idx="5"/>
          </p:nvPr>
        </p:nvSpPr>
        <p:spPr>
          <a:ln/>
        </p:spPr>
        <p:txBody>
          <a:bodyPr/>
          <a:lstStyle/>
          <a:p>
            <a:fld id="{3E5E595D-86FA-454A-89A0-7A9AE7321D76}" type="slidenum">
              <a:rPr lang="en-GB" altLang="en-US"/>
              <a:pPr/>
              <a:t>38</a:t>
            </a:fld>
            <a:endParaRPr lang="en-GB" altLang="en-US"/>
          </a:p>
        </p:txBody>
      </p:sp>
      <p:sp>
        <p:nvSpPr>
          <p:cNvPr id="117762" name="Rectangle 2">
            <a:extLst>
              <a:ext uri="{FF2B5EF4-FFF2-40B4-BE49-F238E27FC236}">
                <a16:creationId xmlns:a16="http://schemas.microsoft.com/office/drawing/2014/main" id="{3F1CEA6B-AA63-BB30-C5ED-9865C8E1958B}"/>
              </a:ext>
            </a:extLst>
          </p:cNvPr>
          <p:cNvSpPr>
            <a:spLocks noRot="1" noChangeArrowheads="1" noTextEdit="1"/>
          </p:cNvSpPr>
          <p:nvPr>
            <p:ph type="sldImg"/>
          </p:nvPr>
        </p:nvSpPr>
        <p:spPr>
          <a:ln/>
        </p:spPr>
      </p:sp>
      <p:sp>
        <p:nvSpPr>
          <p:cNvPr id="117763" name="Rectangle 3">
            <a:extLst>
              <a:ext uri="{FF2B5EF4-FFF2-40B4-BE49-F238E27FC236}">
                <a16:creationId xmlns:a16="http://schemas.microsoft.com/office/drawing/2014/main" id="{1FECFE97-A570-D2B1-C9D6-A0B6D690084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DFDC05D-FAA4-39E4-3E8C-AD336FEA1888}"/>
              </a:ext>
            </a:extLst>
          </p:cNvPr>
          <p:cNvSpPr>
            <a:spLocks noGrp="1" noChangeArrowheads="1"/>
          </p:cNvSpPr>
          <p:nvPr>
            <p:ph type="sldNum" sz="quarter" idx="5"/>
          </p:nvPr>
        </p:nvSpPr>
        <p:spPr>
          <a:ln/>
        </p:spPr>
        <p:txBody>
          <a:bodyPr/>
          <a:lstStyle/>
          <a:p>
            <a:fld id="{70F9154D-B6D4-47B6-82BD-3F3D0E0C7EA8}" type="slidenum">
              <a:rPr lang="en-GB" altLang="en-US"/>
              <a:pPr/>
              <a:t>39</a:t>
            </a:fld>
            <a:endParaRPr lang="en-GB" altLang="en-US"/>
          </a:p>
        </p:txBody>
      </p:sp>
      <p:sp>
        <p:nvSpPr>
          <p:cNvPr id="119810" name="Rectangle 2">
            <a:extLst>
              <a:ext uri="{FF2B5EF4-FFF2-40B4-BE49-F238E27FC236}">
                <a16:creationId xmlns:a16="http://schemas.microsoft.com/office/drawing/2014/main" id="{46B2F4C0-E7D0-9537-E971-25D908417FC6}"/>
              </a:ext>
            </a:extLst>
          </p:cNvPr>
          <p:cNvSpPr>
            <a:spLocks noRot="1" noChangeArrowheads="1" noTextEdit="1"/>
          </p:cNvSpPr>
          <p:nvPr>
            <p:ph type="sldImg"/>
          </p:nvPr>
        </p:nvSpPr>
        <p:spPr>
          <a:xfrm>
            <a:off x="1144588" y="685800"/>
            <a:ext cx="4572000" cy="3429000"/>
          </a:xfrm>
          <a:ln/>
        </p:spPr>
      </p:sp>
      <p:sp>
        <p:nvSpPr>
          <p:cNvPr id="119811" name="Rectangle 3">
            <a:extLst>
              <a:ext uri="{FF2B5EF4-FFF2-40B4-BE49-F238E27FC236}">
                <a16:creationId xmlns:a16="http://schemas.microsoft.com/office/drawing/2014/main" id="{40EBAA57-A441-BB44-8844-D737BDC6560B}"/>
              </a:ext>
            </a:extLst>
          </p:cNvPr>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9B31A73-17AC-4D5E-03B3-D5576D5E6A7B}"/>
              </a:ext>
            </a:extLst>
          </p:cNvPr>
          <p:cNvSpPr>
            <a:spLocks noGrp="1" noChangeArrowheads="1"/>
          </p:cNvSpPr>
          <p:nvPr>
            <p:ph type="sldNum" sz="quarter" idx="5"/>
          </p:nvPr>
        </p:nvSpPr>
        <p:spPr>
          <a:ln/>
        </p:spPr>
        <p:txBody>
          <a:bodyPr/>
          <a:lstStyle/>
          <a:p>
            <a:fld id="{6F8137CE-E1F5-4BFE-B4CF-C5C8C90B9C59}" type="slidenum">
              <a:rPr lang="en-GB" altLang="en-US"/>
              <a:pPr/>
              <a:t>4</a:t>
            </a:fld>
            <a:endParaRPr lang="en-GB" altLang="en-US"/>
          </a:p>
        </p:txBody>
      </p:sp>
      <p:sp>
        <p:nvSpPr>
          <p:cNvPr id="82946" name="Rectangle 2">
            <a:extLst>
              <a:ext uri="{FF2B5EF4-FFF2-40B4-BE49-F238E27FC236}">
                <a16:creationId xmlns:a16="http://schemas.microsoft.com/office/drawing/2014/main" id="{F259C6E4-156C-5E4F-783F-EE558A5F65B8}"/>
              </a:ext>
            </a:extLst>
          </p:cNvPr>
          <p:cNvSpPr>
            <a:spLocks noRot="1" noChangeArrowheads="1" noTextEdit="1"/>
          </p:cNvSpPr>
          <p:nvPr>
            <p:ph type="sldImg"/>
          </p:nvPr>
        </p:nvSpPr>
        <p:spPr>
          <a:ln/>
        </p:spPr>
      </p:sp>
      <p:sp>
        <p:nvSpPr>
          <p:cNvPr id="82947" name="Rectangle 3">
            <a:extLst>
              <a:ext uri="{FF2B5EF4-FFF2-40B4-BE49-F238E27FC236}">
                <a16:creationId xmlns:a16="http://schemas.microsoft.com/office/drawing/2014/main" id="{386F7146-AB25-AD50-E2FA-EC0C967B6D4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8903AFE-C3E0-8898-52B5-19F36E239005}"/>
              </a:ext>
            </a:extLst>
          </p:cNvPr>
          <p:cNvSpPr>
            <a:spLocks noGrp="1" noChangeArrowheads="1"/>
          </p:cNvSpPr>
          <p:nvPr>
            <p:ph type="sldNum" sz="quarter" idx="5"/>
          </p:nvPr>
        </p:nvSpPr>
        <p:spPr>
          <a:ln/>
        </p:spPr>
        <p:txBody>
          <a:bodyPr/>
          <a:lstStyle/>
          <a:p>
            <a:fld id="{7EF3D076-7909-46B3-8F19-B055127AEEED}" type="slidenum">
              <a:rPr lang="en-GB" altLang="en-US"/>
              <a:pPr/>
              <a:t>5</a:t>
            </a:fld>
            <a:endParaRPr lang="en-GB" altLang="en-US"/>
          </a:p>
        </p:txBody>
      </p:sp>
      <p:sp>
        <p:nvSpPr>
          <p:cNvPr id="83970" name="Rectangle 2">
            <a:extLst>
              <a:ext uri="{FF2B5EF4-FFF2-40B4-BE49-F238E27FC236}">
                <a16:creationId xmlns:a16="http://schemas.microsoft.com/office/drawing/2014/main" id="{229BE0FE-518D-EE4A-8A71-B706154A5AE4}"/>
              </a:ext>
            </a:extLst>
          </p:cNvPr>
          <p:cNvSpPr>
            <a:spLocks noRot="1" noChangeArrowheads="1" noTextEdit="1"/>
          </p:cNvSpPr>
          <p:nvPr>
            <p:ph type="sldImg"/>
          </p:nvPr>
        </p:nvSpPr>
        <p:spPr>
          <a:ln/>
        </p:spPr>
      </p:sp>
      <p:sp>
        <p:nvSpPr>
          <p:cNvPr id="83971" name="Rectangle 3">
            <a:extLst>
              <a:ext uri="{FF2B5EF4-FFF2-40B4-BE49-F238E27FC236}">
                <a16:creationId xmlns:a16="http://schemas.microsoft.com/office/drawing/2014/main" id="{58CB343D-372D-CC8F-0053-AA9EEFADE7A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43F455F-2DA2-2E6F-7E1A-C2C7706D58F2}"/>
              </a:ext>
            </a:extLst>
          </p:cNvPr>
          <p:cNvSpPr>
            <a:spLocks noGrp="1" noChangeArrowheads="1"/>
          </p:cNvSpPr>
          <p:nvPr>
            <p:ph type="sldNum" sz="quarter" idx="5"/>
          </p:nvPr>
        </p:nvSpPr>
        <p:spPr>
          <a:ln/>
        </p:spPr>
        <p:txBody>
          <a:bodyPr/>
          <a:lstStyle/>
          <a:p>
            <a:fld id="{2292B6B1-7F3E-4621-A5C1-29A7E03B90DB}" type="slidenum">
              <a:rPr lang="en-GB" altLang="en-US"/>
              <a:pPr/>
              <a:t>6</a:t>
            </a:fld>
            <a:endParaRPr lang="en-GB" altLang="en-US"/>
          </a:p>
        </p:txBody>
      </p:sp>
      <p:sp>
        <p:nvSpPr>
          <p:cNvPr id="84994" name="Rectangle 2">
            <a:extLst>
              <a:ext uri="{FF2B5EF4-FFF2-40B4-BE49-F238E27FC236}">
                <a16:creationId xmlns:a16="http://schemas.microsoft.com/office/drawing/2014/main" id="{B9C896C6-CFC8-7247-8931-B87B28CACF0B}"/>
              </a:ext>
            </a:extLst>
          </p:cNvPr>
          <p:cNvSpPr>
            <a:spLocks noRot="1" noChangeArrowheads="1" noTextEdit="1"/>
          </p:cNvSpPr>
          <p:nvPr>
            <p:ph type="sldImg"/>
          </p:nvPr>
        </p:nvSpPr>
        <p:spPr>
          <a:ln/>
        </p:spPr>
      </p:sp>
      <p:sp>
        <p:nvSpPr>
          <p:cNvPr id="84995" name="Rectangle 3">
            <a:extLst>
              <a:ext uri="{FF2B5EF4-FFF2-40B4-BE49-F238E27FC236}">
                <a16:creationId xmlns:a16="http://schemas.microsoft.com/office/drawing/2014/main" id="{4751E353-3FAF-B350-635B-0D31DAC2283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6E4DAD1-E761-990A-3CC4-48BF180B7231}"/>
              </a:ext>
            </a:extLst>
          </p:cNvPr>
          <p:cNvSpPr>
            <a:spLocks noGrp="1" noChangeArrowheads="1"/>
          </p:cNvSpPr>
          <p:nvPr>
            <p:ph type="sldNum" sz="quarter" idx="5"/>
          </p:nvPr>
        </p:nvSpPr>
        <p:spPr>
          <a:ln/>
        </p:spPr>
        <p:txBody>
          <a:bodyPr/>
          <a:lstStyle/>
          <a:p>
            <a:fld id="{0F6E0C94-FF73-4F5F-8A1E-A9836E775B39}" type="slidenum">
              <a:rPr lang="en-GB" altLang="en-US"/>
              <a:pPr/>
              <a:t>7</a:t>
            </a:fld>
            <a:endParaRPr lang="en-GB" altLang="en-US"/>
          </a:p>
        </p:txBody>
      </p:sp>
      <p:sp>
        <p:nvSpPr>
          <p:cNvPr id="86018" name="Rectangle 2">
            <a:extLst>
              <a:ext uri="{FF2B5EF4-FFF2-40B4-BE49-F238E27FC236}">
                <a16:creationId xmlns:a16="http://schemas.microsoft.com/office/drawing/2014/main" id="{556CFDF5-8CD1-ACEA-5497-130F4F0D738B}"/>
              </a:ext>
            </a:extLst>
          </p:cNvPr>
          <p:cNvSpPr>
            <a:spLocks noRot="1" noChangeArrowheads="1" noTextEdit="1"/>
          </p:cNvSpPr>
          <p:nvPr>
            <p:ph type="sldImg"/>
          </p:nvPr>
        </p:nvSpPr>
        <p:spPr>
          <a:ln/>
        </p:spPr>
      </p:sp>
      <p:sp>
        <p:nvSpPr>
          <p:cNvPr id="86019" name="Rectangle 3">
            <a:extLst>
              <a:ext uri="{FF2B5EF4-FFF2-40B4-BE49-F238E27FC236}">
                <a16:creationId xmlns:a16="http://schemas.microsoft.com/office/drawing/2014/main" id="{3B4BFD05-3095-C721-BF53-BC2BDD122B4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0356987-9658-8D49-5603-3F5167020454}"/>
              </a:ext>
            </a:extLst>
          </p:cNvPr>
          <p:cNvSpPr>
            <a:spLocks noGrp="1" noChangeArrowheads="1"/>
          </p:cNvSpPr>
          <p:nvPr>
            <p:ph type="sldNum" sz="quarter" idx="5"/>
          </p:nvPr>
        </p:nvSpPr>
        <p:spPr>
          <a:ln/>
        </p:spPr>
        <p:txBody>
          <a:bodyPr/>
          <a:lstStyle/>
          <a:p>
            <a:fld id="{3ED3C982-48A4-41A8-9FCB-F507DAFE2BF5}" type="slidenum">
              <a:rPr lang="en-GB" altLang="en-US"/>
              <a:pPr/>
              <a:t>8</a:t>
            </a:fld>
            <a:endParaRPr lang="en-GB" altLang="en-US"/>
          </a:p>
        </p:txBody>
      </p:sp>
      <p:sp>
        <p:nvSpPr>
          <p:cNvPr id="87042" name="Rectangle 2">
            <a:extLst>
              <a:ext uri="{FF2B5EF4-FFF2-40B4-BE49-F238E27FC236}">
                <a16:creationId xmlns:a16="http://schemas.microsoft.com/office/drawing/2014/main" id="{7B54AA42-A71D-2F0A-2847-BAA2476F7806}"/>
              </a:ext>
            </a:extLst>
          </p:cNvPr>
          <p:cNvSpPr>
            <a:spLocks noRot="1" noChangeArrowheads="1" noTextEdit="1"/>
          </p:cNvSpPr>
          <p:nvPr>
            <p:ph type="sldImg"/>
          </p:nvPr>
        </p:nvSpPr>
        <p:spPr>
          <a:ln/>
        </p:spPr>
      </p:sp>
      <p:sp>
        <p:nvSpPr>
          <p:cNvPr id="87043" name="Rectangle 3">
            <a:extLst>
              <a:ext uri="{FF2B5EF4-FFF2-40B4-BE49-F238E27FC236}">
                <a16:creationId xmlns:a16="http://schemas.microsoft.com/office/drawing/2014/main" id="{EEA5083D-EF2B-A8BD-5A1C-FC5224895C4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7126FBD-C5B8-D2F3-4DD8-75304DF07964}"/>
              </a:ext>
            </a:extLst>
          </p:cNvPr>
          <p:cNvSpPr>
            <a:spLocks noGrp="1" noChangeArrowheads="1"/>
          </p:cNvSpPr>
          <p:nvPr>
            <p:ph type="sldNum" sz="quarter" idx="5"/>
          </p:nvPr>
        </p:nvSpPr>
        <p:spPr>
          <a:ln/>
        </p:spPr>
        <p:txBody>
          <a:bodyPr/>
          <a:lstStyle/>
          <a:p>
            <a:fld id="{D1C3F555-02EA-4C8B-89D9-FFEB018BF851}" type="slidenum">
              <a:rPr lang="en-GB" altLang="en-US"/>
              <a:pPr/>
              <a:t>9</a:t>
            </a:fld>
            <a:endParaRPr lang="en-GB" altLang="en-US"/>
          </a:p>
        </p:txBody>
      </p:sp>
      <p:sp>
        <p:nvSpPr>
          <p:cNvPr id="88066" name="Rectangle 2">
            <a:extLst>
              <a:ext uri="{FF2B5EF4-FFF2-40B4-BE49-F238E27FC236}">
                <a16:creationId xmlns:a16="http://schemas.microsoft.com/office/drawing/2014/main" id="{F8AB3F88-CFE1-0C79-99D5-7404A8BC3BC3}"/>
              </a:ext>
            </a:extLst>
          </p:cNvPr>
          <p:cNvSpPr>
            <a:spLocks noRot="1" noChangeArrowheads="1" noTextEdit="1"/>
          </p:cNvSpPr>
          <p:nvPr>
            <p:ph type="sldImg"/>
          </p:nvPr>
        </p:nvSpPr>
        <p:spPr>
          <a:ln/>
        </p:spPr>
      </p:sp>
      <p:sp>
        <p:nvSpPr>
          <p:cNvPr id="88067" name="Rectangle 3">
            <a:extLst>
              <a:ext uri="{FF2B5EF4-FFF2-40B4-BE49-F238E27FC236}">
                <a16:creationId xmlns:a16="http://schemas.microsoft.com/office/drawing/2014/main" id="{C89D03B0-398F-A5AB-E6FA-28D43B03D497}"/>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8610" name="Group 2">
            <a:extLst>
              <a:ext uri="{FF2B5EF4-FFF2-40B4-BE49-F238E27FC236}">
                <a16:creationId xmlns:a16="http://schemas.microsoft.com/office/drawing/2014/main" id="{36FEB517-F5A9-FCF2-889B-50ECBC12B40B}"/>
              </a:ext>
            </a:extLst>
          </p:cNvPr>
          <p:cNvGrpSpPr>
            <a:grpSpLocks/>
          </p:cNvGrpSpPr>
          <p:nvPr/>
        </p:nvGrpSpPr>
        <p:grpSpPr bwMode="auto">
          <a:xfrm>
            <a:off x="0" y="0"/>
            <a:ext cx="9159875" cy="6870700"/>
            <a:chOff x="0" y="0"/>
            <a:chExt cx="5770" cy="4328"/>
          </a:xfrm>
        </p:grpSpPr>
        <p:sp>
          <p:nvSpPr>
            <p:cNvPr id="68611" name="Rectangle 3">
              <a:extLst>
                <a:ext uri="{FF2B5EF4-FFF2-40B4-BE49-F238E27FC236}">
                  <a16:creationId xmlns:a16="http://schemas.microsoft.com/office/drawing/2014/main" id="{AF784085-99B1-B120-E21C-204C5FE87AE1}"/>
                </a:ext>
              </a:extLst>
            </p:cNvPr>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68612" name="Rectangle 4">
              <a:extLst>
                <a:ext uri="{FF2B5EF4-FFF2-40B4-BE49-F238E27FC236}">
                  <a16:creationId xmlns:a16="http://schemas.microsoft.com/office/drawing/2014/main" id="{2FCECC77-4DBF-9CB4-5CE7-C15A4BC92E74}"/>
                </a:ext>
              </a:extLst>
            </p:cNvPr>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68613" name="Rectangle 5">
              <a:extLst>
                <a:ext uri="{FF2B5EF4-FFF2-40B4-BE49-F238E27FC236}">
                  <a16:creationId xmlns:a16="http://schemas.microsoft.com/office/drawing/2014/main" id="{9D9A3557-D087-A525-1AC9-9C870CCB8989}"/>
                </a:ext>
              </a:extLst>
            </p:cNvPr>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grpSp>
          <p:nvGrpSpPr>
            <p:cNvPr id="68614" name="Group 6">
              <a:extLst>
                <a:ext uri="{FF2B5EF4-FFF2-40B4-BE49-F238E27FC236}">
                  <a16:creationId xmlns:a16="http://schemas.microsoft.com/office/drawing/2014/main" id="{61542D3C-345C-652C-E78C-E39908EB4B78}"/>
                </a:ext>
              </a:extLst>
            </p:cNvPr>
            <p:cNvGrpSpPr>
              <a:grpSpLocks/>
            </p:cNvGrpSpPr>
            <p:nvPr/>
          </p:nvGrpSpPr>
          <p:grpSpPr bwMode="auto">
            <a:xfrm>
              <a:off x="4944" y="1"/>
              <a:ext cx="816" cy="3974"/>
              <a:chOff x="4944" y="1"/>
              <a:chExt cx="816" cy="3974"/>
            </a:xfrm>
          </p:grpSpPr>
          <p:grpSp>
            <p:nvGrpSpPr>
              <p:cNvPr id="68615" name="Group 7">
                <a:extLst>
                  <a:ext uri="{FF2B5EF4-FFF2-40B4-BE49-F238E27FC236}">
                    <a16:creationId xmlns:a16="http://schemas.microsoft.com/office/drawing/2014/main" id="{953E8AB9-9A00-C9E5-06D0-F40B423495B1}"/>
                  </a:ext>
                </a:extLst>
              </p:cNvPr>
              <p:cNvGrpSpPr>
                <a:grpSpLocks/>
              </p:cNvGrpSpPr>
              <p:nvPr userDrawn="1"/>
            </p:nvGrpSpPr>
            <p:grpSpPr bwMode="auto">
              <a:xfrm>
                <a:off x="5280" y="1"/>
                <a:ext cx="480" cy="1430"/>
                <a:chOff x="5280" y="1"/>
                <a:chExt cx="480" cy="1430"/>
              </a:xfrm>
            </p:grpSpPr>
            <p:grpSp>
              <p:nvGrpSpPr>
                <p:cNvPr id="68616" name="Group 8">
                  <a:extLst>
                    <a:ext uri="{FF2B5EF4-FFF2-40B4-BE49-F238E27FC236}">
                      <a16:creationId xmlns:a16="http://schemas.microsoft.com/office/drawing/2014/main" id="{2620B488-4A80-C646-2AFB-D7D7A532D315}"/>
                    </a:ext>
                  </a:extLst>
                </p:cNvPr>
                <p:cNvGrpSpPr>
                  <a:grpSpLocks/>
                </p:cNvGrpSpPr>
                <p:nvPr userDrawn="1"/>
              </p:nvGrpSpPr>
              <p:grpSpPr bwMode="auto">
                <a:xfrm rot="-5400000">
                  <a:off x="5484" y="0"/>
                  <a:ext cx="174" cy="176"/>
                  <a:chOff x="1657" y="323"/>
                  <a:chExt cx="1691" cy="2560"/>
                </a:xfrm>
              </p:grpSpPr>
              <p:grpSp>
                <p:nvGrpSpPr>
                  <p:cNvPr id="68617" name="Group 9">
                    <a:extLst>
                      <a:ext uri="{FF2B5EF4-FFF2-40B4-BE49-F238E27FC236}">
                        <a16:creationId xmlns:a16="http://schemas.microsoft.com/office/drawing/2014/main" id="{D3E1E76B-ED70-DFCD-591F-65C079F9ACD0}"/>
                      </a:ext>
                    </a:extLst>
                  </p:cNvPr>
                  <p:cNvGrpSpPr>
                    <a:grpSpLocks/>
                  </p:cNvGrpSpPr>
                  <p:nvPr/>
                </p:nvGrpSpPr>
                <p:grpSpPr bwMode="auto">
                  <a:xfrm>
                    <a:off x="1657" y="323"/>
                    <a:ext cx="1691" cy="2560"/>
                    <a:chOff x="1657" y="323"/>
                    <a:chExt cx="1691" cy="2560"/>
                  </a:xfrm>
                </p:grpSpPr>
                <p:sp>
                  <p:nvSpPr>
                    <p:cNvPr id="68618" name="Freeform 10">
                      <a:extLst>
                        <a:ext uri="{FF2B5EF4-FFF2-40B4-BE49-F238E27FC236}">
                          <a16:creationId xmlns:a16="http://schemas.microsoft.com/office/drawing/2014/main" id="{75BE746B-BD21-20A1-FBE5-E79582CFF26C}"/>
                        </a:ext>
                      </a:extLst>
                    </p:cNvPr>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8619" name="Freeform 11">
                      <a:extLst>
                        <a:ext uri="{FF2B5EF4-FFF2-40B4-BE49-F238E27FC236}">
                          <a16:creationId xmlns:a16="http://schemas.microsoft.com/office/drawing/2014/main" id="{D3CF35A0-24E4-4A58-DDC4-BA4F04C9D342}"/>
                        </a:ext>
                      </a:extLst>
                    </p:cNvPr>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68620" name="Oval 12">
                    <a:extLst>
                      <a:ext uri="{FF2B5EF4-FFF2-40B4-BE49-F238E27FC236}">
                        <a16:creationId xmlns:a16="http://schemas.microsoft.com/office/drawing/2014/main" id="{F37EBDDD-5D98-9911-4ABF-7BC1B630ED4B}"/>
                      </a:ext>
                    </a:extLst>
                  </p:cNvPr>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8621" name="Freeform 13">
                    <a:extLst>
                      <a:ext uri="{FF2B5EF4-FFF2-40B4-BE49-F238E27FC236}">
                        <a16:creationId xmlns:a16="http://schemas.microsoft.com/office/drawing/2014/main" id="{95FCA857-649D-5529-8642-745AA9C7F9A0}"/>
                      </a:ext>
                    </a:extLst>
                  </p:cNvPr>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8622" name="Freeform 14">
                    <a:extLst>
                      <a:ext uri="{FF2B5EF4-FFF2-40B4-BE49-F238E27FC236}">
                        <a16:creationId xmlns:a16="http://schemas.microsoft.com/office/drawing/2014/main" id="{178F235C-E1B5-A10E-94B4-EC7683FF933F}"/>
                      </a:ext>
                    </a:extLst>
                  </p:cNvPr>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8623" name="Freeform 15">
                    <a:extLst>
                      <a:ext uri="{FF2B5EF4-FFF2-40B4-BE49-F238E27FC236}">
                        <a16:creationId xmlns:a16="http://schemas.microsoft.com/office/drawing/2014/main" id="{95BC9EDB-7A5B-A61C-F3D1-19876D8067CF}"/>
                      </a:ext>
                    </a:extLst>
                  </p:cNvPr>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8624" name="Freeform 16">
                    <a:extLst>
                      <a:ext uri="{FF2B5EF4-FFF2-40B4-BE49-F238E27FC236}">
                        <a16:creationId xmlns:a16="http://schemas.microsoft.com/office/drawing/2014/main" id="{26C9BBA7-F7F4-E5E2-1A9A-45960A637545}"/>
                      </a:ext>
                    </a:extLst>
                  </p:cNvPr>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8625" name="Freeform 17">
                    <a:extLst>
                      <a:ext uri="{FF2B5EF4-FFF2-40B4-BE49-F238E27FC236}">
                        <a16:creationId xmlns:a16="http://schemas.microsoft.com/office/drawing/2014/main" id="{18A68E07-7621-D383-B644-04045570E12A}"/>
                      </a:ext>
                    </a:extLst>
                  </p:cNvPr>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pic>
              <p:nvPicPr>
                <p:cNvPr id="68626" name="Picture 18">
                  <a:extLst>
                    <a:ext uri="{FF2B5EF4-FFF2-40B4-BE49-F238E27FC236}">
                      <a16:creationId xmlns:a16="http://schemas.microsoft.com/office/drawing/2014/main" id="{C15ABBA5-964D-5FB6-276F-6C028749AF3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27" name="Picture 19">
                  <a:extLst>
                    <a:ext uri="{FF2B5EF4-FFF2-40B4-BE49-F238E27FC236}">
                      <a16:creationId xmlns:a16="http://schemas.microsoft.com/office/drawing/2014/main" id="{6660A0D6-7F94-2DD8-100D-49F720A0330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28" name="Picture 20">
                  <a:extLst>
                    <a:ext uri="{FF2B5EF4-FFF2-40B4-BE49-F238E27FC236}">
                      <a16:creationId xmlns:a16="http://schemas.microsoft.com/office/drawing/2014/main" id="{09B06761-EAEC-BA3B-7754-83614D11CDB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29" name="Picture 21">
                  <a:extLst>
                    <a:ext uri="{FF2B5EF4-FFF2-40B4-BE49-F238E27FC236}">
                      <a16:creationId xmlns:a16="http://schemas.microsoft.com/office/drawing/2014/main" id="{1EDF2732-ECB6-4931-9FDA-4FC5B7027C1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30" name="Picture 22">
                  <a:extLst>
                    <a:ext uri="{FF2B5EF4-FFF2-40B4-BE49-F238E27FC236}">
                      <a16:creationId xmlns:a16="http://schemas.microsoft.com/office/drawing/2014/main" id="{B3238291-1BAA-A835-8DEC-24C8B1C689F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31" name="Picture 23">
                  <a:extLst>
                    <a:ext uri="{FF2B5EF4-FFF2-40B4-BE49-F238E27FC236}">
                      <a16:creationId xmlns:a16="http://schemas.microsoft.com/office/drawing/2014/main" id="{DFD1B418-0D7F-CEC1-F611-F86120A8A54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32" name="Picture 24">
                  <a:extLst>
                    <a:ext uri="{FF2B5EF4-FFF2-40B4-BE49-F238E27FC236}">
                      <a16:creationId xmlns:a16="http://schemas.microsoft.com/office/drawing/2014/main" id="{8E761BCD-D8C9-C6B5-DD01-E41017CD16B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33" name="Picture 25">
                  <a:extLst>
                    <a:ext uri="{FF2B5EF4-FFF2-40B4-BE49-F238E27FC236}">
                      <a16:creationId xmlns:a16="http://schemas.microsoft.com/office/drawing/2014/main" id="{C85C07E1-C1E9-8368-472C-83AC3F397A0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68634" name="Group 26">
                <a:extLst>
                  <a:ext uri="{FF2B5EF4-FFF2-40B4-BE49-F238E27FC236}">
                    <a16:creationId xmlns:a16="http://schemas.microsoft.com/office/drawing/2014/main" id="{3111F4D5-17DF-8C4D-2F1A-15C59B191C9B}"/>
                  </a:ext>
                </a:extLst>
              </p:cNvPr>
              <p:cNvGrpSpPr>
                <a:grpSpLocks/>
              </p:cNvGrpSpPr>
              <p:nvPr userDrawn="1"/>
            </p:nvGrpSpPr>
            <p:grpSpPr bwMode="auto">
              <a:xfrm>
                <a:off x="4944" y="1008"/>
                <a:ext cx="522" cy="2967"/>
                <a:chOff x="4944" y="1008"/>
                <a:chExt cx="522" cy="2967"/>
              </a:xfrm>
            </p:grpSpPr>
            <p:pic>
              <p:nvPicPr>
                <p:cNvPr id="68635" name="Picture 27">
                  <a:extLst>
                    <a:ext uri="{FF2B5EF4-FFF2-40B4-BE49-F238E27FC236}">
                      <a16:creationId xmlns:a16="http://schemas.microsoft.com/office/drawing/2014/main" id="{06159CDE-5A54-0632-AA3C-CE662F44DB3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36" name="Picture 28">
                  <a:extLst>
                    <a:ext uri="{FF2B5EF4-FFF2-40B4-BE49-F238E27FC236}">
                      <a16:creationId xmlns:a16="http://schemas.microsoft.com/office/drawing/2014/main" id="{7620EA4F-9302-DD1F-FDA2-4B3488F205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37" name="Picture 29">
                  <a:extLst>
                    <a:ext uri="{FF2B5EF4-FFF2-40B4-BE49-F238E27FC236}">
                      <a16:creationId xmlns:a16="http://schemas.microsoft.com/office/drawing/2014/main" id="{1BF11B73-15F6-3DA4-E605-59A6204A9E2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38" name="Picture 30">
                  <a:extLst>
                    <a:ext uri="{FF2B5EF4-FFF2-40B4-BE49-F238E27FC236}">
                      <a16:creationId xmlns:a16="http://schemas.microsoft.com/office/drawing/2014/main" id="{896CBE7C-C96E-3C7A-5796-FA7B98BC01A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39" name="Picture 31">
                  <a:extLst>
                    <a:ext uri="{FF2B5EF4-FFF2-40B4-BE49-F238E27FC236}">
                      <a16:creationId xmlns:a16="http://schemas.microsoft.com/office/drawing/2014/main" id="{B31878CC-FDB4-92EC-A0AD-B259200D197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40" name="Picture 32">
                  <a:extLst>
                    <a:ext uri="{FF2B5EF4-FFF2-40B4-BE49-F238E27FC236}">
                      <a16:creationId xmlns:a16="http://schemas.microsoft.com/office/drawing/2014/main" id="{3F33E1AF-9139-60CF-7FCE-030D6371044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41" name="Picture 33">
                  <a:extLst>
                    <a:ext uri="{FF2B5EF4-FFF2-40B4-BE49-F238E27FC236}">
                      <a16:creationId xmlns:a16="http://schemas.microsoft.com/office/drawing/2014/main" id="{4CF0E5A4-75BE-5E5C-78C9-1D583832F33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42" name="Picture 34">
                  <a:extLst>
                    <a:ext uri="{FF2B5EF4-FFF2-40B4-BE49-F238E27FC236}">
                      <a16:creationId xmlns:a16="http://schemas.microsoft.com/office/drawing/2014/main" id="{B066481C-0B1A-E505-6D6F-2152806247D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43" name="Picture 35">
                  <a:extLst>
                    <a:ext uri="{FF2B5EF4-FFF2-40B4-BE49-F238E27FC236}">
                      <a16:creationId xmlns:a16="http://schemas.microsoft.com/office/drawing/2014/main" id="{7EE0C103-BD49-AEF1-31D5-23299AC3CFF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44" name="Picture 36">
                  <a:extLst>
                    <a:ext uri="{FF2B5EF4-FFF2-40B4-BE49-F238E27FC236}">
                      <a16:creationId xmlns:a16="http://schemas.microsoft.com/office/drawing/2014/main" id="{1DC7DD9A-A4F5-61A5-898A-5006ECAF071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45" name="Picture 37">
                  <a:extLst>
                    <a:ext uri="{FF2B5EF4-FFF2-40B4-BE49-F238E27FC236}">
                      <a16:creationId xmlns:a16="http://schemas.microsoft.com/office/drawing/2014/main" id="{47CCE3B7-BF5A-C435-F08A-0E351935FEE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46" name="Picture 38">
                  <a:extLst>
                    <a:ext uri="{FF2B5EF4-FFF2-40B4-BE49-F238E27FC236}">
                      <a16:creationId xmlns:a16="http://schemas.microsoft.com/office/drawing/2014/main" id="{4EBAC23E-2E3C-B133-9D16-EFD47585C1A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47" name="Picture 39">
                  <a:extLst>
                    <a:ext uri="{FF2B5EF4-FFF2-40B4-BE49-F238E27FC236}">
                      <a16:creationId xmlns:a16="http://schemas.microsoft.com/office/drawing/2014/main" id="{3680B314-4818-3402-902D-8BE70582AE1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48" name="Picture 40">
                  <a:extLst>
                    <a:ext uri="{FF2B5EF4-FFF2-40B4-BE49-F238E27FC236}">
                      <a16:creationId xmlns:a16="http://schemas.microsoft.com/office/drawing/2014/main" id="{8DAAAC15-F976-A69E-590B-5439F779EF1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49" name="Picture 41">
                  <a:extLst>
                    <a:ext uri="{FF2B5EF4-FFF2-40B4-BE49-F238E27FC236}">
                      <a16:creationId xmlns:a16="http://schemas.microsoft.com/office/drawing/2014/main" id="{1D9FEB56-4E42-3964-1F83-6A2083E4D56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50" name="Picture 42">
                  <a:extLst>
                    <a:ext uri="{FF2B5EF4-FFF2-40B4-BE49-F238E27FC236}">
                      <a16:creationId xmlns:a16="http://schemas.microsoft.com/office/drawing/2014/main" id="{0B783D54-C782-9292-B4F8-9A9E7FE6112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51" name="Picture 43">
                  <a:extLst>
                    <a:ext uri="{FF2B5EF4-FFF2-40B4-BE49-F238E27FC236}">
                      <a16:creationId xmlns:a16="http://schemas.microsoft.com/office/drawing/2014/main" id="{6A603651-B6C2-0406-B72F-7725041A4EF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52" name="Picture 44">
                  <a:extLst>
                    <a:ext uri="{FF2B5EF4-FFF2-40B4-BE49-F238E27FC236}">
                      <a16:creationId xmlns:a16="http://schemas.microsoft.com/office/drawing/2014/main" id="{55310B86-C378-D029-4A64-424D8648861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53" name="Picture 45">
                  <a:extLst>
                    <a:ext uri="{FF2B5EF4-FFF2-40B4-BE49-F238E27FC236}">
                      <a16:creationId xmlns:a16="http://schemas.microsoft.com/office/drawing/2014/main" id="{B2E788BE-135F-BCAE-2160-305354CD8EB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68654" name="Freeform 46">
              <a:extLst>
                <a:ext uri="{FF2B5EF4-FFF2-40B4-BE49-F238E27FC236}">
                  <a16:creationId xmlns:a16="http://schemas.microsoft.com/office/drawing/2014/main" id="{E57736BA-E7B3-D503-C282-5AAFAB5A3994}"/>
                </a:ext>
              </a:extLst>
            </p:cNvPr>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8655" name="Freeform 47">
              <a:extLst>
                <a:ext uri="{FF2B5EF4-FFF2-40B4-BE49-F238E27FC236}">
                  <a16:creationId xmlns:a16="http://schemas.microsoft.com/office/drawing/2014/main" id="{8CC26FAF-073A-7AB5-E00C-54A0CDF28629}"/>
                </a:ext>
              </a:extLst>
            </p:cNvPr>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8656" name="Freeform 48">
              <a:extLst>
                <a:ext uri="{FF2B5EF4-FFF2-40B4-BE49-F238E27FC236}">
                  <a16:creationId xmlns:a16="http://schemas.microsoft.com/office/drawing/2014/main" id="{3EEF1BDF-70B0-C3A5-C3F4-20F41D08F22B}"/>
                </a:ext>
              </a:extLst>
            </p:cNvPr>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8657" name="Freeform 49">
              <a:extLst>
                <a:ext uri="{FF2B5EF4-FFF2-40B4-BE49-F238E27FC236}">
                  <a16:creationId xmlns:a16="http://schemas.microsoft.com/office/drawing/2014/main" id="{EA5A83F7-B5BD-5D0F-39BA-6DC695DBD923}"/>
                </a:ext>
              </a:extLst>
            </p:cNvPr>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8658" name="Freeform 50">
              <a:extLst>
                <a:ext uri="{FF2B5EF4-FFF2-40B4-BE49-F238E27FC236}">
                  <a16:creationId xmlns:a16="http://schemas.microsoft.com/office/drawing/2014/main" id="{CC8C05D6-AD82-FBB6-6000-46995A216375}"/>
                </a:ext>
              </a:extLst>
            </p:cNvPr>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8659" name="Freeform 51">
              <a:extLst>
                <a:ext uri="{FF2B5EF4-FFF2-40B4-BE49-F238E27FC236}">
                  <a16:creationId xmlns:a16="http://schemas.microsoft.com/office/drawing/2014/main" id="{5255DA7C-BB3E-024C-8CB3-13D49488C925}"/>
                </a:ext>
              </a:extLst>
            </p:cNvPr>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8660" name="Freeform 52">
              <a:extLst>
                <a:ext uri="{FF2B5EF4-FFF2-40B4-BE49-F238E27FC236}">
                  <a16:creationId xmlns:a16="http://schemas.microsoft.com/office/drawing/2014/main" id="{E29A4492-3656-99C0-E419-0F18522CFD2C}"/>
                </a:ext>
              </a:extLst>
            </p:cNvPr>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8661" name="Freeform 53">
              <a:extLst>
                <a:ext uri="{FF2B5EF4-FFF2-40B4-BE49-F238E27FC236}">
                  <a16:creationId xmlns:a16="http://schemas.microsoft.com/office/drawing/2014/main" id="{D0E78EAB-80A5-9D52-4F0D-AA09D4EE959F}"/>
                </a:ext>
              </a:extLst>
            </p:cNvPr>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8662" name="Rectangle 54">
              <a:extLst>
                <a:ext uri="{FF2B5EF4-FFF2-40B4-BE49-F238E27FC236}">
                  <a16:creationId xmlns:a16="http://schemas.microsoft.com/office/drawing/2014/main" id="{92881A4B-65A3-B24D-E6BA-5BF4C84DCF40}"/>
                </a:ext>
              </a:extLst>
            </p:cNvPr>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68663" name="Freeform 55">
              <a:extLst>
                <a:ext uri="{FF2B5EF4-FFF2-40B4-BE49-F238E27FC236}">
                  <a16:creationId xmlns:a16="http://schemas.microsoft.com/office/drawing/2014/main" id="{A82F784F-654A-C2AD-E88B-3CBFA1615AE5}"/>
                </a:ext>
              </a:extLst>
            </p:cNvPr>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8664" name="AutoShape 56">
              <a:extLst>
                <a:ext uri="{FF2B5EF4-FFF2-40B4-BE49-F238E27FC236}">
                  <a16:creationId xmlns:a16="http://schemas.microsoft.com/office/drawing/2014/main" id="{216E54DB-5D27-33FA-70BE-D357D3938D68}"/>
                </a:ext>
              </a:extLst>
            </p:cNvPr>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endParaRPr kumimoji="1" lang="en-US" altLang="en-US"/>
            </a:p>
          </p:txBody>
        </p:sp>
      </p:grpSp>
      <p:sp>
        <p:nvSpPr>
          <p:cNvPr id="68665" name="Rectangle 57">
            <a:extLst>
              <a:ext uri="{FF2B5EF4-FFF2-40B4-BE49-F238E27FC236}">
                <a16:creationId xmlns:a16="http://schemas.microsoft.com/office/drawing/2014/main" id="{F5FD1F18-08CD-5662-CE67-A1E17CE14629}"/>
              </a:ext>
            </a:extLst>
          </p:cNvPr>
          <p:cNvSpPr>
            <a:spLocks noGrp="1" noChangeArrowheads="1"/>
          </p:cNvSpPr>
          <p:nvPr>
            <p:ph type="ctrTitle" sz="quarter"/>
          </p:nvPr>
        </p:nvSpPr>
        <p:spPr>
          <a:xfrm>
            <a:off x="685800" y="1370013"/>
            <a:ext cx="6965950" cy="2057400"/>
          </a:xfrm>
        </p:spPr>
        <p:txBody>
          <a:bodyPr/>
          <a:lstStyle>
            <a:lvl1pPr>
              <a:defRPr/>
            </a:lvl1pPr>
          </a:lstStyle>
          <a:p>
            <a:pPr lvl="0"/>
            <a:r>
              <a:rPr lang="en-GB" altLang="en-US" noProof="0"/>
              <a:t>Click to edit Master title style</a:t>
            </a:r>
          </a:p>
        </p:txBody>
      </p:sp>
      <p:sp>
        <p:nvSpPr>
          <p:cNvPr id="68666" name="Rectangle 58">
            <a:extLst>
              <a:ext uri="{FF2B5EF4-FFF2-40B4-BE49-F238E27FC236}">
                <a16:creationId xmlns:a16="http://schemas.microsoft.com/office/drawing/2014/main" id="{33CA6124-7EBF-5FE9-2526-01E25A2BA6B7}"/>
              </a:ext>
            </a:extLst>
          </p:cNvPr>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pPr lvl="0"/>
            <a:r>
              <a:rPr lang="en-GB" altLang="en-US" noProof="0"/>
              <a:t>Click to edit Master subtitle style</a:t>
            </a:r>
          </a:p>
        </p:txBody>
      </p:sp>
      <p:sp>
        <p:nvSpPr>
          <p:cNvPr id="68667" name="Rectangle 59">
            <a:extLst>
              <a:ext uri="{FF2B5EF4-FFF2-40B4-BE49-F238E27FC236}">
                <a16:creationId xmlns:a16="http://schemas.microsoft.com/office/drawing/2014/main" id="{42238A39-EE73-BD72-95F3-9985710E0A64}"/>
              </a:ext>
            </a:extLst>
          </p:cNvPr>
          <p:cNvSpPr>
            <a:spLocks noGrp="1" noChangeArrowheads="1"/>
          </p:cNvSpPr>
          <p:nvPr>
            <p:ph type="dt" sz="quarter" idx="2"/>
          </p:nvPr>
        </p:nvSpPr>
        <p:spPr/>
        <p:txBody>
          <a:bodyPr/>
          <a:lstStyle>
            <a:lvl1pPr>
              <a:defRPr/>
            </a:lvl1pPr>
          </a:lstStyle>
          <a:p>
            <a:endParaRPr lang="en-GB" altLang="en-US"/>
          </a:p>
        </p:txBody>
      </p:sp>
      <p:sp>
        <p:nvSpPr>
          <p:cNvPr id="68668" name="Rectangle 60">
            <a:extLst>
              <a:ext uri="{FF2B5EF4-FFF2-40B4-BE49-F238E27FC236}">
                <a16:creationId xmlns:a16="http://schemas.microsoft.com/office/drawing/2014/main" id="{4A36C041-5E29-C8FC-0541-BCC51A0BFD43}"/>
              </a:ext>
            </a:extLst>
          </p:cNvPr>
          <p:cNvSpPr>
            <a:spLocks noGrp="1" noChangeArrowheads="1"/>
          </p:cNvSpPr>
          <p:nvPr>
            <p:ph type="ftr" sz="quarter" idx="3"/>
          </p:nvPr>
        </p:nvSpPr>
        <p:spPr/>
        <p:txBody>
          <a:bodyPr/>
          <a:lstStyle>
            <a:lvl1pPr>
              <a:defRPr/>
            </a:lvl1pPr>
          </a:lstStyle>
          <a:p>
            <a:endParaRPr lang="en-GB" altLang="en-US"/>
          </a:p>
        </p:txBody>
      </p:sp>
      <p:sp>
        <p:nvSpPr>
          <p:cNvPr id="68669" name="Rectangle 61">
            <a:extLst>
              <a:ext uri="{FF2B5EF4-FFF2-40B4-BE49-F238E27FC236}">
                <a16:creationId xmlns:a16="http://schemas.microsoft.com/office/drawing/2014/main" id="{BB18921F-327E-8076-228D-1BC63BF79804}"/>
              </a:ext>
            </a:extLst>
          </p:cNvPr>
          <p:cNvSpPr>
            <a:spLocks noGrp="1" noChangeArrowheads="1"/>
          </p:cNvSpPr>
          <p:nvPr>
            <p:ph type="sldNum" sz="quarter" idx="4"/>
          </p:nvPr>
        </p:nvSpPr>
        <p:spPr/>
        <p:txBody>
          <a:bodyPr/>
          <a:lstStyle>
            <a:lvl1pPr>
              <a:defRPr/>
            </a:lvl1pPr>
          </a:lstStyle>
          <a:p>
            <a:fld id="{BE1E419F-8E79-49D8-A9A8-A626D9BC879D}"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5E1CB-2103-ED73-9E35-C9FD24F6AFD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298FEDA-7F29-8F46-BA3C-1B9A989F4E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CC384A-E7F2-3D5A-5D58-2352577EDE2D}"/>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00859A3F-B78C-7222-1070-E73B95F8D1B4}"/>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1165E594-814D-2D08-53A4-C865FCBED5B3}"/>
              </a:ext>
            </a:extLst>
          </p:cNvPr>
          <p:cNvSpPr>
            <a:spLocks noGrp="1"/>
          </p:cNvSpPr>
          <p:nvPr>
            <p:ph type="sldNum" sz="quarter" idx="12"/>
          </p:nvPr>
        </p:nvSpPr>
        <p:spPr/>
        <p:txBody>
          <a:bodyPr/>
          <a:lstStyle>
            <a:lvl1pPr>
              <a:defRPr/>
            </a:lvl1pPr>
          </a:lstStyle>
          <a:p>
            <a:fld id="{56511920-0C81-45C0-ADA4-BE06E79EB67D}" type="slidenum">
              <a:rPr lang="en-GB" altLang="en-US"/>
              <a:pPr/>
              <a:t>‹#›</a:t>
            </a:fld>
            <a:endParaRPr lang="en-GB" altLang="en-US"/>
          </a:p>
        </p:txBody>
      </p:sp>
    </p:spTree>
    <p:extLst>
      <p:ext uri="{BB962C8B-B14F-4D97-AF65-F5344CB8AC3E}">
        <p14:creationId xmlns:p14="http://schemas.microsoft.com/office/powerpoint/2010/main" val="2374789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A1D2DC-6040-B313-1D77-1EA210336DC2}"/>
              </a:ext>
            </a:extLst>
          </p:cNvPr>
          <p:cNvSpPr>
            <a:spLocks noGrp="1"/>
          </p:cNvSpPr>
          <p:nvPr>
            <p:ph type="title" orient="vert"/>
          </p:nvPr>
        </p:nvSpPr>
        <p:spPr>
          <a:xfrm>
            <a:off x="5827713" y="227013"/>
            <a:ext cx="1868487" cy="5868987"/>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E4C8D1-5C73-B0C6-BFA2-F0BDD8CC6513}"/>
              </a:ext>
            </a:extLst>
          </p:cNvPr>
          <p:cNvSpPr>
            <a:spLocks noGrp="1"/>
          </p:cNvSpPr>
          <p:nvPr>
            <p:ph type="body" orient="vert" idx="1"/>
          </p:nvPr>
        </p:nvSpPr>
        <p:spPr>
          <a:xfrm>
            <a:off x="219075" y="227013"/>
            <a:ext cx="5456238"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1085AF-472A-493C-CB13-F898937498FB}"/>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E9C93FD4-5937-6A6B-8EAA-DCC0E0930980}"/>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799EC4C0-BE65-15A2-7C57-C0C77EA0465E}"/>
              </a:ext>
            </a:extLst>
          </p:cNvPr>
          <p:cNvSpPr>
            <a:spLocks noGrp="1"/>
          </p:cNvSpPr>
          <p:nvPr>
            <p:ph type="sldNum" sz="quarter" idx="12"/>
          </p:nvPr>
        </p:nvSpPr>
        <p:spPr/>
        <p:txBody>
          <a:bodyPr/>
          <a:lstStyle>
            <a:lvl1pPr>
              <a:defRPr/>
            </a:lvl1pPr>
          </a:lstStyle>
          <a:p>
            <a:fld id="{9E2F95E4-9DEF-42BA-AF57-3759825712C7}" type="slidenum">
              <a:rPr lang="en-GB" altLang="en-US"/>
              <a:pPr/>
              <a:t>‹#›</a:t>
            </a:fld>
            <a:endParaRPr lang="en-GB" altLang="en-US"/>
          </a:p>
        </p:txBody>
      </p:sp>
    </p:spTree>
    <p:extLst>
      <p:ext uri="{BB962C8B-B14F-4D97-AF65-F5344CB8AC3E}">
        <p14:creationId xmlns:p14="http://schemas.microsoft.com/office/powerpoint/2010/main" val="2963224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5F148-A0EF-0EFB-B14C-043927480C98}"/>
              </a:ext>
            </a:extLst>
          </p:cNvPr>
          <p:cNvSpPr>
            <a:spLocks noGrp="1"/>
          </p:cNvSpPr>
          <p:nvPr>
            <p:ph type="title"/>
          </p:nvPr>
        </p:nvSpPr>
        <p:spPr>
          <a:xfrm>
            <a:off x="219075" y="227013"/>
            <a:ext cx="7477125"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A6E7B-08BD-8485-DEDB-340A0AAB70F4}"/>
              </a:ext>
            </a:extLst>
          </p:cNvPr>
          <p:cNvSpPr>
            <a:spLocks noGrp="1"/>
          </p:cNvSpPr>
          <p:nvPr>
            <p:ph type="body" sz="half" idx="1"/>
          </p:nvPr>
        </p:nvSpPr>
        <p:spPr>
          <a:xfrm>
            <a:off x="263525" y="1598613"/>
            <a:ext cx="7386638"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BFC4750-680D-C02A-607A-2493BF689B1E}"/>
              </a:ext>
            </a:extLst>
          </p:cNvPr>
          <p:cNvSpPr>
            <a:spLocks noGrp="1"/>
          </p:cNvSpPr>
          <p:nvPr>
            <p:ph sz="half" idx="2"/>
          </p:nvPr>
        </p:nvSpPr>
        <p:spPr>
          <a:xfrm>
            <a:off x="263525" y="3922713"/>
            <a:ext cx="7386638" cy="2173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C2D9D01-D960-5C35-184B-E61116D9BDFF}"/>
              </a:ext>
            </a:extLst>
          </p:cNvPr>
          <p:cNvSpPr>
            <a:spLocks noGrp="1"/>
          </p:cNvSpPr>
          <p:nvPr>
            <p:ph type="dt" sz="half" idx="10"/>
          </p:nvPr>
        </p:nvSpPr>
        <p:spPr>
          <a:xfrm>
            <a:off x="301625" y="6242050"/>
            <a:ext cx="1782763" cy="474663"/>
          </a:xfrm>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DFB4D7C9-E215-50F7-4124-2EE730ADB3FA}"/>
              </a:ext>
            </a:extLst>
          </p:cNvPr>
          <p:cNvSpPr>
            <a:spLocks noGrp="1"/>
          </p:cNvSpPr>
          <p:nvPr>
            <p:ph type="ftr" sz="quarter" idx="11"/>
          </p:nvPr>
        </p:nvSpPr>
        <p:spPr>
          <a:xfrm>
            <a:off x="2257425" y="6248400"/>
            <a:ext cx="3455988" cy="474663"/>
          </a:xfrm>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65AFD037-2B9F-8325-0AE7-999A22F6197D}"/>
              </a:ext>
            </a:extLst>
          </p:cNvPr>
          <p:cNvSpPr>
            <a:spLocks noGrp="1"/>
          </p:cNvSpPr>
          <p:nvPr>
            <p:ph type="sldNum" sz="quarter" idx="12"/>
          </p:nvPr>
        </p:nvSpPr>
        <p:spPr>
          <a:xfrm>
            <a:off x="5867400" y="6248400"/>
            <a:ext cx="1755775" cy="474663"/>
          </a:xfrm>
        </p:spPr>
        <p:txBody>
          <a:bodyPr/>
          <a:lstStyle>
            <a:lvl1pPr>
              <a:defRPr/>
            </a:lvl1pPr>
          </a:lstStyle>
          <a:p>
            <a:fld id="{56D9DADA-3651-422A-B865-E16D938B771E}" type="slidenum">
              <a:rPr lang="en-GB" altLang="en-US"/>
              <a:pPr/>
              <a:t>‹#›</a:t>
            </a:fld>
            <a:endParaRPr lang="en-GB" altLang="en-US"/>
          </a:p>
        </p:txBody>
      </p:sp>
    </p:spTree>
    <p:extLst>
      <p:ext uri="{BB962C8B-B14F-4D97-AF65-F5344CB8AC3E}">
        <p14:creationId xmlns:p14="http://schemas.microsoft.com/office/powerpoint/2010/main" val="3287968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8B614-94A4-9060-1DA1-36AE393BE088}"/>
              </a:ext>
            </a:extLst>
          </p:cNvPr>
          <p:cNvSpPr>
            <a:spLocks noGrp="1"/>
          </p:cNvSpPr>
          <p:nvPr>
            <p:ph type="title"/>
          </p:nvPr>
        </p:nvSpPr>
        <p:spPr>
          <a:xfrm>
            <a:off x="219075" y="227013"/>
            <a:ext cx="7477125" cy="114300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06B4E85-78AA-C91E-EDC1-5266F9498017}"/>
              </a:ext>
            </a:extLst>
          </p:cNvPr>
          <p:cNvSpPr>
            <a:spLocks noGrp="1"/>
          </p:cNvSpPr>
          <p:nvPr>
            <p:ph sz="half" idx="1"/>
          </p:nvPr>
        </p:nvSpPr>
        <p:spPr>
          <a:xfrm>
            <a:off x="263525" y="1598613"/>
            <a:ext cx="3616325" cy="4497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47C2546-FE7D-5F33-3BA9-39879E57072B}"/>
              </a:ext>
            </a:extLst>
          </p:cNvPr>
          <p:cNvSpPr>
            <a:spLocks noGrp="1"/>
          </p:cNvSpPr>
          <p:nvPr>
            <p:ph sz="quarter" idx="2"/>
          </p:nvPr>
        </p:nvSpPr>
        <p:spPr>
          <a:xfrm>
            <a:off x="4032250" y="1598613"/>
            <a:ext cx="3617913"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a:extLst>
              <a:ext uri="{FF2B5EF4-FFF2-40B4-BE49-F238E27FC236}">
                <a16:creationId xmlns:a16="http://schemas.microsoft.com/office/drawing/2014/main" id="{8791BAC2-A801-0951-BAD4-C0B41CDB2901}"/>
              </a:ext>
            </a:extLst>
          </p:cNvPr>
          <p:cNvSpPr>
            <a:spLocks noGrp="1"/>
          </p:cNvSpPr>
          <p:nvPr>
            <p:ph sz="quarter" idx="3"/>
          </p:nvPr>
        </p:nvSpPr>
        <p:spPr>
          <a:xfrm>
            <a:off x="4032250" y="3922713"/>
            <a:ext cx="3617913" cy="2173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Date Placeholder 5">
            <a:extLst>
              <a:ext uri="{FF2B5EF4-FFF2-40B4-BE49-F238E27FC236}">
                <a16:creationId xmlns:a16="http://schemas.microsoft.com/office/drawing/2014/main" id="{4DEA4A9D-15E9-DBD6-8870-E02B9306355C}"/>
              </a:ext>
            </a:extLst>
          </p:cNvPr>
          <p:cNvSpPr>
            <a:spLocks noGrp="1"/>
          </p:cNvSpPr>
          <p:nvPr>
            <p:ph type="dt" sz="half" idx="10"/>
          </p:nvPr>
        </p:nvSpPr>
        <p:spPr>
          <a:xfrm>
            <a:off x="301625" y="6242050"/>
            <a:ext cx="1782763" cy="474663"/>
          </a:xfrm>
        </p:spPr>
        <p:txBody>
          <a:bodyPr/>
          <a:lstStyle>
            <a:lvl1pPr>
              <a:defRPr/>
            </a:lvl1pPr>
          </a:lstStyle>
          <a:p>
            <a:endParaRPr lang="en-GB" altLang="en-US"/>
          </a:p>
        </p:txBody>
      </p:sp>
      <p:sp>
        <p:nvSpPr>
          <p:cNvPr id="7" name="Footer Placeholder 6">
            <a:extLst>
              <a:ext uri="{FF2B5EF4-FFF2-40B4-BE49-F238E27FC236}">
                <a16:creationId xmlns:a16="http://schemas.microsoft.com/office/drawing/2014/main" id="{E268DA40-1B28-467E-40C0-1D77AEE42F05}"/>
              </a:ext>
            </a:extLst>
          </p:cNvPr>
          <p:cNvSpPr>
            <a:spLocks noGrp="1"/>
          </p:cNvSpPr>
          <p:nvPr>
            <p:ph type="ftr" sz="quarter" idx="11"/>
          </p:nvPr>
        </p:nvSpPr>
        <p:spPr>
          <a:xfrm>
            <a:off x="2257425" y="6248400"/>
            <a:ext cx="3455988" cy="474663"/>
          </a:xfrm>
        </p:spPr>
        <p:txBody>
          <a:bodyPr/>
          <a:lstStyle>
            <a:lvl1pPr>
              <a:defRPr/>
            </a:lvl1pPr>
          </a:lstStyle>
          <a:p>
            <a:endParaRPr lang="en-GB" altLang="en-US"/>
          </a:p>
        </p:txBody>
      </p:sp>
      <p:sp>
        <p:nvSpPr>
          <p:cNvPr id="8" name="Slide Number Placeholder 7">
            <a:extLst>
              <a:ext uri="{FF2B5EF4-FFF2-40B4-BE49-F238E27FC236}">
                <a16:creationId xmlns:a16="http://schemas.microsoft.com/office/drawing/2014/main" id="{655CC6A4-ABF4-D697-7709-D0E1209BE76E}"/>
              </a:ext>
            </a:extLst>
          </p:cNvPr>
          <p:cNvSpPr>
            <a:spLocks noGrp="1"/>
          </p:cNvSpPr>
          <p:nvPr>
            <p:ph type="sldNum" sz="quarter" idx="12"/>
          </p:nvPr>
        </p:nvSpPr>
        <p:spPr>
          <a:xfrm>
            <a:off x="5867400" y="6248400"/>
            <a:ext cx="1755775" cy="474663"/>
          </a:xfrm>
        </p:spPr>
        <p:txBody>
          <a:bodyPr/>
          <a:lstStyle>
            <a:lvl1pPr>
              <a:defRPr/>
            </a:lvl1pPr>
          </a:lstStyle>
          <a:p>
            <a:fld id="{C03224D0-A9BD-429A-BFCB-6B26EAC3C1CA}" type="slidenum">
              <a:rPr lang="en-GB" altLang="en-US"/>
              <a:pPr/>
              <a:t>‹#›</a:t>
            </a:fld>
            <a:endParaRPr lang="en-GB" altLang="en-US"/>
          </a:p>
        </p:txBody>
      </p:sp>
    </p:spTree>
    <p:extLst>
      <p:ext uri="{BB962C8B-B14F-4D97-AF65-F5344CB8AC3E}">
        <p14:creationId xmlns:p14="http://schemas.microsoft.com/office/powerpoint/2010/main" val="913959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D0AB4-7C4D-8B79-A4C1-2067B73DFB11}"/>
              </a:ext>
            </a:extLst>
          </p:cNvPr>
          <p:cNvSpPr>
            <a:spLocks noGrp="1"/>
          </p:cNvSpPr>
          <p:nvPr>
            <p:ph type="title"/>
          </p:nvPr>
        </p:nvSpPr>
        <p:spPr>
          <a:xfrm>
            <a:off x="219075" y="227013"/>
            <a:ext cx="7477125" cy="114300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58B86B-70FD-B6F6-5384-D1774DDF2173}"/>
              </a:ext>
            </a:extLst>
          </p:cNvPr>
          <p:cNvSpPr>
            <a:spLocks noGrp="1"/>
          </p:cNvSpPr>
          <p:nvPr>
            <p:ph sz="half" idx="1"/>
          </p:nvPr>
        </p:nvSpPr>
        <p:spPr>
          <a:xfrm>
            <a:off x="263525" y="1598613"/>
            <a:ext cx="7386638"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56E6F20-6B5D-114C-5BF7-C516826C25CE}"/>
              </a:ext>
            </a:extLst>
          </p:cNvPr>
          <p:cNvSpPr>
            <a:spLocks noGrp="1"/>
          </p:cNvSpPr>
          <p:nvPr>
            <p:ph type="body" sz="half" idx="2"/>
          </p:nvPr>
        </p:nvSpPr>
        <p:spPr>
          <a:xfrm>
            <a:off x="263525" y="3922713"/>
            <a:ext cx="7386638" cy="2173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AF0026E-6EE2-EB89-4CD8-3105C755A1BA}"/>
              </a:ext>
            </a:extLst>
          </p:cNvPr>
          <p:cNvSpPr>
            <a:spLocks noGrp="1"/>
          </p:cNvSpPr>
          <p:nvPr>
            <p:ph type="dt" sz="half" idx="10"/>
          </p:nvPr>
        </p:nvSpPr>
        <p:spPr>
          <a:xfrm>
            <a:off x="301625" y="6242050"/>
            <a:ext cx="1782763" cy="474663"/>
          </a:xfrm>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3B1EFA40-43D8-82B7-3DE9-1613C72A7CCF}"/>
              </a:ext>
            </a:extLst>
          </p:cNvPr>
          <p:cNvSpPr>
            <a:spLocks noGrp="1"/>
          </p:cNvSpPr>
          <p:nvPr>
            <p:ph type="ftr" sz="quarter" idx="11"/>
          </p:nvPr>
        </p:nvSpPr>
        <p:spPr>
          <a:xfrm>
            <a:off x="2257425" y="6248400"/>
            <a:ext cx="3455988" cy="474663"/>
          </a:xfrm>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CC50996B-82C1-41CD-CD8D-02888FCD62BE}"/>
              </a:ext>
            </a:extLst>
          </p:cNvPr>
          <p:cNvSpPr>
            <a:spLocks noGrp="1"/>
          </p:cNvSpPr>
          <p:nvPr>
            <p:ph type="sldNum" sz="quarter" idx="12"/>
          </p:nvPr>
        </p:nvSpPr>
        <p:spPr>
          <a:xfrm>
            <a:off x="5867400" y="6248400"/>
            <a:ext cx="1755775" cy="474663"/>
          </a:xfrm>
        </p:spPr>
        <p:txBody>
          <a:bodyPr/>
          <a:lstStyle>
            <a:lvl1pPr>
              <a:defRPr/>
            </a:lvl1pPr>
          </a:lstStyle>
          <a:p>
            <a:fld id="{03CB01F4-D2F6-4413-9567-C2551C5BEC2F}" type="slidenum">
              <a:rPr lang="en-GB" altLang="en-US"/>
              <a:pPr/>
              <a:t>‹#›</a:t>
            </a:fld>
            <a:endParaRPr lang="en-GB" altLang="en-US"/>
          </a:p>
        </p:txBody>
      </p:sp>
    </p:spTree>
    <p:extLst>
      <p:ext uri="{BB962C8B-B14F-4D97-AF65-F5344CB8AC3E}">
        <p14:creationId xmlns:p14="http://schemas.microsoft.com/office/powerpoint/2010/main" val="3508300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8793F-85BE-26DC-712A-B4F20E895279}"/>
              </a:ext>
            </a:extLst>
          </p:cNvPr>
          <p:cNvSpPr>
            <a:spLocks noGrp="1"/>
          </p:cNvSpPr>
          <p:nvPr>
            <p:ph type="title"/>
          </p:nvPr>
        </p:nvSpPr>
        <p:spPr>
          <a:xfrm>
            <a:off x="219075" y="227013"/>
            <a:ext cx="7477125" cy="114300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2AB295-73BF-BA83-C1B7-1FE13C7092BC}"/>
              </a:ext>
            </a:extLst>
          </p:cNvPr>
          <p:cNvSpPr>
            <a:spLocks noGrp="1"/>
          </p:cNvSpPr>
          <p:nvPr>
            <p:ph sz="half" idx="1"/>
          </p:nvPr>
        </p:nvSpPr>
        <p:spPr>
          <a:xfrm>
            <a:off x="263525" y="1598613"/>
            <a:ext cx="3616325" cy="4497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0C5DEF9-0BD2-DD69-E2CC-3D57D70061E6}"/>
              </a:ext>
            </a:extLst>
          </p:cNvPr>
          <p:cNvSpPr>
            <a:spLocks noGrp="1"/>
          </p:cNvSpPr>
          <p:nvPr>
            <p:ph type="body" sz="half" idx="2"/>
          </p:nvPr>
        </p:nvSpPr>
        <p:spPr>
          <a:xfrm>
            <a:off x="4032250" y="1598613"/>
            <a:ext cx="3617913" cy="4497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237603D-BF1E-DB6D-A084-51A3100E677F}"/>
              </a:ext>
            </a:extLst>
          </p:cNvPr>
          <p:cNvSpPr>
            <a:spLocks noGrp="1"/>
          </p:cNvSpPr>
          <p:nvPr>
            <p:ph type="dt" sz="half" idx="10"/>
          </p:nvPr>
        </p:nvSpPr>
        <p:spPr>
          <a:xfrm>
            <a:off x="301625" y="6242050"/>
            <a:ext cx="1782763" cy="474663"/>
          </a:xfrm>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49FE9C75-DB54-12B1-1F38-F1B4E7C916B2}"/>
              </a:ext>
            </a:extLst>
          </p:cNvPr>
          <p:cNvSpPr>
            <a:spLocks noGrp="1"/>
          </p:cNvSpPr>
          <p:nvPr>
            <p:ph type="ftr" sz="quarter" idx="11"/>
          </p:nvPr>
        </p:nvSpPr>
        <p:spPr>
          <a:xfrm>
            <a:off x="2257425" y="6248400"/>
            <a:ext cx="3455988" cy="474663"/>
          </a:xfrm>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891B2ED3-3998-481E-3727-39FF99225F69}"/>
              </a:ext>
            </a:extLst>
          </p:cNvPr>
          <p:cNvSpPr>
            <a:spLocks noGrp="1"/>
          </p:cNvSpPr>
          <p:nvPr>
            <p:ph type="sldNum" sz="quarter" idx="12"/>
          </p:nvPr>
        </p:nvSpPr>
        <p:spPr>
          <a:xfrm>
            <a:off x="5867400" y="6248400"/>
            <a:ext cx="1755775" cy="474663"/>
          </a:xfrm>
        </p:spPr>
        <p:txBody>
          <a:bodyPr/>
          <a:lstStyle>
            <a:lvl1pPr>
              <a:defRPr/>
            </a:lvl1pPr>
          </a:lstStyle>
          <a:p>
            <a:fld id="{61A99CF3-8710-4BCB-8988-CF55302D7EB4}" type="slidenum">
              <a:rPr lang="en-GB" altLang="en-US"/>
              <a:pPr/>
              <a:t>‹#›</a:t>
            </a:fld>
            <a:endParaRPr lang="en-GB" altLang="en-US"/>
          </a:p>
        </p:txBody>
      </p:sp>
    </p:spTree>
    <p:extLst>
      <p:ext uri="{BB962C8B-B14F-4D97-AF65-F5344CB8AC3E}">
        <p14:creationId xmlns:p14="http://schemas.microsoft.com/office/powerpoint/2010/main" val="1637009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C4DE6-71A8-CEF7-150E-30733EEE1FB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63FA4C-9222-ADC5-1772-33D5AD3447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B99215-4CD4-06E9-0149-96EEBCEE2143}"/>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848DA398-F8C6-3E4D-0C2E-BCF05F7D35B8}"/>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4B935A63-0DBE-FCAD-6E63-79F7B61E64FC}"/>
              </a:ext>
            </a:extLst>
          </p:cNvPr>
          <p:cNvSpPr>
            <a:spLocks noGrp="1"/>
          </p:cNvSpPr>
          <p:nvPr>
            <p:ph type="sldNum" sz="quarter" idx="12"/>
          </p:nvPr>
        </p:nvSpPr>
        <p:spPr/>
        <p:txBody>
          <a:bodyPr/>
          <a:lstStyle>
            <a:lvl1pPr>
              <a:defRPr/>
            </a:lvl1pPr>
          </a:lstStyle>
          <a:p>
            <a:fld id="{47C57C35-6B5F-4836-BA92-45173E95A9D2}" type="slidenum">
              <a:rPr lang="en-GB" altLang="en-US"/>
              <a:pPr/>
              <a:t>‹#›</a:t>
            </a:fld>
            <a:endParaRPr lang="en-GB" altLang="en-US"/>
          </a:p>
        </p:txBody>
      </p:sp>
    </p:spTree>
    <p:extLst>
      <p:ext uri="{BB962C8B-B14F-4D97-AF65-F5344CB8AC3E}">
        <p14:creationId xmlns:p14="http://schemas.microsoft.com/office/powerpoint/2010/main" val="138897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75E0A-0EA9-682B-6ED1-27B13454385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4E545DF-96B5-6CD1-CB1C-71B5981DAFB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5A987596-6AA7-ED82-25AA-A8285F9EEC96}"/>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317CCFF8-4C8A-CAFE-C2EC-B6AFCDF695EE}"/>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127F13C1-865C-3A4C-B260-2CB60CC85CEA}"/>
              </a:ext>
            </a:extLst>
          </p:cNvPr>
          <p:cNvSpPr>
            <a:spLocks noGrp="1"/>
          </p:cNvSpPr>
          <p:nvPr>
            <p:ph type="sldNum" sz="quarter" idx="12"/>
          </p:nvPr>
        </p:nvSpPr>
        <p:spPr/>
        <p:txBody>
          <a:bodyPr/>
          <a:lstStyle>
            <a:lvl1pPr>
              <a:defRPr/>
            </a:lvl1pPr>
          </a:lstStyle>
          <a:p>
            <a:fld id="{483F7A67-BF5C-4ADC-8361-6F0DC40984C2}" type="slidenum">
              <a:rPr lang="en-GB" altLang="en-US"/>
              <a:pPr/>
              <a:t>‹#›</a:t>
            </a:fld>
            <a:endParaRPr lang="en-GB" altLang="en-US"/>
          </a:p>
        </p:txBody>
      </p:sp>
    </p:spTree>
    <p:extLst>
      <p:ext uri="{BB962C8B-B14F-4D97-AF65-F5344CB8AC3E}">
        <p14:creationId xmlns:p14="http://schemas.microsoft.com/office/powerpoint/2010/main" val="261112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FD821-C5C6-5814-AD30-F85FD97E06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67FE09-7E39-0D62-8BF5-A0880D017BDD}"/>
              </a:ext>
            </a:extLst>
          </p:cNvPr>
          <p:cNvSpPr>
            <a:spLocks noGrp="1"/>
          </p:cNvSpPr>
          <p:nvPr>
            <p:ph sz="half" idx="1"/>
          </p:nvPr>
        </p:nvSpPr>
        <p:spPr>
          <a:xfrm>
            <a:off x="263525" y="1598613"/>
            <a:ext cx="3616325" cy="4497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44B78A8-70E3-865F-88B1-B4F5C772F8BF}"/>
              </a:ext>
            </a:extLst>
          </p:cNvPr>
          <p:cNvSpPr>
            <a:spLocks noGrp="1"/>
          </p:cNvSpPr>
          <p:nvPr>
            <p:ph sz="half" idx="2"/>
          </p:nvPr>
        </p:nvSpPr>
        <p:spPr>
          <a:xfrm>
            <a:off x="4032250" y="1598613"/>
            <a:ext cx="3617913" cy="4497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AF43F26-6F18-ABF3-E03E-B2E65FC23465}"/>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990455AA-107F-5329-F5DC-DE43E768CDF1}"/>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1FC331E4-498E-ADFA-7F59-1D8991035DD4}"/>
              </a:ext>
            </a:extLst>
          </p:cNvPr>
          <p:cNvSpPr>
            <a:spLocks noGrp="1"/>
          </p:cNvSpPr>
          <p:nvPr>
            <p:ph type="sldNum" sz="quarter" idx="12"/>
          </p:nvPr>
        </p:nvSpPr>
        <p:spPr/>
        <p:txBody>
          <a:bodyPr/>
          <a:lstStyle>
            <a:lvl1pPr>
              <a:defRPr/>
            </a:lvl1pPr>
          </a:lstStyle>
          <a:p>
            <a:fld id="{F25E10F8-3488-40F1-BF8D-13DD6AAD2AF0}" type="slidenum">
              <a:rPr lang="en-GB" altLang="en-US"/>
              <a:pPr/>
              <a:t>‹#›</a:t>
            </a:fld>
            <a:endParaRPr lang="en-GB" altLang="en-US"/>
          </a:p>
        </p:txBody>
      </p:sp>
    </p:spTree>
    <p:extLst>
      <p:ext uri="{BB962C8B-B14F-4D97-AF65-F5344CB8AC3E}">
        <p14:creationId xmlns:p14="http://schemas.microsoft.com/office/powerpoint/2010/main" val="2842010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D36F2-D280-131C-8F84-1BA812796A9D}"/>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A9696E3-52BD-F0E6-9D54-1814AA0244B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84F8DB-3D8B-E6E0-EA20-5F9B31EDD47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FD6B33E-1A60-4211-0509-7418E32958C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7D174D-53AE-945B-C9B3-976CC419D8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9B1C1AE-0CC7-5152-F8F6-B6B29BFA8671}"/>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FDA9887E-FC76-FEA5-9A44-138DEE7A73BC}"/>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78716C5A-17C0-F9E6-CABC-EB7A47FC7904}"/>
              </a:ext>
            </a:extLst>
          </p:cNvPr>
          <p:cNvSpPr>
            <a:spLocks noGrp="1"/>
          </p:cNvSpPr>
          <p:nvPr>
            <p:ph type="sldNum" sz="quarter" idx="12"/>
          </p:nvPr>
        </p:nvSpPr>
        <p:spPr/>
        <p:txBody>
          <a:bodyPr/>
          <a:lstStyle>
            <a:lvl1pPr>
              <a:defRPr/>
            </a:lvl1pPr>
          </a:lstStyle>
          <a:p>
            <a:fld id="{096D3B21-F53E-4D21-B6EA-2E104FCFF42F}" type="slidenum">
              <a:rPr lang="en-GB" altLang="en-US"/>
              <a:pPr/>
              <a:t>‹#›</a:t>
            </a:fld>
            <a:endParaRPr lang="en-GB" altLang="en-US"/>
          </a:p>
        </p:txBody>
      </p:sp>
    </p:spTree>
    <p:extLst>
      <p:ext uri="{BB962C8B-B14F-4D97-AF65-F5344CB8AC3E}">
        <p14:creationId xmlns:p14="http://schemas.microsoft.com/office/powerpoint/2010/main" val="2979845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43F5E-7D6E-02FA-1859-1F076BFF81A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656ED86-388D-9C41-781D-1417A2C5AF6F}"/>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7B55D809-6539-1729-B2C4-06B290E10493}"/>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5071EB55-7FFA-529F-666C-63818DAB42A4}"/>
              </a:ext>
            </a:extLst>
          </p:cNvPr>
          <p:cNvSpPr>
            <a:spLocks noGrp="1"/>
          </p:cNvSpPr>
          <p:nvPr>
            <p:ph type="sldNum" sz="quarter" idx="12"/>
          </p:nvPr>
        </p:nvSpPr>
        <p:spPr/>
        <p:txBody>
          <a:bodyPr/>
          <a:lstStyle>
            <a:lvl1pPr>
              <a:defRPr/>
            </a:lvl1pPr>
          </a:lstStyle>
          <a:p>
            <a:fld id="{472C7298-4602-45CD-8C6D-A6DFF84A53AD}" type="slidenum">
              <a:rPr lang="en-GB" altLang="en-US"/>
              <a:pPr/>
              <a:t>‹#›</a:t>
            </a:fld>
            <a:endParaRPr lang="en-GB" altLang="en-US"/>
          </a:p>
        </p:txBody>
      </p:sp>
    </p:spTree>
    <p:extLst>
      <p:ext uri="{BB962C8B-B14F-4D97-AF65-F5344CB8AC3E}">
        <p14:creationId xmlns:p14="http://schemas.microsoft.com/office/powerpoint/2010/main" val="2494869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9B98DF-8BB6-334A-0DB2-33BCF527795F}"/>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7E6B1EC2-05F1-178F-EF14-5AD38ADFB437}"/>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52DC91A6-9948-7D7C-665B-D49C647799BC}"/>
              </a:ext>
            </a:extLst>
          </p:cNvPr>
          <p:cNvSpPr>
            <a:spLocks noGrp="1"/>
          </p:cNvSpPr>
          <p:nvPr>
            <p:ph type="sldNum" sz="quarter" idx="12"/>
          </p:nvPr>
        </p:nvSpPr>
        <p:spPr/>
        <p:txBody>
          <a:bodyPr/>
          <a:lstStyle>
            <a:lvl1pPr>
              <a:defRPr/>
            </a:lvl1pPr>
          </a:lstStyle>
          <a:p>
            <a:fld id="{13B9F2D8-F6E2-42A0-8A5A-FC89D5BAB0C6}" type="slidenum">
              <a:rPr lang="en-GB" altLang="en-US"/>
              <a:pPr/>
              <a:t>‹#›</a:t>
            </a:fld>
            <a:endParaRPr lang="en-GB" altLang="en-US"/>
          </a:p>
        </p:txBody>
      </p:sp>
    </p:spTree>
    <p:extLst>
      <p:ext uri="{BB962C8B-B14F-4D97-AF65-F5344CB8AC3E}">
        <p14:creationId xmlns:p14="http://schemas.microsoft.com/office/powerpoint/2010/main" val="2494375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AE4A4-C7E5-DBD8-8390-70573463D94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8BA4478-18E6-D09F-FFDC-D385C1AD099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689C21A-78D2-11D7-D571-83E44F65A88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759FFF-9410-B7CF-BA7A-9EF9661CD799}"/>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D1AFF3F4-1900-0963-4467-B6E6A43AE46C}"/>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042305FD-77C7-A412-0340-78C7D35A56D8}"/>
              </a:ext>
            </a:extLst>
          </p:cNvPr>
          <p:cNvSpPr>
            <a:spLocks noGrp="1"/>
          </p:cNvSpPr>
          <p:nvPr>
            <p:ph type="sldNum" sz="quarter" idx="12"/>
          </p:nvPr>
        </p:nvSpPr>
        <p:spPr/>
        <p:txBody>
          <a:bodyPr/>
          <a:lstStyle>
            <a:lvl1pPr>
              <a:defRPr/>
            </a:lvl1pPr>
          </a:lstStyle>
          <a:p>
            <a:fld id="{3A455949-0A3A-4222-9F7B-B92802615390}" type="slidenum">
              <a:rPr lang="en-GB" altLang="en-US"/>
              <a:pPr/>
              <a:t>‹#›</a:t>
            </a:fld>
            <a:endParaRPr lang="en-GB" altLang="en-US"/>
          </a:p>
        </p:txBody>
      </p:sp>
    </p:spTree>
    <p:extLst>
      <p:ext uri="{BB962C8B-B14F-4D97-AF65-F5344CB8AC3E}">
        <p14:creationId xmlns:p14="http://schemas.microsoft.com/office/powerpoint/2010/main" val="2345731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F75A0-B54C-2E3A-F482-9D631FC6840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38E3DEE-5C3A-1AF1-5003-2D4BCD4DBFD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704C5E8-001D-0708-4E12-24504240430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91F888-BB7A-92B0-8950-4508030AE5ED}"/>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A0CECFB4-A740-DD1A-D7A1-F8CB4C5EF5C5}"/>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ADBC2391-5DC0-7DE1-4B4C-A1C8F2EA7FF3}"/>
              </a:ext>
            </a:extLst>
          </p:cNvPr>
          <p:cNvSpPr>
            <a:spLocks noGrp="1"/>
          </p:cNvSpPr>
          <p:nvPr>
            <p:ph type="sldNum" sz="quarter" idx="12"/>
          </p:nvPr>
        </p:nvSpPr>
        <p:spPr/>
        <p:txBody>
          <a:bodyPr/>
          <a:lstStyle>
            <a:lvl1pPr>
              <a:defRPr/>
            </a:lvl1pPr>
          </a:lstStyle>
          <a:p>
            <a:fld id="{EBFF401B-EDB3-4DD5-8DA4-5944F2C1FB44}" type="slidenum">
              <a:rPr lang="en-GB" altLang="en-US"/>
              <a:pPr/>
              <a:t>‹#›</a:t>
            </a:fld>
            <a:endParaRPr lang="en-GB" altLang="en-US"/>
          </a:p>
        </p:txBody>
      </p:sp>
    </p:spTree>
    <p:extLst>
      <p:ext uri="{BB962C8B-B14F-4D97-AF65-F5344CB8AC3E}">
        <p14:creationId xmlns:p14="http://schemas.microsoft.com/office/powerpoint/2010/main" val="1905685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image" Target="../media/image5.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wmf"/><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7586" name="Group 2">
            <a:extLst>
              <a:ext uri="{FF2B5EF4-FFF2-40B4-BE49-F238E27FC236}">
                <a16:creationId xmlns:a16="http://schemas.microsoft.com/office/drawing/2014/main" id="{BC71F3E5-B932-72A7-B4E3-72D137462294}"/>
              </a:ext>
            </a:extLst>
          </p:cNvPr>
          <p:cNvGrpSpPr>
            <a:grpSpLocks/>
          </p:cNvGrpSpPr>
          <p:nvPr/>
        </p:nvGrpSpPr>
        <p:grpSpPr bwMode="auto">
          <a:xfrm>
            <a:off x="0" y="0"/>
            <a:ext cx="9159875" cy="6870700"/>
            <a:chOff x="0" y="0"/>
            <a:chExt cx="5770" cy="4328"/>
          </a:xfrm>
        </p:grpSpPr>
        <p:sp>
          <p:nvSpPr>
            <p:cNvPr id="67587" name="Rectangle 3">
              <a:extLst>
                <a:ext uri="{FF2B5EF4-FFF2-40B4-BE49-F238E27FC236}">
                  <a16:creationId xmlns:a16="http://schemas.microsoft.com/office/drawing/2014/main" id="{2FE7FE6B-C2F6-7C27-B791-671CCFFE576C}"/>
                </a:ext>
              </a:extLst>
            </p:cNvPr>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67588" name="Rectangle 4">
              <a:extLst>
                <a:ext uri="{FF2B5EF4-FFF2-40B4-BE49-F238E27FC236}">
                  <a16:creationId xmlns:a16="http://schemas.microsoft.com/office/drawing/2014/main" id="{9C76D045-C485-5E1B-220F-A2F0D0A18796}"/>
                </a:ext>
              </a:extLst>
            </p:cNvPr>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67589" name="Rectangle 5">
              <a:extLst>
                <a:ext uri="{FF2B5EF4-FFF2-40B4-BE49-F238E27FC236}">
                  <a16:creationId xmlns:a16="http://schemas.microsoft.com/office/drawing/2014/main" id="{D9FB102A-E05F-DCE9-F1C0-3562A4591F62}"/>
                </a:ext>
              </a:extLst>
            </p:cNvPr>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grpSp>
          <p:nvGrpSpPr>
            <p:cNvPr id="67590" name="Group 6">
              <a:extLst>
                <a:ext uri="{FF2B5EF4-FFF2-40B4-BE49-F238E27FC236}">
                  <a16:creationId xmlns:a16="http://schemas.microsoft.com/office/drawing/2014/main" id="{CD86A7AC-DD6B-0F38-331F-82CDF496407A}"/>
                </a:ext>
              </a:extLst>
            </p:cNvPr>
            <p:cNvGrpSpPr>
              <a:grpSpLocks/>
            </p:cNvGrpSpPr>
            <p:nvPr/>
          </p:nvGrpSpPr>
          <p:grpSpPr bwMode="auto">
            <a:xfrm>
              <a:off x="4944" y="1"/>
              <a:ext cx="816" cy="3974"/>
              <a:chOff x="4944" y="1"/>
              <a:chExt cx="816" cy="3974"/>
            </a:xfrm>
          </p:grpSpPr>
          <p:grpSp>
            <p:nvGrpSpPr>
              <p:cNvPr id="67591" name="Group 7">
                <a:extLst>
                  <a:ext uri="{FF2B5EF4-FFF2-40B4-BE49-F238E27FC236}">
                    <a16:creationId xmlns:a16="http://schemas.microsoft.com/office/drawing/2014/main" id="{2BF4BFF2-13DC-5536-29C6-AAC9711ECA59}"/>
                  </a:ext>
                </a:extLst>
              </p:cNvPr>
              <p:cNvGrpSpPr>
                <a:grpSpLocks/>
              </p:cNvGrpSpPr>
              <p:nvPr userDrawn="1"/>
            </p:nvGrpSpPr>
            <p:grpSpPr bwMode="auto">
              <a:xfrm>
                <a:off x="5280" y="1"/>
                <a:ext cx="480" cy="1430"/>
                <a:chOff x="5280" y="1"/>
                <a:chExt cx="480" cy="1430"/>
              </a:xfrm>
            </p:grpSpPr>
            <p:grpSp>
              <p:nvGrpSpPr>
                <p:cNvPr id="67592" name="Group 8">
                  <a:extLst>
                    <a:ext uri="{FF2B5EF4-FFF2-40B4-BE49-F238E27FC236}">
                      <a16:creationId xmlns:a16="http://schemas.microsoft.com/office/drawing/2014/main" id="{D58AC072-93A3-47DD-D73B-46E74702FDEC}"/>
                    </a:ext>
                  </a:extLst>
                </p:cNvPr>
                <p:cNvGrpSpPr>
                  <a:grpSpLocks/>
                </p:cNvGrpSpPr>
                <p:nvPr userDrawn="1"/>
              </p:nvGrpSpPr>
              <p:grpSpPr bwMode="auto">
                <a:xfrm rot="-5400000">
                  <a:off x="5484" y="0"/>
                  <a:ext cx="174" cy="176"/>
                  <a:chOff x="1657" y="323"/>
                  <a:chExt cx="1691" cy="2560"/>
                </a:xfrm>
              </p:grpSpPr>
              <p:grpSp>
                <p:nvGrpSpPr>
                  <p:cNvPr id="67593" name="Group 9">
                    <a:extLst>
                      <a:ext uri="{FF2B5EF4-FFF2-40B4-BE49-F238E27FC236}">
                        <a16:creationId xmlns:a16="http://schemas.microsoft.com/office/drawing/2014/main" id="{EA6CAC28-D4BC-DECC-DBDC-627099945407}"/>
                      </a:ext>
                    </a:extLst>
                  </p:cNvPr>
                  <p:cNvGrpSpPr>
                    <a:grpSpLocks/>
                  </p:cNvGrpSpPr>
                  <p:nvPr/>
                </p:nvGrpSpPr>
                <p:grpSpPr bwMode="auto">
                  <a:xfrm>
                    <a:off x="1657" y="323"/>
                    <a:ext cx="1691" cy="2560"/>
                    <a:chOff x="1657" y="323"/>
                    <a:chExt cx="1691" cy="2560"/>
                  </a:xfrm>
                </p:grpSpPr>
                <p:sp>
                  <p:nvSpPr>
                    <p:cNvPr id="67594" name="Freeform 10">
                      <a:extLst>
                        <a:ext uri="{FF2B5EF4-FFF2-40B4-BE49-F238E27FC236}">
                          <a16:creationId xmlns:a16="http://schemas.microsoft.com/office/drawing/2014/main" id="{46A13BDC-E616-1ACC-2BD3-23D03B38E9D3}"/>
                        </a:ext>
                      </a:extLst>
                    </p:cNvPr>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595" name="Freeform 11">
                      <a:extLst>
                        <a:ext uri="{FF2B5EF4-FFF2-40B4-BE49-F238E27FC236}">
                          <a16:creationId xmlns:a16="http://schemas.microsoft.com/office/drawing/2014/main" id="{16FD6C8E-60B9-03E9-22B8-9926809E7D1D}"/>
                        </a:ext>
                      </a:extLst>
                    </p:cNvPr>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67596" name="Oval 12">
                    <a:extLst>
                      <a:ext uri="{FF2B5EF4-FFF2-40B4-BE49-F238E27FC236}">
                        <a16:creationId xmlns:a16="http://schemas.microsoft.com/office/drawing/2014/main" id="{823BC650-6732-C319-D340-312F340D4E76}"/>
                      </a:ext>
                    </a:extLst>
                  </p:cNvPr>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597" name="Freeform 13">
                    <a:extLst>
                      <a:ext uri="{FF2B5EF4-FFF2-40B4-BE49-F238E27FC236}">
                        <a16:creationId xmlns:a16="http://schemas.microsoft.com/office/drawing/2014/main" id="{AC366680-CC3B-90D4-B2A3-3F9E521828C2}"/>
                      </a:ext>
                    </a:extLst>
                  </p:cNvPr>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598" name="Freeform 14">
                    <a:extLst>
                      <a:ext uri="{FF2B5EF4-FFF2-40B4-BE49-F238E27FC236}">
                        <a16:creationId xmlns:a16="http://schemas.microsoft.com/office/drawing/2014/main" id="{6EAE7ACD-A77D-A386-050E-ECB4D3A6E1E8}"/>
                      </a:ext>
                    </a:extLst>
                  </p:cNvPr>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599" name="Freeform 15">
                    <a:extLst>
                      <a:ext uri="{FF2B5EF4-FFF2-40B4-BE49-F238E27FC236}">
                        <a16:creationId xmlns:a16="http://schemas.microsoft.com/office/drawing/2014/main" id="{674E6995-C8F9-0D07-1CD3-4A6C84295334}"/>
                      </a:ext>
                    </a:extLst>
                  </p:cNvPr>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00" name="Freeform 16">
                    <a:extLst>
                      <a:ext uri="{FF2B5EF4-FFF2-40B4-BE49-F238E27FC236}">
                        <a16:creationId xmlns:a16="http://schemas.microsoft.com/office/drawing/2014/main" id="{E311E1ED-B7E8-2A03-E9C1-4F24D1929CBE}"/>
                      </a:ext>
                    </a:extLst>
                  </p:cNvPr>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01" name="Freeform 17">
                    <a:extLst>
                      <a:ext uri="{FF2B5EF4-FFF2-40B4-BE49-F238E27FC236}">
                        <a16:creationId xmlns:a16="http://schemas.microsoft.com/office/drawing/2014/main" id="{AE7073E9-C869-37B5-BAE0-9EAFEB150C23}"/>
                      </a:ext>
                    </a:extLst>
                  </p:cNvPr>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pic>
              <p:nvPicPr>
                <p:cNvPr id="67602" name="Picture 18">
                  <a:extLst>
                    <a:ext uri="{FF2B5EF4-FFF2-40B4-BE49-F238E27FC236}">
                      <a16:creationId xmlns:a16="http://schemas.microsoft.com/office/drawing/2014/main" id="{0C4CF50F-F7E6-681C-121A-619AD3CB0FDB}"/>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03" name="Picture 19">
                  <a:extLst>
                    <a:ext uri="{FF2B5EF4-FFF2-40B4-BE49-F238E27FC236}">
                      <a16:creationId xmlns:a16="http://schemas.microsoft.com/office/drawing/2014/main" id="{514388A6-E853-738F-393F-6F18BB5534F4}"/>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04" name="Picture 20">
                  <a:extLst>
                    <a:ext uri="{FF2B5EF4-FFF2-40B4-BE49-F238E27FC236}">
                      <a16:creationId xmlns:a16="http://schemas.microsoft.com/office/drawing/2014/main" id="{81193BD0-0384-6627-0A50-CCB72DF30436}"/>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05" name="Picture 21">
                  <a:extLst>
                    <a:ext uri="{FF2B5EF4-FFF2-40B4-BE49-F238E27FC236}">
                      <a16:creationId xmlns:a16="http://schemas.microsoft.com/office/drawing/2014/main" id="{0B2ED175-D5D0-36E3-02B1-B6EA4960B9D2}"/>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06" name="Picture 22">
                  <a:extLst>
                    <a:ext uri="{FF2B5EF4-FFF2-40B4-BE49-F238E27FC236}">
                      <a16:creationId xmlns:a16="http://schemas.microsoft.com/office/drawing/2014/main" id="{198FE0E3-C5F9-E6AD-450A-2E1BCB364B1E}"/>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07" name="Picture 23">
                  <a:extLst>
                    <a:ext uri="{FF2B5EF4-FFF2-40B4-BE49-F238E27FC236}">
                      <a16:creationId xmlns:a16="http://schemas.microsoft.com/office/drawing/2014/main" id="{DC7FAA38-C735-F481-2C15-AB7C20089C0A}"/>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08" name="Picture 24">
                  <a:extLst>
                    <a:ext uri="{FF2B5EF4-FFF2-40B4-BE49-F238E27FC236}">
                      <a16:creationId xmlns:a16="http://schemas.microsoft.com/office/drawing/2014/main" id="{A9D723F7-6A9E-2DC9-0858-C00B8D5F7619}"/>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09" name="Picture 25">
                  <a:extLst>
                    <a:ext uri="{FF2B5EF4-FFF2-40B4-BE49-F238E27FC236}">
                      <a16:creationId xmlns:a16="http://schemas.microsoft.com/office/drawing/2014/main" id="{43E7383E-2D2A-6E45-ACF1-24E90AC61B69}"/>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67610" name="Group 26">
                <a:extLst>
                  <a:ext uri="{FF2B5EF4-FFF2-40B4-BE49-F238E27FC236}">
                    <a16:creationId xmlns:a16="http://schemas.microsoft.com/office/drawing/2014/main" id="{261815DE-A1CE-123F-133A-490137A4CB15}"/>
                  </a:ext>
                </a:extLst>
              </p:cNvPr>
              <p:cNvGrpSpPr>
                <a:grpSpLocks/>
              </p:cNvGrpSpPr>
              <p:nvPr userDrawn="1"/>
            </p:nvGrpSpPr>
            <p:grpSpPr bwMode="auto">
              <a:xfrm>
                <a:off x="4944" y="1008"/>
                <a:ext cx="522" cy="2967"/>
                <a:chOff x="4944" y="1008"/>
                <a:chExt cx="522" cy="2967"/>
              </a:xfrm>
            </p:grpSpPr>
            <p:pic>
              <p:nvPicPr>
                <p:cNvPr id="67611" name="Picture 27">
                  <a:extLst>
                    <a:ext uri="{FF2B5EF4-FFF2-40B4-BE49-F238E27FC236}">
                      <a16:creationId xmlns:a16="http://schemas.microsoft.com/office/drawing/2014/main" id="{696AC188-3BEF-5787-1DA1-9C0A760609B1}"/>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12" name="Picture 28">
                  <a:extLst>
                    <a:ext uri="{FF2B5EF4-FFF2-40B4-BE49-F238E27FC236}">
                      <a16:creationId xmlns:a16="http://schemas.microsoft.com/office/drawing/2014/main" id="{40BF216A-5DE2-3236-E048-8E93514E9D56}"/>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13" name="Picture 29">
                  <a:extLst>
                    <a:ext uri="{FF2B5EF4-FFF2-40B4-BE49-F238E27FC236}">
                      <a16:creationId xmlns:a16="http://schemas.microsoft.com/office/drawing/2014/main" id="{29EF239C-EB02-999C-ECCD-CB801007FD12}"/>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14" name="Picture 30">
                  <a:extLst>
                    <a:ext uri="{FF2B5EF4-FFF2-40B4-BE49-F238E27FC236}">
                      <a16:creationId xmlns:a16="http://schemas.microsoft.com/office/drawing/2014/main" id="{C783AB39-0EAF-36D3-B799-EAEBCA28AE33}"/>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15" name="Picture 31">
                  <a:extLst>
                    <a:ext uri="{FF2B5EF4-FFF2-40B4-BE49-F238E27FC236}">
                      <a16:creationId xmlns:a16="http://schemas.microsoft.com/office/drawing/2014/main" id="{E9D51781-82EE-012C-B9AF-D9F8B94A25FE}"/>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16" name="Picture 32">
                  <a:extLst>
                    <a:ext uri="{FF2B5EF4-FFF2-40B4-BE49-F238E27FC236}">
                      <a16:creationId xmlns:a16="http://schemas.microsoft.com/office/drawing/2014/main" id="{7964E808-CD55-2364-8605-08D388D70F50}"/>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17" name="Picture 33">
                  <a:extLst>
                    <a:ext uri="{FF2B5EF4-FFF2-40B4-BE49-F238E27FC236}">
                      <a16:creationId xmlns:a16="http://schemas.microsoft.com/office/drawing/2014/main" id="{1ED5B7D5-8847-D2CE-AB5D-567478D14F03}"/>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18" name="Picture 34">
                  <a:extLst>
                    <a:ext uri="{FF2B5EF4-FFF2-40B4-BE49-F238E27FC236}">
                      <a16:creationId xmlns:a16="http://schemas.microsoft.com/office/drawing/2014/main" id="{03B458A2-DAF9-023E-3B6A-02C1017B8E27}"/>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19" name="Picture 35">
                  <a:extLst>
                    <a:ext uri="{FF2B5EF4-FFF2-40B4-BE49-F238E27FC236}">
                      <a16:creationId xmlns:a16="http://schemas.microsoft.com/office/drawing/2014/main" id="{D0731D69-F038-20F2-4F4B-49BA86B68961}"/>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20" name="Picture 36">
                  <a:extLst>
                    <a:ext uri="{FF2B5EF4-FFF2-40B4-BE49-F238E27FC236}">
                      <a16:creationId xmlns:a16="http://schemas.microsoft.com/office/drawing/2014/main" id="{46503746-C5B0-5181-30BD-5F62B3D4CD97}"/>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21" name="Picture 37">
                  <a:extLst>
                    <a:ext uri="{FF2B5EF4-FFF2-40B4-BE49-F238E27FC236}">
                      <a16:creationId xmlns:a16="http://schemas.microsoft.com/office/drawing/2014/main" id="{50306205-3A29-A235-89FC-BF2480DFE9A5}"/>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22" name="Picture 38">
                  <a:extLst>
                    <a:ext uri="{FF2B5EF4-FFF2-40B4-BE49-F238E27FC236}">
                      <a16:creationId xmlns:a16="http://schemas.microsoft.com/office/drawing/2014/main" id="{5BC72082-5C2A-B825-23E4-8F2E74302614}"/>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23" name="Picture 39">
                  <a:extLst>
                    <a:ext uri="{FF2B5EF4-FFF2-40B4-BE49-F238E27FC236}">
                      <a16:creationId xmlns:a16="http://schemas.microsoft.com/office/drawing/2014/main" id="{BF1C38AD-ECC9-8A22-E0B4-AC7061CDF523}"/>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24" name="Picture 40">
                  <a:extLst>
                    <a:ext uri="{FF2B5EF4-FFF2-40B4-BE49-F238E27FC236}">
                      <a16:creationId xmlns:a16="http://schemas.microsoft.com/office/drawing/2014/main" id="{C1FDC024-8163-509B-157B-86D4C702622C}"/>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25" name="Picture 41">
                  <a:extLst>
                    <a:ext uri="{FF2B5EF4-FFF2-40B4-BE49-F238E27FC236}">
                      <a16:creationId xmlns:a16="http://schemas.microsoft.com/office/drawing/2014/main" id="{54D8ADDF-1A1D-A9D2-74C3-B22E5AABABD0}"/>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26" name="Picture 42">
                  <a:extLst>
                    <a:ext uri="{FF2B5EF4-FFF2-40B4-BE49-F238E27FC236}">
                      <a16:creationId xmlns:a16="http://schemas.microsoft.com/office/drawing/2014/main" id="{47287963-C9C5-BBAC-4D18-4160668D7168}"/>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27" name="Picture 43">
                  <a:extLst>
                    <a:ext uri="{FF2B5EF4-FFF2-40B4-BE49-F238E27FC236}">
                      <a16:creationId xmlns:a16="http://schemas.microsoft.com/office/drawing/2014/main" id="{0856D143-FF6D-67DA-5B26-8957C05F59B3}"/>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28" name="Picture 44">
                  <a:extLst>
                    <a:ext uri="{FF2B5EF4-FFF2-40B4-BE49-F238E27FC236}">
                      <a16:creationId xmlns:a16="http://schemas.microsoft.com/office/drawing/2014/main" id="{2BAA93D4-8545-ABCC-9EA4-43E1D1F3A5DA}"/>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29" name="Picture 45">
                  <a:extLst>
                    <a:ext uri="{FF2B5EF4-FFF2-40B4-BE49-F238E27FC236}">
                      <a16:creationId xmlns:a16="http://schemas.microsoft.com/office/drawing/2014/main" id="{F02D9C4A-1F11-6AF6-E68D-601746C0FF92}"/>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67630" name="Freeform 46">
              <a:extLst>
                <a:ext uri="{FF2B5EF4-FFF2-40B4-BE49-F238E27FC236}">
                  <a16:creationId xmlns:a16="http://schemas.microsoft.com/office/drawing/2014/main" id="{8B7842EE-9C8A-438D-7A82-6E760C1BDD8B}"/>
                </a:ext>
              </a:extLst>
            </p:cNvPr>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31" name="Freeform 47">
              <a:extLst>
                <a:ext uri="{FF2B5EF4-FFF2-40B4-BE49-F238E27FC236}">
                  <a16:creationId xmlns:a16="http://schemas.microsoft.com/office/drawing/2014/main" id="{23647F2D-79F3-F8CE-B092-AADAC7B28AFF}"/>
                </a:ext>
              </a:extLst>
            </p:cNvPr>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32" name="Freeform 48">
              <a:extLst>
                <a:ext uri="{FF2B5EF4-FFF2-40B4-BE49-F238E27FC236}">
                  <a16:creationId xmlns:a16="http://schemas.microsoft.com/office/drawing/2014/main" id="{C395FFDD-96D0-C943-F349-A22CB0625FD3}"/>
                </a:ext>
              </a:extLst>
            </p:cNvPr>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33" name="Freeform 49">
              <a:extLst>
                <a:ext uri="{FF2B5EF4-FFF2-40B4-BE49-F238E27FC236}">
                  <a16:creationId xmlns:a16="http://schemas.microsoft.com/office/drawing/2014/main" id="{8846DB05-5ED0-ED34-997A-70FFE97C504C}"/>
                </a:ext>
              </a:extLst>
            </p:cNvPr>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8"/>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34" name="Freeform 50">
              <a:extLst>
                <a:ext uri="{FF2B5EF4-FFF2-40B4-BE49-F238E27FC236}">
                  <a16:creationId xmlns:a16="http://schemas.microsoft.com/office/drawing/2014/main" id="{387A42E0-E73D-D53B-309E-A33E55AAE5CF}"/>
                </a:ext>
              </a:extLst>
            </p:cNvPr>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8"/>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35" name="Freeform 51">
              <a:extLst>
                <a:ext uri="{FF2B5EF4-FFF2-40B4-BE49-F238E27FC236}">
                  <a16:creationId xmlns:a16="http://schemas.microsoft.com/office/drawing/2014/main" id="{6893AF61-90A6-F8D1-50E6-B88AA6499C60}"/>
                </a:ext>
              </a:extLst>
            </p:cNvPr>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36" name="Freeform 52">
              <a:extLst>
                <a:ext uri="{FF2B5EF4-FFF2-40B4-BE49-F238E27FC236}">
                  <a16:creationId xmlns:a16="http://schemas.microsoft.com/office/drawing/2014/main" id="{C7175F68-6539-0575-8FCC-C1A727DF2719}"/>
                </a:ext>
              </a:extLst>
            </p:cNvPr>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37" name="Freeform 53">
              <a:extLst>
                <a:ext uri="{FF2B5EF4-FFF2-40B4-BE49-F238E27FC236}">
                  <a16:creationId xmlns:a16="http://schemas.microsoft.com/office/drawing/2014/main" id="{32BFB561-AC38-A3F3-234B-4F4AC79249DE}"/>
                </a:ext>
              </a:extLst>
            </p:cNvPr>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38" name="Rectangle 54">
              <a:extLst>
                <a:ext uri="{FF2B5EF4-FFF2-40B4-BE49-F238E27FC236}">
                  <a16:creationId xmlns:a16="http://schemas.microsoft.com/office/drawing/2014/main" id="{CB146040-D7C0-40AF-7CA3-16A784DD20F2}"/>
                </a:ext>
              </a:extLst>
            </p:cNvPr>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67639" name="Freeform 55">
              <a:extLst>
                <a:ext uri="{FF2B5EF4-FFF2-40B4-BE49-F238E27FC236}">
                  <a16:creationId xmlns:a16="http://schemas.microsoft.com/office/drawing/2014/main" id="{2D4D7E55-7AAF-D859-A7BF-DC3801C6F3E2}"/>
                </a:ext>
              </a:extLst>
            </p:cNvPr>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40" name="AutoShape 56">
              <a:extLst>
                <a:ext uri="{FF2B5EF4-FFF2-40B4-BE49-F238E27FC236}">
                  <a16:creationId xmlns:a16="http://schemas.microsoft.com/office/drawing/2014/main" id="{5B9E9395-0F13-669D-3A64-A7A8737C25A5}"/>
                </a:ext>
              </a:extLst>
            </p:cNvPr>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endParaRPr kumimoji="1" lang="en-US" altLang="en-US"/>
            </a:p>
          </p:txBody>
        </p:sp>
      </p:grpSp>
      <p:sp>
        <p:nvSpPr>
          <p:cNvPr id="67641" name="Rectangle 57">
            <a:extLst>
              <a:ext uri="{FF2B5EF4-FFF2-40B4-BE49-F238E27FC236}">
                <a16:creationId xmlns:a16="http://schemas.microsoft.com/office/drawing/2014/main" id="{B017C396-B40C-200F-2B5F-D72D88154149}"/>
              </a:ext>
            </a:extLst>
          </p:cNvPr>
          <p:cNvSpPr>
            <a:spLocks noGrp="1" noChangeArrowheads="1"/>
          </p:cNvSpPr>
          <p:nvPr>
            <p:ph type="title"/>
          </p:nvPr>
        </p:nvSpPr>
        <p:spPr bwMode="auto">
          <a:xfrm>
            <a:off x="219075" y="227013"/>
            <a:ext cx="74771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67642" name="Rectangle 58">
            <a:extLst>
              <a:ext uri="{FF2B5EF4-FFF2-40B4-BE49-F238E27FC236}">
                <a16:creationId xmlns:a16="http://schemas.microsoft.com/office/drawing/2014/main" id="{1D8E7502-FC55-47CA-EB82-ADD01561F2B1}"/>
              </a:ext>
            </a:extLst>
          </p:cNvPr>
          <p:cNvSpPr>
            <a:spLocks noGrp="1" noChangeArrowheads="1"/>
          </p:cNvSpPr>
          <p:nvPr>
            <p:ph type="body" idx="1"/>
          </p:nvPr>
        </p:nvSpPr>
        <p:spPr bwMode="auto">
          <a:xfrm>
            <a:off x="263525" y="1598613"/>
            <a:ext cx="7386638"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7643" name="Rectangle 59">
            <a:extLst>
              <a:ext uri="{FF2B5EF4-FFF2-40B4-BE49-F238E27FC236}">
                <a16:creationId xmlns:a16="http://schemas.microsoft.com/office/drawing/2014/main" id="{46B6577C-7A24-D821-0069-A0ACD5369A5E}"/>
              </a:ext>
            </a:extLst>
          </p:cNvPr>
          <p:cNvSpPr>
            <a:spLocks noGrp="1" noChangeArrowheads="1"/>
          </p:cNvSpPr>
          <p:nvPr>
            <p:ph type="dt" sz="half" idx="2"/>
          </p:nvPr>
        </p:nvSpPr>
        <p:spPr bwMode="auto">
          <a:xfrm>
            <a:off x="301625" y="6242050"/>
            <a:ext cx="1782763"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en-GB" altLang="en-US"/>
          </a:p>
        </p:txBody>
      </p:sp>
      <p:sp>
        <p:nvSpPr>
          <p:cNvPr id="67644" name="Rectangle 60">
            <a:extLst>
              <a:ext uri="{FF2B5EF4-FFF2-40B4-BE49-F238E27FC236}">
                <a16:creationId xmlns:a16="http://schemas.microsoft.com/office/drawing/2014/main" id="{3331B5AA-CBE3-0ECA-83F9-02DF494909C7}"/>
              </a:ext>
            </a:extLst>
          </p:cNvPr>
          <p:cNvSpPr>
            <a:spLocks noGrp="1" noChangeArrowheads="1"/>
          </p:cNvSpPr>
          <p:nvPr>
            <p:ph type="ftr" sz="quarter" idx="3"/>
          </p:nvPr>
        </p:nvSpPr>
        <p:spPr bwMode="auto">
          <a:xfrm>
            <a:off x="2257425" y="6248400"/>
            <a:ext cx="34559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n-GB" altLang="en-US"/>
          </a:p>
        </p:txBody>
      </p:sp>
      <p:sp>
        <p:nvSpPr>
          <p:cNvPr id="67645" name="Rectangle 61">
            <a:extLst>
              <a:ext uri="{FF2B5EF4-FFF2-40B4-BE49-F238E27FC236}">
                <a16:creationId xmlns:a16="http://schemas.microsoft.com/office/drawing/2014/main" id="{0AC8DDD1-F0B3-9564-5E18-A1E3C89663DF}"/>
              </a:ext>
            </a:extLst>
          </p:cNvPr>
          <p:cNvSpPr>
            <a:spLocks noGrp="1" noChangeArrowheads="1"/>
          </p:cNvSpPr>
          <p:nvPr>
            <p:ph type="sldNum" sz="quarter" idx="4"/>
          </p:nvPr>
        </p:nvSpPr>
        <p:spPr bwMode="auto">
          <a:xfrm>
            <a:off x="5867400" y="6248400"/>
            <a:ext cx="175577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E6421606-ED90-497D-B048-563D4B73C8D8}"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Comic Sans MS" panose="030F0702030302020204" pitchFamily="66" charset="0"/>
          <a:cs typeface="Arial" panose="020B0604020202020204" pitchFamily="34" charset="0"/>
        </a:defRPr>
      </a:lvl2pPr>
      <a:lvl3pPr algn="l" rtl="0" fontAlgn="base">
        <a:spcBef>
          <a:spcPct val="0"/>
        </a:spcBef>
        <a:spcAft>
          <a:spcPct val="0"/>
        </a:spcAft>
        <a:defRPr sz="4000">
          <a:solidFill>
            <a:schemeClr val="tx2"/>
          </a:solidFill>
          <a:latin typeface="Comic Sans MS" panose="030F0702030302020204" pitchFamily="66" charset="0"/>
          <a:cs typeface="Arial" panose="020B0604020202020204" pitchFamily="34" charset="0"/>
        </a:defRPr>
      </a:lvl3pPr>
      <a:lvl4pPr algn="l" rtl="0" fontAlgn="base">
        <a:spcBef>
          <a:spcPct val="0"/>
        </a:spcBef>
        <a:spcAft>
          <a:spcPct val="0"/>
        </a:spcAft>
        <a:defRPr sz="4000">
          <a:solidFill>
            <a:schemeClr val="tx2"/>
          </a:solidFill>
          <a:latin typeface="Comic Sans MS" panose="030F0702030302020204" pitchFamily="66" charset="0"/>
          <a:cs typeface="Arial" panose="020B0604020202020204" pitchFamily="34" charset="0"/>
        </a:defRPr>
      </a:lvl4pPr>
      <a:lvl5pPr algn="l" rtl="0" fontAlgn="base">
        <a:spcBef>
          <a:spcPct val="0"/>
        </a:spcBef>
        <a:spcAft>
          <a:spcPct val="0"/>
        </a:spcAft>
        <a:defRPr sz="4000">
          <a:solidFill>
            <a:schemeClr val="tx2"/>
          </a:solidFill>
          <a:latin typeface="Comic Sans MS" panose="030F0702030302020204" pitchFamily="66" charset="0"/>
          <a:cs typeface="Arial" panose="020B0604020202020204" pitchFamily="34" charset="0"/>
        </a:defRPr>
      </a:lvl5pPr>
      <a:lvl6pPr marL="457200" algn="l" rtl="0" fontAlgn="base">
        <a:spcBef>
          <a:spcPct val="0"/>
        </a:spcBef>
        <a:spcAft>
          <a:spcPct val="0"/>
        </a:spcAft>
        <a:defRPr sz="4000">
          <a:solidFill>
            <a:schemeClr val="tx2"/>
          </a:solidFill>
          <a:latin typeface="Comic Sans MS" panose="030F0702030302020204" pitchFamily="66" charset="0"/>
          <a:cs typeface="Arial" panose="020B0604020202020204" pitchFamily="34" charset="0"/>
        </a:defRPr>
      </a:lvl6pPr>
      <a:lvl7pPr marL="914400" algn="l" rtl="0" fontAlgn="base">
        <a:spcBef>
          <a:spcPct val="0"/>
        </a:spcBef>
        <a:spcAft>
          <a:spcPct val="0"/>
        </a:spcAft>
        <a:defRPr sz="4000">
          <a:solidFill>
            <a:schemeClr val="tx2"/>
          </a:solidFill>
          <a:latin typeface="Comic Sans MS" panose="030F0702030302020204" pitchFamily="66" charset="0"/>
          <a:cs typeface="Arial" panose="020B0604020202020204" pitchFamily="34" charset="0"/>
        </a:defRPr>
      </a:lvl7pPr>
      <a:lvl8pPr marL="1371600" algn="l" rtl="0" fontAlgn="base">
        <a:spcBef>
          <a:spcPct val="0"/>
        </a:spcBef>
        <a:spcAft>
          <a:spcPct val="0"/>
        </a:spcAft>
        <a:defRPr sz="4000">
          <a:solidFill>
            <a:schemeClr val="tx2"/>
          </a:solidFill>
          <a:latin typeface="Comic Sans MS" panose="030F0702030302020204" pitchFamily="66" charset="0"/>
          <a:cs typeface="Arial" panose="020B0604020202020204" pitchFamily="34" charset="0"/>
        </a:defRPr>
      </a:lvl8pPr>
      <a:lvl9pPr marL="1828800" algn="l" rtl="0" fontAlgn="base">
        <a:spcBef>
          <a:spcPct val="0"/>
        </a:spcBef>
        <a:spcAft>
          <a:spcPct val="0"/>
        </a:spcAft>
        <a:defRPr sz="4000">
          <a:solidFill>
            <a:schemeClr val="tx2"/>
          </a:solidFill>
          <a:latin typeface="Comic Sans MS" panose="030F0702030302020204" pitchFamily="66" charset="0"/>
          <a:cs typeface="Arial" panose="020B0604020202020204" pitchFamily="34" charset="0"/>
        </a:defRPr>
      </a:lvl9pPr>
    </p:titleStyle>
    <p:bodyStyle>
      <a:lvl1pPr marL="342900" indent="-342900" algn="l" rtl="0" fontAlgn="base">
        <a:spcBef>
          <a:spcPct val="20000"/>
        </a:spcBef>
        <a:spcAft>
          <a:spcPct val="0"/>
        </a:spcAft>
        <a:buBlip>
          <a:blip r:embed="rId19"/>
        </a:buBlip>
        <a:defRPr sz="3200" kern="1200">
          <a:solidFill>
            <a:schemeClr val="tx1"/>
          </a:solidFill>
          <a:latin typeface="+mn-lt"/>
          <a:ea typeface="+mn-ea"/>
          <a:cs typeface="+mn-cs"/>
        </a:defRPr>
      </a:lvl1pPr>
      <a:lvl2pPr marL="742950" indent="-285750" algn="l" rtl="0" fontAlgn="base">
        <a:spcBef>
          <a:spcPct val="20000"/>
        </a:spcBef>
        <a:spcAft>
          <a:spcPct val="0"/>
        </a:spcAft>
        <a:buSzPct val="80000"/>
        <a:buBlip>
          <a:blip r:embed="rId20"/>
        </a:buBlip>
        <a:defRPr sz="2800" kern="1200">
          <a:solidFill>
            <a:schemeClr val="tx1"/>
          </a:solidFill>
          <a:latin typeface="+mn-lt"/>
          <a:ea typeface="+mn-ea"/>
          <a:cs typeface="+mn-cs"/>
        </a:defRPr>
      </a:lvl2pPr>
      <a:lvl3pPr marL="1143000" indent="-228600" algn="l" rtl="0" fontAlgn="base">
        <a:spcBef>
          <a:spcPct val="20000"/>
        </a:spcBef>
        <a:spcAft>
          <a:spcPct val="0"/>
        </a:spcAft>
        <a:buSzPct val="70000"/>
        <a:buBlip>
          <a:blip r:embed="rId21"/>
        </a:buBlip>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13.xml"/><Relationship Id="rId5" Type="http://schemas.openxmlformats.org/officeDocument/2006/relationships/image" Target="../media/image21.png"/><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7.xml"/><Relationship Id="rId1" Type="http://schemas.openxmlformats.org/officeDocument/2006/relationships/slideLayout" Target="../slideLayouts/slideLayout14.xml"/><Relationship Id="rId4" Type="http://schemas.openxmlformats.org/officeDocument/2006/relationships/image" Target="../media/image23.png"/></Relationships>
</file>

<file path=ppt/slides/_rels/slide1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teacherpowerpoint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emf"/></Relationships>
</file>

<file path=ppt/slides/_rels/slide30.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9.emf"/></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1.e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13.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7B01E4C-4B7B-989C-0EE0-09DE58EDD72C}"/>
              </a:ext>
            </a:extLst>
          </p:cNvPr>
          <p:cNvSpPr>
            <a:spLocks noGrp="1" noChangeArrowheads="1"/>
          </p:cNvSpPr>
          <p:nvPr>
            <p:ph type="ctrTitle"/>
          </p:nvPr>
        </p:nvSpPr>
        <p:spPr>
          <a:xfrm>
            <a:off x="611188" y="404813"/>
            <a:ext cx="7772400" cy="1470025"/>
          </a:xfrm>
        </p:spPr>
        <p:txBody>
          <a:bodyPr/>
          <a:lstStyle/>
          <a:p>
            <a:r>
              <a:rPr lang="en-GB" altLang="en-US"/>
              <a:t>Heart disease</a:t>
            </a:r>
          </a:p>
        </p:txBody>
      </p:sp>
      <p:pic>
        <p:nvPicPr>
          <p:cNvPr id="2054" name="Picture 6">
            <a:extLst>
              <a:ext uri="{FF2B5EF4-FFF2-40B4-BE49-F238E27FC236}">
                <a16:creationId xmlns:a16="http://schemas.microsoft.com/office/drawing/2014/main" id="{93B91361-FC85-246D-63E8-A44E22F35702}"/>
              </a:ext>
            </a:extLst>
          </p:cNvPr>
          <p:cNvPicPr>
            <a:picLocks noChangeAspect="1" noChangeArrowheads="1"/>
          </p:cNvPicPr>
          <p:nvPr>
            <p:ph type="subTitle" idx="1"/>
          </p:nvPr>
        </p:nvPicPr>
        <p:blipFill>
          <a:blip r:embed="rId3">
            <a:extLst>
              <a:ext uri="{28A0092B-C50C-407E-A947-70E740481C1C}">
                <a14:useLocalDpi xmlns:a14="http://schemas.microsoft.com/office/drawing/2010/main" val="0"/>
              </a:ext>
            </a:extLst>
          </a:blip>
          <a:srcRect/>
          <a:stretch>
            <a:fillRect/>
          </a:stretch>
        </p:blipFill>
        <p:spPr>
          <a:xfrm>
            <a:off x="2987675" y="2276475"/>
            <a:ext cx="2921000" cy="3505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a:extLst>
              <a:ext uri="{FF2B5EF4-FFF2-40B4-BE49-F238E27FC236}">
                <a16:creationId xmlns:a16="http://schemas.microsoft.com/office/drawing/2014/main" id="{CB1562E3-B9CD-64EB-A871-BA9B2A54462D}"/>
              </a:ext>
            </a:extLst>
          </p:cNvPr>
          <p:cNvSpPr txBox="1">
            <a:spLocks noChangeArrowheads="1"/>
          </p:cNvSpPr>
          <p:nvPr/>
        </p:nvSpPr>
        <p:spPr bwMode="auto">
          <a:xfrm>
            <a:off x="1614488" y="290513"/>
            <a:ext cx="57848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000" b="1"/>
              <a:t>Cost of CHD to the National Health Service </a:t>
            </a:r>
          </a:p>
          <a:p>
            <a:pPr algn="ctr"/>
            <a:r>
              <a:rPr lang="en-US" altLang="en-US" sz="2000" b="1"/>
              <a:t>and social care system, 1999, UK</a:t>
            </a:r>
          </a:p>
        </p:txBody>
      </p:sp>
      <p:pic>
        <p:nvPicPr>
          <p:cNvPr id="65539" name="Picture 3">
            <a:extLst>
              <a:ext uri="{FF2B5EF4-FFF2-40B4-BE49-F238E27FC236}">
                <a16:creationId xmlns:a16="http://schemas.microsoft.com/office/drawing/2014/main" id="{3870D023-90C4-BFEB-82C1-8FC5CB50B2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6215063"/>
            <a:ext cx="266700"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5540" name="Text Box 4">
            <a:extLst>
              <a:ext uri="{FF2B5EF4-FFF2-40B4-BE49-F238E27FC236}">
                <a16:creationId xmlns:a16="http://schemas.microsoft.com/office/drawing/2014/main" id="{BE2BED8B-1C75-A3DA-8DA2-EE946D4A416F}"/>
              </a:ext>
            </a:extLst>
          </p:cNvPr>
          <p:cNvSpPr txBox="1">
            <a:spLocks noChangeArrowheads="1"/>
          </p:cNvSpPr>
          <p:nvPr/>
        </p:nvSpPr>
        <p:spPr bwMode="auto">
          <a:xfrm>
            <a:off x="304800" y="6216650"/>
            <a:ext cx="49149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t>Liu JLY </a:t>
            </a:r>
            <a:r>
              <a:rPr lang="en-US" altLang="en-US" sz="1600" i="1"/>
              <a:t>et al</a:t>
            </a:r>
            <a:r>
              <a:rPr lang="en-US" altLang="en-US" sz="1600"/>
              <a:t> (2002) Heart 88: 597-603</a:t>
            </a:r>
            <a:endParaRPr lang="en-GB" altLang="en-US" sz="1600"/>
          </a:p>
        </p:txBody>
      </p:sp>
      <p:sp>
        <p:nvSpPr>
          <p:cNvPr id="65541" name="Text Box 5">
            <a:extLst>
              <a:ext uri="{FF2B5EF4-FFF2-40B4-BE49-F238E27FC236}">
                <a16:creationId xmlns:a16="http://schemas.microsoft.com/office/drawing/2014/main" id="{F6A3B601-684E-D828-0DAD-555DB35F7A3C}"/>
              </a:ext>
            </a:extLst>
          </p:cNvPr>
          <p:cNvSpPr txBox="1">
            <a:spLocks noChangeArrowheads="1"/>
          </p:cNvSpPr>
          <p:nvPr/>
        </p:nvSpPr>
        <p:spPr bwMode="auto">
          <a:xfrm>
            <a:off x="6248400" y="6216650"/>
            <a:ext cx="2438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t>www.heartstats.org</a:t>
            </a:r>
          </a:p>
        </p:txBody>
      </p:sp>
      <p:graphicFrame>
        <p:nvGraphicFramePr>
          <p:cNvPr id="65542" name="Group 6">
            <a:extLst>
              <a:ext uri="{FF2B5EF4-FFF2-40B4-BE49-F238E27FC236}">
                <a16:creationId xmlns:a16="http://schemas.microsoft.com/office/drawing/2014/main" id="{6F15575E-3E46-937B-A5BA-310A1BE15D14}"/>
              </a:ext>
            </a:extLst>
          </p:cNvPr>
          <p:cNvGraphicFramePr>
            <a:graphicFrameLocks noGrp="1"/>
          </p:cNvGraphicFramePr>
          <p:nvPr/>
        </p:nvGraphicFramePr>
        <p:xfrm>
          <a:off x="1468438" y="1412875"/>
          <a:ext cx="6207125" cy="4548188"/>
        </p:xfrm>
        <a:graphic>
          <a:graphicData uri="http://schemas.openxmlformats.org/drawingml/2006/table">
            <a:tbl>
              <a:tblPr/>
              <a:tblGrid>
                <a:gridCol w="939800">
                  <a:extLst>
                    <a:ext uri="{9D8B030D-6E8A-4147-A177-3AD203B41FA5}">
                      <a16:colId xmlns:a16="http://schemas.microsoft.com/office/drawing/2014/main" val="2012221458"/>
                    </a:ext>
                  </a:extLst>
                </a:gridCol>
                <a:gridCol w="1227137">
                  <a:extLst>
                    <a:ext uri="{9D8B030D-6E8A-4147-A177-3AD203B41FA5}">
                      <a16:colId xmlns:a16="http://schemas.microsoft.com/office/drawing/2014/main" val="3540766515"/>
                    </a:ext>
                  </a:extLst>
                </a:gridCol>
                <a:gridCol w="1077913">
                  <a:extLst>
                    <a:ext uri="{9D8B030D-6E8A-4147-A177-3AD203B41FA5}">
                      <a16:colId xmlns:a16="http://schemas.microsoft.com/office/drawing/2014/main" val="927040531"/>
                    </a:ext>
                  </a:extLst>
                </a:gridCol>
                <a:gridCol w="1073150">
                  <a:extLst>
                    <a:ext uri="{9D8B030D-6E8A-4147-A177-3AD203B41FA5}">
                      <a16:colId xmlns:a16="http://schemas.microsoft.com/office/drawing/2014/main" val="2879503906"/>
                    </a:ext>
                  </a:extLst>
                </a:gridCol>
                <a:gridCol w="1889125">
                  <a:extLst>
                    <a:ext uri="{9D8B030D-6E8A-4147-A177-3AD203B41FA5}">
                      <a16:colId xmlns:a16="http://schemas.microsoft.com/office/drawing/2014/main" val="1648060177"/>
                    </a:ext>
                  </a:extLst>
                </a:gridCol>
              </a:tblGrid>
              <a:tr h="173038">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endParaRPr>
                    </a:p>
                  </a:txBody>
                  <a:tcPr anchor="b" horzOverflow="overflow">
                    <a:lnL cap="flat">
                      <a:noFill/>
                    </a:lnL>
                    <a:lnR>
                      <a:noFill/>
                    </a:lnR>
                    <a:lnT cap="flat">
                      <a:noFill/>
                    </a:lnT>
                    <a:lnB>
                      <a:noFill/>
                    </a:lnB>
                    <a:lnTlToBr>
                      <a:noFill/>
                    </a:lnTlToBr>
                    <a:lnBlToTr>
                      <a:noFill/>
                    </a:lnBlToTr>
                    <a:noFill/>
                  </a:tcPr>
                </a:tc>
                <a:tc gridSpan="2">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endParaRPr>
                    </a:p>
                  </a:txBody>
                  <a:tcPr anchor="b" horzOverflow="overflow">
                    <a:lnL>
                      <a:noFill/>
                    </a:lnL>
                    <a:lnR>
                      <a:noFill/>
                    </a:lnR>
                    <a:lnT cap="flat">
                      <a:noFill/>
                    </a:lnT>
                    <a:lnB>
                      <a:noFill/>
                    </a:lnB>
                    <a:lnTlToBr>
                      <a:noFill/>
                    </a:lnTlToBr>
                    <a:lnBlToTr>
                      <a:noFill/>
                    </a:lnBlToTr>
                    <a:noFill/>
                  </a:tcPr>
                </a:tc>
                <a:tc hMerge="1">
                  <a:txBody>
                    <a:bodyPr/>
                    <a:lstStyle/>
                    <a:p>
                      <a:endParaRPr lang="en-GB"/>
                    </a:p>
                  </a:txBody>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omic Sans MS" panose="030F0702030302020204" pitchFamily="66" charset="0"/>
                          <a:cs typeface="Arial" panose="020B0604020202020204" pitchFamily="34" charset="0"/>
                        </a:rPr>
                        <a:t>£ million</a:t>
                      </a:r>
                      <a:endPar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omic Sans MS" panose="030F0702030302020204" pitchFamily="66" charset="0"/>
                          <a:cs typeface="Arial" panose="020B0604020202020204" pitchFamily="34" charset="0"/>
                        </a:rPr>
                        <a:t>% of total cost</a:t>
                      </a:r>
                      <a:endPar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endParaRPr>
                    </a:p>
                  </a:txBody>
                  <a:tcPr anchor="b"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531276344"/>
                  </a:ext>
                </a:extLst>
              </a:tr>
              <a:tr h="244475">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 </a:t>
                      </a:r>
                    </a:p>
                  </a:txBody>
                  <a:tcPr anchor="b"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omic Sans MS" panose="030F0702030302020204" pitchFamily="66"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omic Sans MS" panose="030F0702030302020204" pitchFamily="66"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endParaRP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25526458"/>
                  </a:ext>
                </a:extLst>
              </a:tr>
              <a:tr h="161925">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gridSpan="2">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GB"/>
                    </a:p>
                  </a:txBody>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826806554"/>
                  </a:ext>
                </a:extLst>
              </a:tr>
              <a:tr h="244475">
                <a:tc gridSpan="3">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Primary prevention</a:t>
                      </a:r>
                    </a:p>
                  </a:txBody>
                  <a:tcPr anchor="b" horzOverflow="overflow">
                    <a:lnL cap="flat">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12.6</a:t>
                      </a: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0.7</a:t>
                      </a: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4157677882"/>
                  </a:ext>
                </a:extLst>
              </a:tr>
              <a:tr h="244475">
                <a:tc gridSpan="3">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Primary care</a:t>
                      </a:r>
                    </a:p>
                  </a:txBody>
                  <a:tcPr anchor="b" horzOverflow="overflow">
                    <a:lnL cap="flat">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48.8</a:t>
                      </a: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2.8</a:t>
                      </a: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159799609"/>
                  </a:ext>
                </a:extLst>
              </a:tr>
              <a:tr h="244475">
                <a:tc gridSpan="3">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Accident and emergency care</a:t>
                      </a:r>
                    </a:p>
                  </a:txBody>
                  <a:tcPr anchor="b" horzOverflow="overflow">
                    <a:lnL cap="flat">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16.54</a:t>
                      </a: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1.0</a:t>
                      </a: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098464502"/>
                  </a:ext>
                </a:extLst>
              </a:tr>
              <a:tr h="244475">
                <a:tc gridSpan="3">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Outpatient care</a:t>
                      </a:r>
                    </a:p>
                  </a:txBody>
                  <a:tcPr anchor="b" horzOverflow="overflow">
                    <a:lnL cap="flat">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33.32</a:t>
                      </a: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1.9</a:t>
                      </a: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18885944"/>
                  </a:ext>
                </a:extLst>
              </a:tr>
              <a:tr h="244475">
                <a:tc gridSpan="3">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Inpatient care</a:t>
                      </a:r>
                    </a:p>
                  </a:txBody>
                  <a:tcPr anchor="b" horzOverflow="overflow">
                    <a:lnL cap="flat">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917.25</a:t>
                      </a: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53.0</a:t>
                      </a: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477129913"/>
                  </a:ext>
                </a:extLst>
              </a:tr>
              <a:tr h="244475">
                <a:tc gridSpan="2">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Day cases</a:t>
                      </a:r>
                    </a:p>
                  </a:txBody>
                  <a:tcPr anchor="b" horzOverflow="overflow">
                    <a:lnL cap="flat">
                      <a:noFill/>
                    </a:lnL>
                    <a:lnR>
                      <a:noFill/>
                    </a:lnR>
                    <a:lnT>
                      <a:noFill/>
                    </a:lnT>
                    <a:lnB>
                      <a:noFill/>
                    </a:lnB>
                    <a:lnTlToBr>
                      <a:noFill/>
                    </a:lnTlToBr>
                    <a:lnBlToTr>
                      <a:noFill/>
                    </a:lnBlToTr>
                    <a:noFill/>
                  </a:tcPr>
                </a:tc>
                <a:tc hMerge="1">
                  <a:txBody>
                    <a:bodyPr/>
                    <a:lstStyle/>
                    <a:p>
                      <a:endParaRPr lang="en-GB"/>
                    </a:p>
                  </a:txBody>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16</a:t>
                      </a: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0.9</a:t>
                      </a: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152978430"/>
                  </a:ext>
                </a:extLst>
              </a:tr>
              <a:tr h="244475">
                <a:tc gridSpan="3">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Medication</a:t>
                      </a:r>
                    </a:p>
                  </a:txBody>
                  <a:tcPr anchor="b" horzOverflow="overflow">
                    <a:lnL cap="flat">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582.37</a:t>
                      </a: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33.7</a:t>
                      </a: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165556570"/>
                  </a:ext>
                </a:extLst>
              </a:tr>
              <a:tr h="244475">
                <a:tc gridSpan="3">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Rehabilitation</a:t>
                      </a:r>
                    </a:p>
                  </a:txBody>
                  <a:tcPr anchor="b" horzOverflow="overflow">
                    <a:lnL cap="flat">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28.4</a:t>
                      </a: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1.6</a:t>
                      </a: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08718770"/>
                  </a:ext>
                </a:extLst>
              </a:tr>
              <a:tr h="244475">
                <a:tc gridSpan="3">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Community health/social services</a:t>
                      </a:r>
                    </a:p>
                  </a:txBody>
                  <a:tcPr anchor="b" horzOverflow="overflow">
                    <a:lnL cap="flat">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74.8</a:t>
                      </a: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4.3</a:t>
                      </a: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566163720"/>
                  </a:ext>
                </a:extLst>
              </a:tr>
              <a:tr h="161925">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gridSpan="2">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endParaRPr>
                    </a:p>
                  </a:txBody>
                  <a:tcPr anchor="b" horzOverflow="overflow">
                    <a:lnL>
                      <a:noFill/>
                    </a:lnL>
                    <a:lnR>
                      <a:noFill/>
                    </a:lnR>
                    <a:lnT>
                      <a:noFill/>
                    </a:lnT>
                    <a:lnB>
                      <a:noFill/>
                    </a:lnB>
                    <a:lnTlToBr>
                      <a:noFill/>
                    </a:lnTlToBr>
                    <a:lnBlToTr>
                      <a:noFill/>
                    </a:lnBlToTr>
                    <a:noFill/>
                  </a:tcPr>
                </a:tc>
                <a:tc hMerge="1">
                  <a:txBody>
                    <a:bodyPr/>
                    <a:lstStyle/>
                    <a:p>
                      <a:endParaRPr lang="en-GB"/>
                    </a:p>
                  </a:txBody>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021897620"/>
                  </a:ext>
                </a:extLst>
              </a:tr>
              <a:tr h="244475">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omic Sans MS" panose="030F0702030302020204" pitchFamily="66" charset="0"/>
                          <a:cs typeface="Arial" panose="020B0604020202020204" pitchFamily="34" charset="0"/>
                        </a:rPr>
                        <a:t>Total</a:t>
                      </a:r>
                      <a:endPar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gridSpan="2">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endParaRPr>
                    </a:p>
                  </a:txBody>
                  <a:tcPr anchor="b" horzOverflow="overflow">
                    <a:lnL>
                      <a:noFill/>
                    </a:lnL>
                    <a:lnR>
                      <a:noFill/>
                    </a:lnR>
                    <a:lnT>
                      <a:noFill/>
                    </a:lnT>
                    <a:lnB>
                      <a:noFill/>
                    </a:lnB>
                    <a:lnTlToBr>
                      <a:noFill/>
                    </a:lnTlToBr>
                    <a:lnBlToTr>
                      <a:noFill/>
                    </a:lnBlToTr>
                    <a:noFill/>
                  </a:tcPr>
                </a:tc>
                <a:tc hMerge="1">
                  <a:txBody>
                    <a:bodyPr/>
                    <a:lstStyle/>
                    <a:p>
                      <a:endParaRPr lang="en-GB"/>
                    </a:p>
                  </a:txBody>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omic Sans MS" panose="030F0702030302020204" pitchFamily="66" charset="0"/>
                          <a:cs typeface="Arial" panose="020B0604020202020204" pitchFamily="34" charset="0"/>
                        </a:rPr>
                        <a:t>1,730.08</a:t>
                      </a:r>
                      <a:endPar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omic Sans MS" panose="030F0702030302020204" pitchFamily="66" charset="0"/>
                          <a:cs typeface="Arial" panose="020B0604020202020204" pitchFamily="34" charset="0"/>
                        </a:rPr>
                        <a:t>100</a:t>
                      </a:r>
                      <a:endPar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167918694"/>
                  </a:ext>
                </a:extLst>
              </a:tr>
              <a:tr h="244475">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 </a:t>
                      </a:r>
                    </a:p>
                  </a:txBody>
                  <a:tcPr anchor="b"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cs typeface="Arial" panose="020B0604020202020204" pitchFamily="34" charset="0"/>
                        </a:defRPr>
                      </a:lvl1pPr>
                      <a:lvl2pPr>
                        <a:spcBef>
                          <a:spcPct val="20000"/>
                        </a:spcBef>
                        <a:buSzPct val="80000"/>
                        <a:defRPr sz="2400">
                          <a:solidFill>
                            <a:schemeClr val="tx1"/>
                          </a:solidFill>
                          <a:latin typeface="Comic Sans MS" panose="030F0702030302020204" pitchFamily="66" charset="0"/>
                          <a:cs typeface="Arial" panose="020B0604020202020204" pitchFamily="34" charset="0"/>
                        </a:defRPr>
                      </a:lvl2pPr>
                      <a:lvl3pPr>
                        <a:spcBef>
                          <a:spcPct val="20000"/>
                        </a:spcBef>
                        <a:buSzPct val="70000"/>
                        <a:defRPr sz="2000">
                          <a:solidFill>
                            <a:schemeClr val="tx1"/>
                          </a:solidFill>
                          <a:latin typeface="Comic Sans MS" panose="030F0702030302020204" pitchFamily="66" charset="0"/>
                          <a:cs typeface="Arial" panose="020B0604020202020204" pitchFamily="34" charset="0"/>
                        </a:defRPr>
                      </a:lvl3pPr>
                      <a:lvl4pPr>
                        <a:spcBef>
                          <a:spcPct val="20000"/>
                        </a:spcBef>
                        <a:defRPr>
                          <a:solidFill>
                            <a:schemeClr val="tx1"/>
                          </a:solidFill>
                          <a:latin typeface="Comic Sans MS" panose="030F0702030302020204" pitchFamily="66" charset="0"/>
                          <a:cs typeface="Arial" panose="020B0604020202020204" pitchFamily="34" charset="0"/>
                        </a:defRPr>
                      </a:lvl4pPr>
                      <a:lvl5pPr>
                        <a:spcBef>
                          <a:spcPct val="20000"/>
                        </a:spcBef>
                        <a:defRPr>
                          <a:solidFill>
                            <a:schemeClr val="tx1"/>
                          </a:solidFill>
                          <a:latin typeface="Comic Sans MS" panose="030F0702030302020204" pitchFamily="66" charset="0"/>
                          <a:cs typeface="Arial" panose="020B0604020202020204" pitchFamily="34" charset="0"/>
                        </a:defRPr>
                      </a:lvl5pPr>
                      <a:lvl6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6pPr>
                      <a:lvl7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7pPr>
                      <a:lvl8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8pPr>
                      <a:lvl9pPr fontAlgn="base">
                        <a:spcBef>
                          <a:spcPct val="20000"/>
                        </a:spcBef>
                        <a:spcAft>
                          <a:spcPct val="0"/>
                        </a:spcAft>
                        <a:defRPr>
                          <a:solidFill>
                            <a:schemeClr val="tx1"/>
                          </a:solidFill>
                          <a:latin typeface="Comic Sans MS" panose="030F0702030302020204" pitchFamily="66"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omic Sans MS" panose="030F0702030302020204" pitchFamily="66" charset="0"/>
                          <a:cs typeface="Arial" panose="020B0604020202020204" pitchFamily="34" charset="0"/>
                        </a:rPr>
                        <a:t> </a:t>
                      </a: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5474370"/>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AA50AA8C-D2EE-6AA8-3656-ABB8960CA32C}"/>
              </a:ext>
            </a:extLst>
          </p:cNvPr>
          <p:cNvSpPr>
            <a:spLocks noGrp="1" noChangeArrowheads="1"/>
          </p:cNvSpPr>
          <p:nvPr>
            <p:ph type="title"/>
          </p:nvPr>
        </p:nvSpPr>
        <p:spPr/>
        <p:txBody>
          <a:bodyPr/>
          <a:lstStyle/>
          <a:p>
            <a:endParaRPr lang="en-US" altLang="en-US"/>
          </a:p>
        </p:txBody>
      </p:sp>
      <p:sp>
        <p:nvSpPr>
          <p:cNvPr id="44035" name="Rectangle 3">
            <a:extLst>
              <a:ext uri="{FF2B5EF4-FFF2-40B4-BE49-F238E27FC236}">
                <a16:creationId xmlns:a16="http://schemas.microsoft.com/office/drawing/2014/main" id="{F72F23FE-301D-47F7-BBAC-230390D85BDE}"/>
              </a:ext>
            </a:extLst>
          </p:cNvPr>
          <p:cNvSpPr>
            <a:spLocks noGrp="1" noChangeArrowheads="1"/>
          </p:cNvSpPr>
          <p:nvPr>
            <p:ph type="body" idx="1"/>
          </p:nvPr>
        </p:nvSpPr>
        <p:spPr/>
        <p:txBody>
          <a:bodyPr/>
          <a:lstStyle/>
          <a:p>
            <a:pPr>
              <a:lnSpc>
                <a:spcPct val="80000"/>
              </a:lnSpc>
            </a:pPr>
            <a:r>
              <a:rPr lang="en-GB" altLang="en-US" sz="2000" b="1"/>
              <a:t>What is coronary heart disease?</a:t>
            </a:r>
            <a:r>
              <a:rPr lang="en-GB" altLang="en-US" sz="2000"/>
              <a:t> </a:t>
            </a:r>
            <a:br>
              <a:rPr lang="en-GB" altLang="en-US" sz="2000"/>
            </a:br>
            <a:br>
              <a:rPr lang="en-GB" altLang="en-US" sz="2000"/>
            </a:br>
            <a:r>
              <a:rPr lang="en-GB" altLang="en-US" sz="2000" b="1"/>
              <a:t>The process of coronary heart disease begins when the coronary arteries become narrowed by a gradual build-up of fatty material within their walls.</a:t>
            </a:r>
            <a:br>
              <a:rPr lang="en-GB" altLang="en-US" sz="2000" b="1"/>
            </a:br>
            <a:br>
              <a:rPr lang="en-GB" altLang="en-US" sz="2000" b="1"/>
            </a:br>
            <a:r>
              <a:rPr lang="en-GB" altLang="en-US" sz="2000"/>
              <a:t>This condition is called atherosclerosis and the fatty material is called atheroma. In time the artery may become so narrow that it cannot deliver enough oxygen-containing blood to the heart muscle when it needs it, such as when you are doing exercise. This is angina. The pain of angina is due to the heart muscle becoming short of oxygen.</a:t>
            </a:r>
          </a:p>
          <a:p>
            <a:pPr>
              <a:lnSpc>
                <a:spcPct val="80000"/>
              </a:lnSpc>
            </a:pPr>
            <a:br>
              <a:rPr lang="en-GB" altLang="en-US" sz="2000"/>
            </a:br>
            <a:endParaRPr lang="en-GB" altLang="en-US"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3" name="Rectangle 7">
            <a:extLst>
              <a:ext uri="{FF2B5EF4-FFF2-40B4-BE49-F238E27FC236}">
                <a16:creationId xmlns:a16="http://schemas.microsoft.com/office/drawing/2014/main" id="{ED70B16E-8CC1-55A1-4F55-72BBF06716F8}"/>
              </a:ext>
            </a:extLst>
          </p:cNvPr>
          <p:cNvSpPr>
            <a:spLocks noGrp="1" noChangeArrowheads="1"/>
          </p:cNvSpPr>
          <p:nvPr>
            <p:ph type="body" sz="half" idx="1"/>
          </p:nvPr>
        </p:nvSpPr>
        <p:spPr>
          <a:xfrm>
            <a:off x="263525" y="404813"/>
            <a:ext cx="7386638" cy="2376487"/>
          </a:xfrm>
        </p:spPr>
        <p:txBody>
          <a:bodyPr/>
          <a:lstStyle/>
          <a:p>
            <a:r>
              <a:rPr lang="en-GB" altLang="en-US" sz="2800"/>
              <a:t>The coronary arteries supply blood to the heart muscle. The right coronary artery supplies both the left and the right heart; the left coronary artery supplies the left heart.</a:t>
            </a:r>
          </a:p>
        </p:txBody>
      </p:sp>
      <p:sp>
        <p:nvSpPr>
          <p:cNvPr id="45064" name="Rectangle 8">
            <a:extLst>
              <a:ext uri="{FF2B5EF4-FFF2-40B4-BE49-F238E27FC236}">
                <a16:creationId xmlns:a16="http://schemas.microsoft.com/office/drawing/2014/main" id="{9CB69032-DCA0-9D88-2FDE-DA1A39F8A719}"/>
              </a:ext>
            </a:extLst>
          </p:cNvPr>
          <p:cNvSpPr>
            <a:spLocks noGrp="1" noChangeArrowheads="1"/>
          </p:cNvSpPr>
          <p:nvPr>
            <p:ph sz="half" idx="2"/>
          </p:nvPr>
        </p:nvSpPr>
        <p:spPr/>
        <p:txBody>
          <a:bodyPr/>
          <a:lstStyle/>
          <a:p>
            <a:endParaRPr lang="en-US" altLang="en-US" sz="2800"/>
          </a:p>
        </p:txBody>
      </p:sp>
      <p:pic>
        <p:nvPicPr>
          <p:cNvPr id="45066" name="Picture 10" descr="Anterior heart arteries">
            <a:extLst>
              <a:ext uri="{FF2B5EF4-FFF2-40B4-BE49-F238E27FC236}">
                <a16:creationId xmlns:a16="http://schemas.microsoft.com/office/drawing/2014/main" id="{B047600A-F0B4-A624-45DC-01E6C62EA6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150" y="2708275"/>
            <a:ext cx="4681538" cy="39608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a:extLst>
              <a:ext uri="{FF2B5EF4-FFF2-40B4-BE49-F238E27FC236}">
                <a16:creationId xmlns:a16="http://schemas.microsoft.com/office/drawing/2014/main" id="{29E43E5A-D772-9E55-8AC7-D1F18ECAC35B}"/>
              </a:ext>
            </a:extLst>
          </p:cNvPr>
          <p:cNvSpPr>
            <a:spLocks noGrp="1" noChangeArrowheads="1"/>
          </p:cNvSpPr>
          <p:nvPr>
            <p:ph type="title"/>
          </p:nvPr>
        </p:nvSpPr>
        <p:spPr/>
        <p:txBody>
          <a:bodyPr/>
          <a:lstStyle/>
          <a:p>
            <a:endParaRPr lang="en-US" altLang="en-US"/>
          </a:p>
        </p:txBody>
      </p:sp>
      <p:sp>
        <p:nvSpPr>
          <p:cNvPr id="47109" name="Rectangle 5">
            <a:extLst>
              <a:ext uri="{FF2B5EF4-FFF2-40B4-BE49-F238E27FC236}">
                <a16:creationId xmlns:a16="http://schemas.microsoft.com/office/drawing/2014/main" id="{44B312E5-73A1-E83E-5594-BC5D1EE2795F}"/>
              </a:ext>
            </a:extLst>
          </p:cNvPr>
          <p:cNvSpPr>
            <a:spLocks noGrp="1" noChangeArrowheads="1"/>
          </p:cNvSpPr>
          <p:nvPr>
            <p:ph type="body" sz="half" idx="1"/>
          </p:nvPr>
        </p:nvSpPr>
        <p:spPr>
          <a:xfrm>
            <a:off x="263525" y="1598613"/>
            <a:ext cx="3624263" cy="4497387"/>
          </a:xfrm>
        </p:spPr>
        <p:txBody>
          <a:bodyPr/>
          <a:lstStyle/>
          <a:p>
            <a:endParaRPr lang="en-US" altLang="en-US" sz="2800"/>
          </a:p>
        </p:txBody>
      </p:sp>
      <p:sp>
        <p:nvSpPr>
          <p:cNvPr id="47110" name="Rectangle 6">
            <a:extLst>
              <a:ext uri="{FF2B5EF4-FFF2-40B4-BE49-F238E27FC236}">
                <a16:creationId xmlns:a16="http://schemas.microsoft.com/office/drawing/2014/main" id="{78F4B55B-C9AD-3121-FAFB-7E01C61123FA}"/>
              </a:ext>
            </a:extLst>
          </p:cNvPr>
          <p:cNvSpPr>
            <a:spLocks noGrp="1" noChangeArrowheads="1"/>
          </p:cNvSpPr>
          <p:nvPr>
            <p:ph type="body" sz="half" idx="2"/>
          </p:nvPr>
        </p:nvSpPr>
        <p:spPr>
          <a:xfrm>
            <a:off x="1547813" y="3573463"/>
            <a:ext cx="6102350" cy="2522537"/>
          </a:xfrm>
        </p:spPr>
        <p:txBody>
          <a:bodyPr/>
          <a:lstStyle/>
          <a:p>
            <a:r>
              <a:rPr lang="en-GB" altLang="en-US" sz="2800"/>
              <a:t>Cholesterol is a waxy, fat-like material that is found in all parts of the body. It comes from two sources: our liver produces it, and we consume it in meat and dairy products. </a:t>
            </a:r>
          </a:p>
        </p:txBody>
      </p:sp>
      <p:pic>
        <p:nvPicPr>
          <p:cNvPr id="47112" name="Picture 8" descr="Cholesterol producers ">
            <a:extLst>
              <a:ext uri="{FF2B5EF4-FFF2-40B4-BE49-F238E27FC236}">
                <a16:creationId xmlns:a16="http://schemas.microsoft.com/office/drawing/2014/main" id="{FA54A618-1FAE-DA5F-822D-202876369F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333375"/>
            <a:ext cx="3810000" cy="304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a:extLst>
              <a:ext uri="{FF2B5EF4-FFF2-40B4-BE49-F238E27FC236}">
                <a16:creationId xmlns:a16="http://schemas.microsoft.com/office/drawing/2014/main" id="{BBA70F1A-0939-C00B-DDC2-4E4AE24F454F}"/>
              </a:ext>
            </a:extLst>
          </p:cNvPr>
          <p:cNvSpPr>
            <a:spLocks noGrp="1" noChangeArrowheads="1"/>
          </p:cNvSpPr>
          <p:nvPr>
            <p:ph type="title"/>
          </p:nvPr>
        </p:nvSpPr>
        <p:spPr/>
        <p:txBody>
          <a:bodyPr/>
          <a:lstStyle/>
          <a:p>
            <a:endParaRPr lang="en-US" altLang="en-US"/>
          </a:p>
        </p:txBody>
      </p:sp>
      <p:sp>
        <p:nvSpPr>
          <p:cNvPr id="49157" name="Rectangle 5">
            <a:extLst>
              <a:ext uri="{FF2B5EF4-FFF2-40B4-BE49-F238E27FC236}">
                <a16:creationId xmlns:a16="http://schemas.microsoft.com/office/drawing/2014/main" id="{51E2073C-A0A3-B44B-5697-00EC70018BEE}"/>
              </a:ext>
            </a:extLst>
          </p:cNvPr>
          <p:cNvSpPr>
            <a:spLocks noGrp="1" noChangeArrowheads="1"/>
          </p:cNvSpPr>
          <p:nvPr>
            <p:ph type="body" sz="half" idx="1"/>
          </p:nvPr>
        </p:nvSpPr>
        <p:spPr>
          <a:xfrm>
            <a:off x="263525" y="1598613"/>
            <a:ext cx="3624263" cy="4497387"/>
          </a:xfrm>
        </p:spPr>
        <p:txBody>
          <a:bodyPr/>
          <a:lstStyle/>
          <a:p>
            <a:endParaRPr lang="en-US" altLang="en-US" sz="2800"/>
          </a:p>
        </p:txBody>
      </p:sp>
      <p:sp>
        <p:nvSpPr>
          <p:cNvPr id="49158" name="Rectangle 6">
            <a:extLst>
              <a:ext uri="{FF2B5EF4-FFF2-40B4-BE49-F238E27FC236}">
                <a16:creationId xmlns:a16="http://schemas.microsoft.com/office/drawing/2014/main" id="{24C8DB03-B5D0-9EDA-6E1C-6F13F2002C0F}"/>
              </a:ext>
            </a:extLst>
          </p:cNvPr>
          <p:cNvSpPr>
            <a:spLocks noGrp="1" noChangeArrowheads="1"/>
          </p:cNvSpPr>
          <p:nvPr>
            <p:ph type="body" sz="half" idx="2"/>
          </p:nvPr>
        </p:nvSpPr>
        <p:spPr>
          <a:xfrm>
            <a:off x="4025900" y="476250"/>
            <a:ext cx="3624263" cy="5619750"/>
          </a:xfrm>
        </p:spPr>
        <p:txBody>
          <a:bodyPr/>
          <a:lstStyle/>
          <a:p>
            <a:pPr>
              <a:lnSpc>
                <a:spcPct val="80000"/>
              </a:lnSpc>
            </a:pPr>
            <a:r>
              <a:rPr lang="en-GB" altLang="en-US" sz="2400"/>
              <a:t>A heart attack occurs when one of the arteries that supplies the heart muscle becomes blocked. </a:t>
            </a:r>
          </a:p>
          <a:p>
            <a:pPr>
              <a:lnSpc>
                <a:spcPct val="80000"/>
              </a:lnSpc>
              <a:buFontTx/>
              <a:buNone/>
            </a:pPr>
            <a:endParaRPr lang="en-GB" altLang="en-US" sz="2400"/>
          </a:p>
          <a:p>
            <a:pPr>
              <a:lnSpc>
                <a:spcPct val="80000"/>
              </a:lnSpc>
            </a:pPr>
            <a:r>
              <a:rPr lang="en-GB" altLang="en-US" sz="2400"/>
              <a:t>Blockage may be caused by spasm of the artery or by ateriosclerosis with clot formation. </a:t>
            </a:r>
          </a:p>
          <a:p>
            <a:pPr>
              <a:lnSpc>
                <a:spcPct val="80000"/>
              </a:lnSpc>
              <a:buFontTx/>
              <a:buNone/>
            </a:pPr>
            <a:endParaRPr lang="en-GB" altLang="en-US" sz="2400"/>
          </a:p>
          <a:p>
            <a:pPr>
              <a:lnSpc>
                <a:spcPct val="80000"/>
              </a:lnSpc>
            </a:pPr>
            <a:r>
              <a:rPr lang="en-GB" altLang="en-US" sz="2400"/>
              <a:t>The blockage results in damaged tissue and a permanent loss of contraction of this portion of the heart muscle. </a:t>
            </a:r>
          </a:p>
        </p:txBody>
      </p:sp>
      <p:pic>
        <p:nvPicPr>
          <p:cNvPr id="49160" name="Picture 8" descr="Acute MI">
            <a:extLst>
              <a:ext uri="{FF2B5EF4-FFF2-40B4-BE49-F238E27FC236}">
                <a16:creationId xmlns:a16="http://schemas.microsoft.com/office/drawing/2014/main" id="{6D4DDE0F-58C7-2E84-533C-92A99A92EB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49275"/>
            <a:ext cx="3810000" cy="304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38D311B-5D3A-405F-3E3C-5793A5E01748}"/>
              </a:ext>
            </a:extLst>
          </p:cNvPr>
          <p:cNvSpPr>
            <a:spLocks noGrp="1" noChangeArrowheads="1"/>
          </p:cNvSpPr>
          <p:nvPr>
            <p:ph type="title"/>
          </p:nvPr>
        </p:nvSpPr>
        <p:spPr/>
        <p:txBody>
          <a:bodyPr/>
          <a:lstStyle/>
          <a:p>
            <a:endParaRPr lang="en-US" altLang="en-US"/>
          </a:p>
        </p:txBody>
      </p:sp>
      <p:pic>
        <p:nvPicPr>
          <p:cNvPr id="3075" name="Picture 3">
            <a:extLst>
              <a:ext uri="{FF2B5EF4-FFF2-40B4-BE49-F238E27FC236}">
                <a16:creationId xmlns:a16="http://schemas.microsoft.com/office/drawing/2014/main" id="{A4E5EAB2-8672-CB3B-E588-70DE1B7F8AD6}"/>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049338" y="1706563"/>
            <a:ext cx="5040312" cy="3709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1DA6F58-3714-04AF-5526-00A44AF343D3}"/>
              </a:ext>
            </a:extLst>
          </p:cNvPr>
          <p:cNvSpPr>
            <a:spLocks noGrp="1" noChangeArrowheads="1"/>
          </p:cNvSpPr>
          <p:nvPr>
            <p:ph type="title"/>
          </p:nvPr>
        </p:nvSpPr>
        <p:spPr/>
        <p:txBody>
          <a:bodyPr/>
          <a:lstStyle/>
          <a:p>
            <a:pPr algn="ctr"/>
            <a:r>
              <a:rPr lang="en-GB" altLang="en-US"/>
              <a:t>Arteriosclerosis</a:t>
            </a:r>
          </a:p>
        </p:txBody>
      </p:sp>
      <p:pic>
        <p:nvPicPr>
          <p:cNvPr id="4099" name="Picture 3">
            <a:extLst>
              <a:ext uri="{FF2B5EF4-FFF2-40B4-BE49-F238E27FC236}">
                <a16:creationId xmlns:a16="http://schemas.microsoft.com/office/drawing/2014/main" id="{0F8BA6E6-F633-8A57-E5CF-3397E2AA7784}"/>
              </a:ext>
            </a:extLst>
          </p:cNvPr>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79388" y="1557338"/>
            <a:ext cx="3419475" cy="1692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00" name="Picture 4">
            <a:extLst>
              <a:ext uri="{FF2B5EF4-FFF2-40B4-BE49-F238E27FC236}">
                <a16:creationId xmlns:a16="http://schemas.microsoft.com/office/drawing/2014/main" id="{1F62B8F8-4EC0-BB7A-790A-8B288985DC3C}"/>
              </a:ext>
            </a:extLst>
          </p:cNvPr>
          <p:cNvPicPr>
            <a:picLocks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4211638" y="1628775"/>
            <a:ext cx="3384550" cy="1674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02" name="Picture 6">
            <a:extLst>
              <a:ext uri="{FF2B5EF4-FFF2-40B4-BE49-F238E27FC236}">
                <a16:creationId xmlns:a16="http://schemas.microsoft.com/office/drawing/2014/main" id="{450BB593-F34A-0133-1BCC-C2C3B6C025CD}"/>
              </a:ext>
            </a:extLst>
          </p:cNvPr>
          <p:cNvPicPr>
            <a:picLocks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2124075" y="3933825"/>
            <a:ext cx="3671888" cy="1817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5">
            <a:extLst>
              <a:ext uri="{FF2B5EF4-FFF2-40B4-BE49-F238E27FC236}">
                <a16:creationId xmlns:a16="http://schemas.microsoft.com/office/drawing/2014/main" id="{3B00E683-583B-20C8-73D4-1A77EFCCDC4E}"/>
              </a:ext>
            </a:extLst>
          </p:cNvPr>
          <p:cNvSpPr>
            <a:spLocks noGrp="1" noChangeArrowheads="1"/>
          </p:cNvSpPr>
          <p:nvPr>
            <p:ph type="title"/>
          </p:nvPr>
        </p:nvSpPr>
        <p:spPr/>
        <p:txBody>
          <a:bodyPr/>
          <a:lstStyle/>
          <a:p>
            <a:pPr algn="ctr"/>
            <a:r>
              <a:rPr lang="en-GB" altLang="en-US"/>
              <a:t>Furred up arteries!</a:t>
            </a:r>
          </a:p>
        </p:txBody>
      </p:sp>
      <p:pic>
        <p:nvPicPr>
          <p:cNvPr id="7171" name="Picture 3">
            <a:extLst>
              <a:ext uri="{FF2B5EF4-FFF2-40B4-BE49-F238E27FC236}">
                <a16:creationId xmlns:a16="http://schemas.microsoft.com/office/drawing/2014/main" id="{0663875D-B384-AF6A-405E-87BB5A8FF781}"/>
              </a:ext>
            </a:extLst>
          </p:cNvPr>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924300" y="1412875"/>
            <a:ext cx="3024188" cy="2328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6" name="Rectangle 8">
            <a:extLst>
              <a:ext uri="{FF2B5EF4-FFF2-40B4-BE49-F238E27FC236}">
                <a16:creationId xmlns:a16="http://schemas.microsoft.com/office/drawing/2014/main" id="{8ACF570B-E3EB-8D1E-9F8A-3E3498B3B5EC}"/>
              </a:ext>
            </a:extLst>
          </p:cNvPr>
          <p:cNvSpPr>
            <a:spLocks noGrp="1" noChangeArrowheads="1"/>
          </p:cNvSpPr>
          <p:nvPr>
            <p:ph type="body" sz="half" idx="2"/>
          </p:nvPr>
        </p:nvSpPr>
        <p:spPr/>
        <p:txBody>
          <a:bodyPr/>
          <a:lstStyle/>
          <a:p>
            <a:pPr>
              <a:lnSpc>
                <a:spcPct val="90000"/>
              </a:lnSpc>
            </a:pPr>
            <a:r>
              <a:rPr lang="en-GB" altLang="en-US" sz="2400"/>
              <a:t>Coronary heart disease can become more serious if a narrowed coronary artery becomes blocked by a blood clot. This causes a heart attack. High blood pressure puts an added strain on the heart and can make coronary heart disease worse.</a:t>
            </a:r>
          </a:p>
          <a:p>
            <a:pPr>
              <a:lnSpc>
                <a:spcPct val="90000"/>
              </a:lnSpc>
            </a:pPr>
            <a:endParaRPr lang="en-GB" altLang="en-US" sz="2400"/>
          </a:p>
        </p:txBody>
      </p:sp>
      <p:pic>
        <p:nvPicPr>
          <p:cNvPr id="7172" name="Picture 4">
            <a:extLst>
              <a:ext uri="{FF2B5EF4-FFF2-40B4-BE49-F238E27FC236}">
                <a16:creationId xmlns:a16="http://schemas.microsoft.com/office/drawing/2014/main" id="{3232D7C3-C05C-76EA-4617-69E4E68DD5E1}"/>
              </a:ext>
            </a:extLst>
          </p:cNvPr>
          <p:cNvPicPr>
            <a:picLocks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395288" y="1341438"/>
            <a:ext cx="3097212" cy="2384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6">
            <a:extLst>
              <a:ext uri="{FF2B5EF4-FFF2-40B4-BE49-F238E27FC236}">
                <a16:creationId xmlns:a16="http://schemas.microsoft.com/office/drawing/2014/main" id="{F98BEEDF-3816-F5F9-47A6-262462458727}"/>
              </a:ext>
            </a:extLst>
          </p:cNvPr>
          <p:cNvSpPr>
            <a:spLocks noGrp="1" noChangeArrowheads="1"/>
          </p:cNvSpPr>
          <p:nvPr>
            <p:ph type="title"/>
          </p:nvPr>
        </p:nvSpPr>
        <p:spPr/>
        <p:txBody>
          <a:bodyPr/>
          <a:lstStyle/>
          <a:p>
            <a:endParaRPr lang="en-US" altLang="en-US"/>
          </a:p>
        </p:txBody>
      </p:sp>
      <p:sp>
        <p:nvSpPr>
          <p:cNvPr id="19463" name="Rectangle 7">
            <a:extLst>
              <a:ext uri="{FF2B5EF4-FFF2-40B4-BE49-F238E27FC236}">
                <a16:creationId xmlns:a16="http://schemas.microsoft.com/office/drawing/2014/main" id="{6AEB71EA-D034-894B-EC57-4CBAB6140853}"/>
              </a:ext>
            </a:extLst>
          </p:cNvPr>
          <p:cNvSpPr>
            <a:spLocks noGrp="1" noChangeArrowheads="1"/>
          </p:cNvSpPr>
          <p:nvPr>
            <p:ph type="body" sz="half" idx="1"/>
          </p:nvPr>
        </p:nvSpPr>
        <p:spPr>
          <a:xfrm>
            <a:off x="263525" y="1598613"/>
            <a:ext cx="3624263" cy="4497387"/>
          </a:xfrm>
        </p:spPr>
        <p:txBody>
          <a:bodyPr/>
          <a:lstStyle/>
          <a:p>
            <a:endParaRPr lang="en-US" altLang="en-US" sz="2800"/>
          </a:p>
        </p:txBody>
      </p:sp>
      <p:sp>
        <p:nvSpPr>
          <p:cNvPr id="19464" name="Rectangle 8">
            <a:extLst>
              <a:ext uri="{FF2B5EF4-FFF2-40B4-BE49-F238E27FC236}">
                <a16:creationId xmlns:a16="http://schemas.microsoft.com/office/drawing/2014/main" id="{FD20CF81-C87A-93A6-D1F4-D47D5AED201A}"/>
              </a:ext>
            </a:extLst>
          </p:cNvPr>
          <p:cNvSpPr>
            <a:spLocks noGrp="1" noChangeArrowheads="1"/>
          </p:cNvSpPr>
          <p:nvPr>
            <p:ph type="body" sz="half" idx="2"/>
          </p:nvPr>
        </p:nvSpPr>
        <p:spPr>
          <a:xfrm>
            <a:off x="4025900" y="1598613"/>
            <a:ext cx="3624263" cy="4497387"/>
          </a:xfrm>
        </p:spPr>
        <p:txBody>
          <a:bodyPr/>
          <a:lstStyle/>
          <a:p>
            <a:r>
              <a:rPr lang="en-GB" altLang="en-US" sz="2800"/>
              <a:t>Human Red Blood Cells, Platelets and T-lymphocyte (erythocytes = red; platelets = yellow; T-lymphocyte = light green) (SEM x 9,900). </a:t>
            </a:r>
          </a:p>
        </p:txBody>
      </p:sp>
      <p:pic>
        <p:nvPicPr>
          <p:cNvPr id="19461" name="Picture 5">
            <a:extLst>
              <a:ext uri="{FF2B5EF4-FFF2-40B4-BE49-F238E27FC236}">
                <a16:creationId xmlns:a16="http://schemas.microsoft.com/office/drawing/2014/main" id="{3CF63A03-9244-A20A-1C66-141DC44649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333375"/>
            <a:ext cx="5327650" cy="42624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6">
            <a:extLst>
              <a:ext uri="{FF2B5EF4-FFF2-40B4-BE49-F238E27FC236}">
                <a16:creationId xmlns:a16="http://schemas.microsoft.com/office/drawing/2014/main" id="{62FB61D2-5383-3CFC-AC0E-8CD0B8C48E67}"/>
              </a:ext>
            </a:extLst>
          </p:cNvPr>
          <p:cNvSpPr>
            <a:spLocks noGrp="1" noChangeArrowheads="1"/>
          </p:cNvSpPr>
          <p:nvPr>
            <p:ph type="title"/>
          </p:nvPr>
        </p:nvSpPr>
        <p:spPr/>
        <p:txBody>
          <a:bodyPr/>
          <a:lstStyle/>
          <a:p>
            <a:endParaRPr lang="en-US" altLang="en-US"/>
          </a:p>
        </p:txBody>
      </p:sp>
      <p:sp>
        <p:nvSpPr>
          <p:cNvPr id="21511" name="Rectangle 7">
            <a:extLst>
              <a:ext uri="{FF2B5EF4-FFF2-40B4-BE49-F238E27FC236}">
                <a16:creationId xmlns:a16="http://schemas.microsoft.com/office/drawing/2014/main" id="{34299715-7F77-6DFC-AC60-1BF24C06DFA9}"/>
              </a:ext>
            </a:extLst>
          </p:cNvPr>
          <p:cNvSpPr>
            <a:spLocks noGrp="1" noChangeArrowheads="1"/>
          </p:cNvSpPr>
          <p:nvPr>
            <p:ph type="body" sz="half" idx="1"/>
          </p:nvPr>
        </p:nvSpPr>
        <p:spPr>
          <a:xfrm>
            <a:off x="263525" y="1598613"/>
            <a:ext cx="3624263" cy="4497387"/>
          </a:xfrm>
        </p:spPr>
        <p:txBody>
          <a:bodyPr/>
          <a:lstStyle/>
          <a:p>
            <a:r>
              <a:rPr lang="en-GB" altLang="en-US" sz="2800"/>
              <a:t>Human Red Blood Cells, Platelets and T-lymphocyte (erythocytes = red; platelets = yellow; T-lymphocyte = light green) (SEM x 9,900). </a:t>
            </a:r>
          </a:p>
        </p:txBody>
      </p:sp>
      <p:sp>
        <p:nvSpPr>
          <p:cNvPr id="21512" name="Rectangle 8">
            <a:extLst>
              <a:ext uri="{FF2B5EF4-FFF2-40B4-BE49-F238E27FC236}">
                <a16:creationId xmlns:a16="http://schemas.microsoft.com/office/drawing/2014/main" id="{4CDBE78C-9864-B9EC-6E27-9CBD7D44A7A9}"/>
              </a:ext>
            </a:extLst>
          </p:cNvPr>
          <p:cNvSpPr>
            <a:spLocks noGrp="1" noChangeArrowheads="1"/>
          </p:cNvSpPr>
          <p:nvPr>
            <p:ph type="body" sz="half" idx="2"/>
          </p:nvPr>
        </p:nvSpPr>
        <p:spPr>
          <a:xfrm>
            <a:off x="4025900" y="1598613"/>
            <a:ext cx="3624263" cy="4497387"/>
          </a:xfrm>
        </p:spPr>
        <p:txBody>
          <a:bodyPr/>
          <a:lstStyle/>
          <a:p>
            <a:endParaRPr lang="en-US" altLang="en-US" sz="2800"/>
          </a:p>
        </p:txBody>
      </p:sp>
      <p:pic>
        <p:nvPicPr>
          <p:cNvPr id="21514" name="Picture 10">
            <a:extLst>
              <a:ext uri="{FF2B5EF4-FFF2-40B4-BE49-F238E27FC236}">
                <a16:creationId xmlns:a16="http://schemas.microsoft.com/office/drawing/2014/main" id="{40BBDBDE-6380-0576-C706-2C822F34AC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1773238"/>
            <a:ext cx="4762500" cy="3752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2FDB0DE8-3724-8D91-5B4F-909F7613A35D}"/>
              </a:ext>
            </a:extLst>
          </p:cNvPr>
          <p:cNvSpPr>
            <a:spLocks noGrp="1" noChangeArrowheads="1"/>
          </p:cNvSpPr>
          <p:nvPr>
            <p:ph type="title"/>
          </p:nvPr>
        </p:nvSpPr>
        <p:spPr>
          <a:xfrm>
            <a:off x="219075" y="227013"/>
            <a:ext cx="7477125" cy="754062"/>
          </a:xfrm>
        </p:spPr>
        <p:txBody>
          <a:bodyPr/>
          <a:lstStyle/>
          <a:p>
            <a:r>
              <a:rPr lang="en-GB" altLang="en-US"/>
              <a:t>Some facts:</a:t>
            </a:r>
          </a:p>
        </p:txBody>
      </p:sp>
      <p:sp>
        <p:nvSpPr>
          <p:cNvPr id="56323" name="Rectangle 3">
            <a:extLst>
              <a:ext uri="{FF2B5EF4-FFF2-40B4-BE49-F238E27FC236}">
                <a16:creationId xmlns:a16="http://schemas.microsoft.com/office/drawing/2014/main" id="{6DC10D8D-77D1-E6A8-123F-8A650A4316A5}"/>
              </a:ext>
            </a:extLst>
          </p:cNvPr>
          <p:cNvSpPr>
            <a:spLocks noGrp="1" noChangeArrowheads="1"/>
          </p:cNvSpPr>
          <p:nvPr>
            <p:ph type="body" idx="1"/>
          </p:nvPr>
        </p:nvSpPr>
        <p:spPr>
          <a:xfrm>
            <a:off x="263525" y="981075"/>
            <a:ext cx="7386638" cy="5114925"/>
          </a:xfrm>
        </p:spPr>
        <p:txBody>
          <a:bodyPr/>
          <a:lstStyle/>
          <a:p>
            <a:pPr>
              <a:lnSpc>
                <a:spcPct val="90000"/>
              </a:lnSpc>
            </a:pPr>
            <a:r>
              <a:rPr lang="en-GB" altLang="en-US"/>
              <a:t>Heart and circulatory disease is the UK's biggest killer.  In 2001, cardiovascular disease caused 40% of deaths in the UK, and killed over 245,000 people.</a:t>
            </a:r>
          </a:p>
          <a:p>
            <a:pPr>
              <a:lnSpc>
                <a:spcPct val="90000"/>
              </a:lnSpc>
              <a:buFontTx/>
              <a:buNone/>
            </a:pPr>
            <a:r>
              <a:rPr lang="en-GB" altLang="en-US"/>
              <a:t> </a:t>
            </a:r>
          </a:p>
          <a:p>
            <a:pPr>
              <a:lnSpc>
                <a:spcPct val="90000"/>
              </a:lnSpc>
            </a:pPr>
            <a:r>
              <a:rPr lang="en-GB" altLang="en-US"/>
              <a:t>Death rates for heart disease have been falling rapidly in the UK since the late 1970s. Despite this, death rates from CHD in the UK are still amongst the highest in the world.  </a:t>
            </a:r>
          </a:p>
          <a:p>
            <a:pPr>
              <a:lnSpc>
                <a:spcPct val="90000"/>
              </a:lnSpc>
            </a:pPr>
            <a:endParaRPr lang="en-GB" altLang="en-US"/>
          </a:p>
        </p:txBody>
      </p:sp>
      <p:sp>
        <p:nvSpPr>
          <p:cNvPr id="56324" name="Text Box 4">
            <a:extLst>
              <a:ext uri="{FF2B5EF4-FFF2-40B4-BE49-F238E27FC236}">
                <a16:creationId xmlns:a16="http://schemas.microsoft.com/office/drawing/2014/main" id="{91D99239-E740-EB28-3FD0-ADDE447A89A3}"/>
              </a:ext>
            </a:extLst>
          </p:cNvPr>
          <p:cNvSpPr txBox="1">
            <a:spLocks noChangeArrowheads="1"/>
          </p:cNvSpPr>
          <p:nvPr/>
        </p:nvSpPr>
        <p:spPr bwMode="auto">
          <a:xfrm>
            <a:off x="0" y="0"/>
            <a:ext cx="4575175" cy="82232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009900"/>
                </a:solidFill>
                <a:latin typeface="Times New Roman" panose="02020603050405020304" pitchFamily="18" charset="0"/>
              </a:rPr>
              <a:t>Visit </a:t>
            </a:r>
            <a:r>
              <a:rPr lang="en-US" altLang="en-US" sz="2400">
                <a:solidFill>
                  <a:srgbClr val="009900"/>
                </a:solidFill>
                <a:latin typeface="Times New Roman" panose="02020603050405020304" pitchFamily="18" charset="0"/>
                <a:hlinkClick r:id="rId3"/>
              </a:rPr>
              <a:t>www.teacherpowerpoints.com</a:t>
            </a:r>
            <a:endParaRPr lang="en-US" altLang="en-US" sz="2400">
              <a:solidFill>
                <a:srgbClr val="009900"/>
              </a:solidFill>
              <a:latin typeface="Times New Roman" panose="02020603050405020304" pitchFamily="18" charset="0"/>
            </a:endParaRPr>
          </a:p>
          <a:p>
            <a:r>
              <a:rPr lang="en-US" altLang="en-US" sz="2400">
                <a:solidFill>
                  <a:srgbClr val="009900"/>
                </a:solidFill>
                <a:latin typeface="Times New Roman" panose="02020603050405020304" pitchFamily="18" charset="0"/>
              </a:rPr>
              <a:t>For 100’s of free powerpoints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Rectangle 6">
            <a:extLst>
              <a:ext uri="{FF2B5EF4-FFF2-40B4-BE49-F238E27FC236}">
                <a16:creationId xmlns:a16="http://schemas.microsoft.com/office/drawing/2014/main" id="{A24C8233-B504-3477-1665-3BCB638FEE04}"/>
              </a:ext>
            </a:extLst>
          </p:cNvPr>
          <p:cNvSpPr>
            <a:spLocks noGrp="1" noChangeArrowheads="1"/>
          </p:cNvSpPr>
          <p:nvPr>
            <p:ph type="title"/>
          </p:nvPr>
        </p:nvSpPr>
        <p:spPr/>
        <p:txBody>
          <a:bodyPr/>
          <a:lstStyle/>
          <a:p>
            <a:endParaRPr lang="en-US" altLang="en-US"/>
          </a:p>
        </p:txBody>
      </p:sp>
      <p:sp>
        <p:nvSpPr>
          <p:cNvPr id="24583" name="Rectangle 7">
            <a:extLst>
              <a:ext uri="{FF2B5EF4-FFF2-40B4-BE49-F238E27FC236}">
                <a16:creationId xmlns:a16="http://schemas.microsoft.com/office/drawing/2014/main" id="{E63BB5EF-ECBA-FCCD-C5B5-C5F98EE0B66E}"/>
              </a:ext>
            </a:extLst>
          </p:cNvPr>
          <p:cNvSpPr>
            <a:spLocks noGrp="1" noChangeArrowheads="1"/>
          </p:cNvSpPr>
          <p:nvPr>
            <p:ph type="body" sz="half" idx="1"/>
          </p:nvPr>
        </p:nvSpPr>
        <p:spPr>
          <a:xfrm>
            <a:off x="263525" y="1598613"/>
            <a:ext cx="3624263" cy="4497387"/>
          </a:xfrm>
        </p:spPr>
        <p:txBody>
          <a:bodyPr/>
          <a:lstStyle/>
          <a:p>
            <a:pPr>
              <a:lnSpc>
                <a:spcPct val="90000"/>
              </a:lnSpc>
            </a:pPr>
            <a:endParaRPr lang="en-US" altLang="en-US" sz="2000"/>
          </a:p>
        </p:txBody>
      </p:sp>
      <p:sp>
        <p:nvSpPr>
          <p:cNvPr id="24584" name="Rectangle 8">
            <a:extLst>
              <a:ext uri="{FF2B5EF4-FFF2-40B4-BE49-F238E27FC236}">
                <a16:creationId xmlns:a16="http://schemas.microsoft.com/office/drawing/2014/main" id="{D81AC502-7248-3EF3-4FD3-48D42F6521CD}"/>
              </a:ext>
            </a:extLst>
          </p:cNvPr>
          <p:cNvSpPr>
            <a:spLocks noGrp="1" noChangeArrowheads="1"/>
          </p:cNvSpPr>
          <p:nvPr>
            <p:ph type="body" sz="half" idx="2"/>
          </p:nvPr>
        </p:nvSpPr>
        <p:spPr>
          <a:xfrm>
            <a:off x="4025900" y="1598613"/>
            <a:ext cx="3624263" cy="4497387"/>
          </a:xfrm>
        </p:spPr>
        <p:txBody>
          <a:bodyPr/>
          <a:lstStyle/>
          <a:p>
            <a:pPr>
              <a:lnSpc>
                <a:spcPct val="90000"/>
              </a:lnSpc>
            </a:pPr>
            <a:r>
              <a:rPr lang="en-GB" altLang="en-US" sz="2000"/>
              <a:t>Heart disease most often occurs when cholesterol accumulates and forms "plaque" in a coronary artery. With blood flow impeded, the heart becomes starved for oxygen, causing chest pain (angina). If a blood clot forms and completely obstructs the artery, a heart attack (myocardial infarction) can occur.</a:t>
            </a:r>
            <a:br>
              <a:rPr lang="en-GB" altLang="en-US" sz="2000"/>
            </a:br>
            <a:endParaRPr lang="en-GB" altLang="en-US" sz="2000"/>
          </a:p>
        </p:txBody>
      </p:sp>
      <p:pic>
        <p:nvPicPr>
          <p:cNvPr id="24581" name="Picture 5">
            <a:extLst>
              <a:ext uri="{FF2B5EF4-FFF2-40B4-BE49-F238E27FC236}">
                <a16:creationId xmlns:a16="http://schemas.microsoft.com/office/drawing/2014/main" id="{24A57F4F-700B-6CB7-C1BC-50BC08098B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700213"/>
            <a:ext cx="4962525" cy="3533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91E092CE-7B41-9BB4-7F56-BDEF522A9E76}"/>
              </a:ext>
            </a:extLst>
          </p:cNvPr>
          <p:cNvSpPr>
            <a:spLocks noGrp="1" noChangeArrowheads="1"/>
          </p:cNvSpPr>
          <p:nvPr>
            <p:ph type="title"/>
          </p:nvPr>
        </p:nvSpPr>
        <p:spPr/>
        <p:txBody>
          <a:bodyPr/>
          <a:lstStyle/>
          <a:p>
            <a:endParaRPr lang="en-US" altLang="en-US"/>
          </a:p>
        </p:txBody>
      </p:sp>
      <p:sp>
        <p:nvSpPr>
          <p:cNvPr id="28675" name="Rectangle 3">
            <a:extLst>
              <a:ext uri="{FF2B5EF4-FFF2-40B4-BE49-F238E27FC236}">
                <a16:creationId xmlns:a16="http://schemas.microsoft.com/office/drawing/2014/main" id="{A6892AF5-6A93-6D93-D726-02E0C3BA2EBC}"/>
              </a:ext>
            </a:extLst>
          </p:cNvPr>
          <p:cNvSpPr>
            <a:spLocks noGrp="1" noChangeArrowheads="1"/>
          </p:cNvSpPr>
          <p:nvPr>
            <p:ph type="body" idx="1"/>
          </p:nvPr>
        </p:nvSpPr>
        <p:spPr/>
        <p:txBody>
          <a:bodyPr/>
          <a:lstStyle/>
          <a:p>
            <a:endParaRPr lang="en-US" altLang="en-US"/>
          </a:p>
        </p:txBody>
      </p:sp>
      <p:pic>
        <p:nvPicPr>
          <p:cNvPr id="28677" name="Picture 5" descr="Range of heart conditions">
            <a:extLst>
              <a:ext uri="{FF2B5EF4-FFF2-40B4-BE49-F238E27FC236}">
                <a16:creationId xmlns:a16="http://schemas.microsoft.com/office/drawing/2014/main" id="{56533E66-E9BE-7ED7-E32C-F59A3983E7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1700213"/>
            <a:ext cx="7343775" cy="45672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3" name="Rectangle 7">
            <a:extLst>
              <a:ext uri="{FF2B5EF4-FFF2-40B4-BE49-F238E27FC236}">
                <a16:creationId xmlns:a16="http://schemas.microsoft.com/office/drawing/2014/main" id="{67116F3F-122C-D088-4FAC-7DCB08B8E32F}"/>
              </a:ext>
            </a:extLst>
          </p:cNvPr>
          <p:cNvSpPr>
            <a:spLocks noGrp="1" noChangeArrowheads="1"/>
          </p:cNvSpPr>
          <p:nvPr>
            <p:ph type="title"/>
          </p:nvPr>
        </p:nvSpPr>
        <p:spPr>
          <a:xfrm>
            <a:off x="219075" y="227013"/>
            <a:ext cx="8313738" cy="1143000"/>
          </a:xfrm>
        </p:spPr>
        <p:txBody>
          <a:bodyPr/>
          <a:lstStyle/>
          <a:p>
            <a:r>
              <a:rPr lang="en-GB" altLang="en-US" sz="3600"/>
              <a:t>How to help prevent heart disease</a:t>
            </a:r>
          </a:p>
        </p:txBody>
      </p:sp>
      <p:sp>
        <p:nvSpPr>
          <p:cNvPr id="29702" name="Rectangle 6">
            <a:extLst>
              <a:ext uri="{FF2B5EF4-FFF2-40B4-BE49-F238E27FC236}">
                <a16:creationId xmlns:a16="http://schemas.microsoft.com/office/drawing/2014/main" id="{85659D90-AD07-6E55-9600-4D7DA81F5DB1}"/>
              </a:ext>
            </a:extLst>
          </p:cNvPr>
          <p:cNvSpPr>
            <a:spLocks noGrp="1" noChangeArrowheads="1"/>
          </p:cNvSpPr>
          <p:nvPr>
            <p:ph type="body" idx="1"/>
          </p:nvPr>
        </p:nvSpPr>
        <p:spPr/>
        <p:txBody>
          <a:bodyPr/>
          <a:lstStyle/>
          <a:p>
            <a:pPr>
              <a:lnSpc>
                <a:spcPct val="80000"/>
              </a:lnSpc>
            </a:pPr>
            <a:r>
              <a:rPr lang="en-GB" altLang="en-US" sz="2800"/>
              <a:t>The major risk factors for coronary heart disease that you can do something about are:</a:t>
            </a:r>
          </a:p>
          <a:p>
            <a:pPr>
              <a:lnSpc>
                <a:spcPct val="80000"/>
              </a:lnSpc>
            </a:pPr>
            <a:r>
              <a:rPr lang="en-GB" altLang="en-US" sz="2800"/>
              <a:t>smoking </a:t>
            </a:r>
          </a:p>
          <a:p>
            <a:pPr>
              <a:lnSpc>
                <a:spcPct val="80000"/>
              </a:lnSpc>
            </a:pPr>
            <a:r>
              <a:rPr lang="en-GB" altLang="en-US" sz="2800"/>
              <a:t>high blood pressure </a:t>
            </a:r>
          </a:p>
          <a:p>
            <a:pPr>
              <a:lnSpc>
                <a:spcPct val="80000"/>
              </a:lnSpc>
            </a:pPr>
            <a:r>
              <a:rPr lang="en-GB" altLang="en-US" sz="2800"/>
              <a:t>high blood cholesterol, and </a:t>
            </a:r>
          </a:p>
          <a:p>
            <a:pPr>
              <a:lnSpc>
                <a:spcPct val="80000"/>
              </a:lnSpc>
            </a:pPr>
            <a:r>
              <a:rPr lang="en-GB" altLang="en-US" sz="2800"/>
              <a:t>physical inactivity.</a:t>
            </a:r>
          </a:p>
          <a:p>
            <a:pPr>
              <a:lnSpc>
                <a:spcPct val="80000"/>
              </a:lnSpc>
            </a:pPr>
            <a:r>
              <a:rPr lang="en-GB" altLang="en-US" sz="2800"/>
              <a:t>Obesity (being very overweight), drinking too much alcohol, and having too much salt can also increase the risk of coronary heart disease.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a:extLst>
              <a:ext uri="{FF2B5EF4-FFF2-40B4-BE49-F238E27FC236}">
                <a16:creationId xmlns:a16="http://schemas.microsoft.com/office/drawing/2014/main" id="{2CF9C559-1A9E-E475-60A5-EC5E1017DDC2}"/>
              </a:ext>
            </a:extLst>
          </p:cNvPr>
          <p:cNvSpPr>
            <a:spLocks noGrp="1" noChangeArrowheads="1"/>
          </p:cNvSpPr>
          <p:nvPr>
            <p:ph type="title"/>
          </p:nvPr>
        </p:nvSpPr>
        <p:spPr/>
        <p:txBody>
          <a:bodyPr/>
          <a:lstStyle/>
          <a:p>
            <a:endParaRPr lang="en-US" altLang="en-US"/>
          </a:p>
        </p:txBody>
      </p:sp>
      <p:sp>
        <p:nvSpPr>
          <p:cNvPr id="31749" name="Rectangle 5">
            <a:extLst>
              <a:ext uri="{FF2B5EF4-FFF2-40B4-BE49-F238E27FC236}">
                <a16:creationId xmlns:a16="http://schemas.microsoft.com/office/drawing/2014/main" id="{712877D9-87F9-570D-383F-690111708614}"/>
              </a:ext>
            </a:extLst>
          </p:cNvPr>
          <p:cNvSpPr>
            <a:spLocks noGrp="1" noChangeArrowheads="1"/>
          </p:cNvSpPr>
          <p:nvPr>
            <p:ph type="body" sz="half" idx="1"/>
          </p:nvPr>
        </p:nvSpPr>
        <p:spPr>
          <a:xfrm>
            <a:off x="263525" y="1598613"/>
            <a:ext cx="3624263" cy="4497387"/>
          </a:xfrm>
        </p:spPr>
        <p:txBody>
          <a:bodyPr/>
          <a:lstStyle/>
          <a:p>
            <a:endParaRPr lang="en-US" altLang="en-US" sz="2800"/>
          </a:p>
        </p:txBody>
      </p:sp>
      <p:sp>
        <p:nvSpPr>
          <p:cNvPr id="31750" name="Rectangle 6">
            <a:extLst>
              <a:ext uri="{FF2B5EF4-FFF2-40B4-BE49-F238E27FC236}">
                <a16:creationId xmlns:a16="http://schemas.microsoft.com/office/drawing/2014/main" id="{AA6601C3-C1D7-D3AB-C66B-3B87E27BF6A6}"/>
              </a:ext>
            </a:extLst>
          </p:cNvPr>
          <p:cNvSpPr>
            <a:spLocks noGrp="1" noChangeArrowheads="1"/>
          </p:cNvSpPr>
          <p:nvPr>
            <p:ph type="body" sz="half" idx="2"/>
          </p:nvPr>
        </p:nvSpPr>
        <p:spPr>
          <a:xfrm>
            <a:off x="4025900" y="1598613"/>
            <a:ext cx="3624263" cy="4497387"/>
          </a:xfrm>
        </p:spPr>
        <p:txBody>
          <a:bodyPr/>
          <a:lstStyle/>
          <a:p>
            <a:r>
              <a:rPr lang="en-GB" altLang="en-US" sz="2800" b="1"/>
              <a:t>Eating well can help improve your general health. If you have coronary heart disease.</a:t>
            </a:r>
            <a:endParaRPr lang="en-GB" altLang="en-US" sz="2800"/>
          </a:p>
        </p:txBody>
      </p:sp>
      <p:pic>
        <p:nvPicPr>
          <p:cNvPr id="31752" name="Picture 8" descr="Eating well improves your health">
            <a:extLst>
              <a:ext uri="{FF2B5EF4-FFF2-40B4-BE49-F238E27FC236}">
                <a16:creationId xmlns:a16="http://schemas.microsoft.com/office/drawing/2014/main" id="{8408B9F4-A944-B822-3EC1-F21B7256AF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700213"/>
            <a:ext cx="3960813" cy="39608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a:extLst>
              <a:ext uri="{FF2B5EF4-FFF2-40B4-BE49-F238E27FC236}">
                <a16:creationId xmlns:a16="http://schemas.microsoft.com/office/drawing/2014/main" id="{D5DFAC19-46E2-170D-2BCE-DA9FF0A64426}"/>
              </a:ext>
            </a:extLst>
          </p:cNvPr>
          <p:cNvSpPr>
            <a:spLocks noGrp="1" noChangeArrowheads="1"/>
          </p:cNvSpPr>
          <p:nvPr>
            <p:ph type="title"/>
          </p:nvPr>
        </p:nvSpPr>
        <p:spPr/>
        <p:txBody>
          <a:bodyPr/>
          <a:lstStyle/>
          <a:p>
            <a:r>
              <a:rPr lang="en-GB" altLang="en-US" sz="3600" b="1"/>
              <a:t>It is important to eat less Fats and Cholesterol</a:t>
            </a:r>
            <a:r>
              <a:rPr lang="en-GB" altLang="en-US" sz="3600"/>
              <a:t> </a:t>
            </a:r>
            <a:br>
              <a:rPr lang="en-GB" altLang="en-US" sz="3600"/>
            </a:br>
            <a:endParaRPr lang="en-GB" altLang="en-US" sz="3600"/>
          </a:p>
        </p:txBody>
      </p:sp>
      <p:sp>
        <p:nvSpPr>
          <p:cNvPr id="38918" name="Rectangle 6">
            <a:extLst>
              <a:ext uri="{FF2B5EF4-FFF2-40B4-BE49-F238E27FC236}">
                <a16:creationId xmlns:a16="http://schemas.microsoft.com/office/drawing/2014/main" id="{94544AFA-8A15-4D7F-775B-0D208615A02E}"/>
              </a:ext>
            </a:extLst>
          </p:cNvPr>
          <p:cNvSpPr>
            <a:spLocks noGrp="1" noChangeArrowheads="1"/>
          </p:cNvSpPr>
          <p:nvPr>
            <p:ph type="body" sz="half" idx="2"/>
          </p:nvPr>
        </p:nvSpPr>
        <p:spPr>
          <a:xfrm>
            <a:off x="3995738" y="981075"/>
            <a:ext cx="3617912" cy="4497388"/>
          </a:xfrm>
        </p:spPr>
        <p:txBody>
          <a:bodyPr/>
          <a:lstStyle/>
          <a:p>
            <a:pPr>
              <a:lnSpc>
                <a:spcPct val="80000"/>
              </a:lnSpc>
              <a:buFontTx/>
              <a:buNone/>
            </a:pPr>
            <a:endParaRPr lang="en-GB" altLang="en-US" sz="1800"/>
          </a:p>
          <a:p>
            <a:pPr>
              <a:lnSpc>
                <a:spcPct val="80000"/>
              </a:lnSpc>
            </a:pPr>
            <a:r>
              <a:rPr lang="en-GB" altLang="en-US" sz="1800"/>
              <a:t>Cholesterol is a fatty substance which is mainly made in the body. The liver makes it from the saturated fats in food. </a:t>
            </a:r>
          </a:p>
          <a:p>
            <a:pPr>
              <a:lnSpc>
                <a:spcPct val="80000"/>
              </a:lnSpc>
            </a:pPr>
            <a:endParaRPr lang="en-GB" altLang="en-US" sz="1800"/>
          </a:p>
          <a:p>
            <a:pPr>
              <a:lnSpc>
                <a:spcPct val="80000"/>
              </a:lnSpc>
            </a:pPr>
            <a:r>
              <a:rPr lang="en-GB" altLang="en-US" sz="1800"/>
              <a:t>The cholesterol enters the blood and is carried around by proteins. These combinations of cholesterol and proteins are called 'lipoproteins'. </a:t>
            </a:r>
          </a:p>
          <a:p>
            <a:pPr>
              <a:lnSpc>
                <a:spcPct val="80000"/>
              </a:lnSpc>
            </a:pPr>
            <a:endParaRPr lang="en-GB" altLang="en-US" sz="1800"/>
          </a:p>
          <a:p>
            <a:pPr>
              <a:lnSpc>
                <a:spcPct val="80000"/>
              </a:lnSpc>
            </a:pPr>
            <a:r>
              <a:rPr lang="en-GB" altLang="en-US" sz="1800"/>
              <a:t>There are two main types of lipoproteins - low density lipoprotein (LDL) which are bad!</a:t>
            </a:r>
          </a:p>
          <a:p>
            <a:pPr>
              <a:lnSpc>
                <a:spcPct val="80000"/>
              </a:lnSpc>
            </a:pPr>
            <a:r>
              <a:rPr lang="en-GB" altLang="en-US" sz="1800"/>
              <a:t>and high density lipoprotein (HDL) – not so bad!</a:t>
            </a:r>
          </a:p>
        </p:txBody>
      </p:sp>
      <p:pic>
        <p:nvPicPr>
          <p:cNvPr id="38921" name="Picture 9">
            <a:extLst>
              <a:ext uri="{FF2B5EF4-FFF2-40B4-BE49-F238E27FC236}">
                <a16:creationId xmlns:a16="http://schemas.microsoft.com/office/drawing/2014/main" id="{49EA320C-A3E8-482E-5B73-6F22487826C2}"/>
              </a:ext>
            </a:extLst>
          </p:cNvPr>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504825" y="1700213"/>
            <a:ext cx="3206750" cy="43926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1" name="Rectangle 7">
            <a:extLst>
              <a:ext uri="{FF2B5EF4-FFF2-40B4-BE49-F238E27FC236}">
                <a16:creationId xmlns:a16="http://schemas.microsoft.com/office/drawing/2014/main" id="{A925D9C4-2F83-3D47-1716-79FD35B64E65}"/>
              </a:ext>
            </a:extLst>
          </p:cNvPr>
          <p:cNvSpPr>
            <a:spLocks noGrp="1" noChangeArrowheads="1"/>
          </p:cNvSpPr>
          <p:nvPr>
            <p:ph type="title"/>
          </p:nvPr>
        </p:nvSpPr>
        <p:spPr/>
        <p:txBody>
          <a:bodyPr/>
          <a:lstStyle/>
          <a:p>
            <a:pPr algn="ctr"/>
            <a:r>
              <a:rPr lang="en-GB" altLang="en-US" sz="3600"/>
              <a:t>How to reduce cholesterol intake</a:t>
            </a:r>
          </a:p>
        </p:txBody>
      </p:sp>
      <p:sp>
        <p:nvSpPr>
          <p:cNvPr id="36870" name="Rectangle 6">
            <a:extLst>
              <a:ext uri="{FF2B5EF4-FFF2-40B4-BE49-F238E27FC236}">
                <a16:creationId xmlns:a16="http://schemas.microsoft.com/office/drawing/2014/main" id="{6A535E91-65FC-2C8A-785F-A9524756F37E}"/>
              </a:ext>
            </a:extLst>
          </p:cNvPr>
          <p:cNvSpPr>
            <a:spLocks noGrp="1" noChangeArrowheads="1"/>
          </p:cNvSpPr>
          <p:nvPr>
            <p:ph type="body" idx="1"/>
          </p:nvPr>
        </p:nvSpPr>
        <p:spPr/>
        <p:txBody>
          <a:bodyPr/>
          <a:lstStyle/>
          <a:p>
            <a:pPr>
              <a:lnSpc>
                <a:spcPct val="80000"/>
              </a:lnSpc>
              <a:buFontTx/>
              <a:buNone/>
            </a:pPr>
            <a:r>
              <a:rPr lang="en-GB" altLang="en-US" sz="2800"/>
              <a:t>You need to: </a:t>
            </a:r>
          </a:p>
          <a:p>
            <a:pPr>
              <a:lnSpc>
                <a:spcPct val="80000"/>
              </a:lnSpc>
              <a:buFontTx/>
              <a:buNone/>
            </a:pPr>
            <a:endParaRPr lang="en-GB" altLang="en-US" sz="2800"/>
          </a:p>
          <a:p>
            <a:pPr>
              <a:lnSpc>
                <a:spcPct val="80000"/>
              </a:lnSpc>
            </a:pPr>
            <a:r>
              <a:rPr lang="en-GB" altLang="en-US" sz="2800"/>
              <a:t>Reduce the total amount of fat you eat and eat starchy foods instead (bread, pasta, rice, cereals and potatoes). </a:t>
            </a:r>
          </a:p>
          <a:p>
            <a:pPr>
              <a:lnSpc>
                <a:spcPct val="80000"/>
              </a:lnSpc>
              <a:buFontTx/>
              <a:buNone/>
            </a:pPr>
            <a:endParaRPr lang="en-GB" altLang="en-US" sz="2800"/>
          </a:p>
          <a:p>
            <a:pPr>
              <a:lnSpc>
                <a:spcPct val="80000"/>
              </a:lnSpc>
            </a:pPr>
            <a:r>
              <a:rPr lang="en-GB" altLang="en-US" sz="2800"/>
              <a:t>Cut right down on saturated fats and substitute them with small amounts of polyunsaturated fats and monounsaturated fats.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a:extLst>
              <a:ext uri="{FF2B5EF4-FFF2-40B4-BE49-F238E27FC236}">
                <a16:creationId xmlns:a16="http://schemas.microsoft.com/office/drawing/2014/main" id="{91E0C8D2-AADD-B4FE-AE2F-BEA1B2ADB67D}"/>
              </a:ext>
            </a:extLst>
          </p:cNvPr>
          <p:cNvSpPr>
            <a:spLocks noGrp="1" noChangeArrowheads="1"/>
          </p:cNvSpPr>
          <p:nvPr>
            <p:ph type="title"/>
          </p:nvPr>
        </p:nvSpPr>
        <p:spPr/>
        <p:txBody>
          <a:bodyPr/>
          <a:lstStyle/>
          <a:p>
            <a:endParaRPr lang="en-US" altLang="en-US"/>
          </a:p>
        </p:txBody>
      </p:sp>
      <p:sp>
        <p:nvSpPr>
          <p:cNvPr id="33797" name="Rectangle 5">
            <a:extLst>
              <a:ext uri="{FF2B5EF4-FFF2-40B4-BE49-F238E27FC236}">
                <a16:creationId xmlns:a16="http://schemas.microsoft.com/office/drawing/2014/main" id="{2DAEE06E-643E-738C-7A5D-2160C1671AA5}"/>
              </a:ext>
            </a:extLst>
          </p:cNvPr>
          <p:cNvSpPr>
            <a:spLocks noGrp="1" noChangeArrowheads="1"/>
          </p:cNvSpPr>
          <p:nvPr>
            <p:ph type="body" sz="half" idx="1"/>
          </p:nvPr>
        </p:nvSpPr>
        <p:spPr>
          <a:xfrm>
            <a:off x="263525" y="1598613"/>
            <a:ext cx="3624263" cy="4497387"/>
          </a:xfrm>
        </p:spPr>
        <p:txBody>
          <a:bodyPr/>
          <a:lstStyle/>
          <a:p>
            <a:pPr>
              <a:lnSpc>
                <a:spcPct val="90000"/>
              </a:lnSpc>
            </a:pPr>
            <a:endParaRPr lang="en-US" altLang="en-US" sz="2800"/>
          </a:p>
        </p:txBody>
      </p:sp>
      <p:sp>
        <p:nvSpPr>
          <p:cNvPr id="33798" name="Rectangle 6">
            <a:extLst>
              <a:ext uri="{FF2B5EF4-FFF2-40B4-BE49-F238E27FC236}">
                <a16:creationId xmlns:a16="http://schemas.microsoft.com/office/drawing/2014/main" id="{90C3FA4B-97E9-C998-E936-1BDFAEE5D0C2}"/>
              </a:ext>
            </a:extLst>
          </p:cNvPr>
          <p:cNvSpPr>
            <a:spLocks noGrp="1" noChangeArrowheads="1"/>
          </p:cNvSpPr>
          <p:nvPr>
            <p:ph type="body" sz="half" idx="2"/>
          </p:nvPr>
        </p:nvSpPr>
        <p:spPr>
          <a:xfrm>
            <a:off x="4025900" y="1598613"/>
            <a:ext cx="3624263" cy="4497387"/>
          </a:xfrm>
        </p:spPr>
        <p:txBody>
          <a:bodyPr/>
          <a:lstStyle/>
          <a:p>
            <a:pPr>
              <a:lnSpc>
                <a:spcPct val="90000"/>
              </a:lnSpc>
            </a:pPr>
            <a:r>
              <a:rPr lang="en-GB" altLang="en-US" sz="2800" b="1"/>
              <a:t>Keeping a healthy weight</a:t>
            </a:r>
            <a:r>
              <a:rPr lang="en-GB" altLang="en-US" sz="2800"/>
              <a:t> </a:t>
            </a:r>
            <a:br>
              <a:rPr lang="en-GB" altLang="en-US" sz="2800"/>
            </a:br>
            <a:br>
              <a:rPr lang="en-GB" altLang="en-US" sz="2800"/>
            </a:br>
            <a:r>
              <a:rPr lang="en-GB" altLang="en-US" sz="2800" b="1"/>
              <a:t>  Remember that losing weight involves both eating healthily and increasing physical activity. </a:t>
            </a:r>
            <a:br>
              <a:rPr lang="en-GB" altLang="en-US" sz="2800" b="1"/>
            </a:br>
            <a:br>
              <a:rPr lang="en-GB" altLang="en-US" sz="2800" b="1"/>
            </a:br>
            <a:endParaRPr lang="en-GB" altLang="en-US" sz="2800" b="1"/>
          </a:p>
        </p:txBody>
      </p:sp>
      <p:pic>
        <p:nvPicPr>
          <p:cNvPr id="33800" name="Picture 8" descr="runners">
            <a:extLst>
              <a:ext uri="{FF2B5EF4-FFF2-40B4-BE49-F238E27FC236}">
                <a16:creationId xmlns:a16="http://schemas.microsoft.com/office/drawing/2014/main" id="{09FFCA4E-A53D-B356-334B-F71D2BDCF8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2133600"/>
            <a:ext cx="3816350" cy="3235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C54B7BDA-2BE3-4206-9788-59DE6A3CDF28}"/>
              </a:ext>
            </a:extLst>
          </p:cNvPr>
          <p:cNvSpPr>
            <a:spLocks noGrp="1" noChangeArrowheads="1"/>
          </p:cNvSpPr>
          <p:nvPr>
            <p:ph type="title"/>
          </p:nvPr>
        </p:nvSpPr>
        <p:spPr/>
        <p:txBody>
          <a:bodyPr/>
          <a:lstStyle/>
          <a:p>
            <a:endParaRPr lang="en-US" altLang="en-US"/>
          </a:p>
        </p:txBody>
      </p:sp>
      <p:sp>
        <p:nvSpPr>
          <p:cNvPr id="35843" name="Rectangle 3">
            <a:extLst>
              <a:ext uri="{FF2B5EF4-FFF2-40B4-BE49-F238E27FC236}">
                <a16:creationId xmlns:a16="http://schemas.microsoft.com/office/drawing/2014/main" id="{271FA4CB-9973-3600-1C29-B3BBF2105BF9}"/>
              </a:ext>
            </a:extLst>
          </p:cNvPr>
          <p:cNvSpPr>
            <a:spLocks noGrp="1" noChangeArrowheads="1"/>
          </p:cNvSpPr>
          <p:nvPr>
            <p:ph type="body" idx="1"/>
          </p:nvPr>
        </p:nvSpPr>
        <p:spPr/>
        <p:txBody>
          <a:bodyPr/>
          <a:lstStyle/>
          <a:p>
            <a:endParaRPr lang="en-US" altLang="en-US"/>
          </a:p>
        </p:txBody>
      </p:sp>
      <p:pic>
        <p:nvPicPr>
          <p:cNvPr id="35845" name="Picture 5" descr="Weight Table">
            <a:extLst>
              <a:ext uri="{FF2B5EF4-FFF2-40B4-BE49-F238E27FC236}">
                <a16:creationId xmlns:a16="http://schemas.microsoft.com/office/drawing/2014/main" id="{F2FC7498-62D9-EC20-6B72-F997E5DC4E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150" y="188913"/>
            <a:ext cx="5795963" cy="64087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7" name="Rectangle 7">
            <a:extLst>
              <a:ext uri="{FF2B5EF4-FFF2-40B4-BE49-F238E27FC236}">
                <a16:creationId xmlns:a16="http://schemas.microsoft.com/office/drawing/2014/main" id="{342C184B-313A-144D-C54F-A935C7EC1B82}"/>
              </a:ext>
            </a:extLst>
          </p:cNvPr>
          <p:cNvSpPr>
            <a:spLocks noGrp="1" noChangeArrowheads="1"/>
          </p:cNvSpPr>
          <p:nvPr>
            <p:ph type="title"/>
          </p:nvPr>
        </p:nvSpPr>
        <p:spPr>
          <a:xfrm>
            <a:off x="0" y="260350"/>
            <a:ext cx="9144000" cy="358775"/>
          </a:xfrm>
        </p:spPr>
        <p:txBody>
          <a:bodyPr/>
          <a:lstStyle/>
          <a:p>
            <a:r>
              <a:rPr lang="en-GB" altLang="en-US" sz="1800"/>
              <a:t>Professor Sir Charles George, Medical Director at the British Heart Foundation</a:t>
            </a:r>
            <a:r>
              <a:rPr lang="en-GB" altLang="en-US" sz="2400"/>
              <a:t>,</a:t>
            </a:r>
            <a:r>
              <a:rPr lang="en-GB" altLang="en-US" sz="3600"/>
              <a:t> </a:t>
            </a:r>
          </a:p>
        </p:txBody>
      </p:sp>
      <p:sp>
        <p:nvSpPr>
          <p:cNvPr id="51208" name="Rectangle 8">
            <a:extLst>
              <a:ext uri="{FF2B5EF4-FFF2-40B4-BE49-F238E27FC236}">
                <a16:creationId xmlns:a16="http://schemas.microsoft.com/office/drawing/2014/main" id="{F54DE6BD-5061-1A8F-8AAE-348229738A7A}"/>
              </a:ext>
            </a:extLst>
          </p:cNvPr>
          <p:cNvSpPr>
            <a:spLocks noGrp="1" noChangeArrowheads="1"/>
          </p:cNvSpPr>
          <p:nvPr>
            <p:ph sz="half" idx="1"/>
          </p:nvPr>
        </p:nvSpPr>
        <p:spPr/>
        <p:txBody>
          <a:bodyPr/>
          <a:lstStyle/>
          <a:p>
            <a:endParaRPr lang="en-US" altLang="en-US" sz="2800"/>
          </a:p>
        </p:txBody>
      </p:sp>
      <p:sp>
        <p:nvSpPr>
          <p:cNvPr id="51209" name="Rectangle 9">
            <a:extLst>
              <a:ext uri="{FF2B5EF4-FFF2-40B4-BE49-F238E27FC236}">
                <a16:creationId xmlns:a16="http://schemas.microsoft.com/office/drawing/2014/main" id="{6F8515F8-3F16-8190-24B0-DE312D90E1C0}"/>
              </a:ext>
            </a:extLst>
          </p:cNvPr>
          <p:cNvSpPr>
            <a:spLocks noGrp="1" noChangeArrowheads="1"/>
          </p:cNvSpPr>
          <p:nvPr>
            <p:ph type="body" sz="half" idx="2"/>
          </p:nvPr>
        </p:nvSpPr>
        <p:spPr>
          <a:xfrm>
            <a:off x="263525" y="3284538"/>
            <a:ext cx="7386638" cy="3313112"/>
          </a:xfrm>
        </p:spPr>
        <p:txBody>
          <a:bodyPr/>
          <a:lstStyle/>
          <a:p>
            <a:pPr>
              <a:lnSpc>
                <a:spcPct val="80000"/>
              </a:lnSpc>
            </a:pPr>
            <a:r>
              <a:rPr lang="en-GB" altLang="en-US" sz="1600" b="1" i="1"/>
              <a:t>"The fact that deaths from coronary heart disease are continuing to fall is good news and is in part a testament to the resources and skill committed to CHD in the UK today.</a:t>
            </a:r>
          </a:p>
          <a:p>
            <a:pPr>
              <a:lnSpc>
                <a:spcPct val="80000"/>
              </a:lnSpc>
              <a:buFontTx/>
              <a:buNone/>
            </a:pPr>
            <a:endParaRPr lang="en-GB" altLang="en-US" sz="1600" b="1" i="1"/>
          </a:p>
          <a:p>
            <a:pPr>
              <a:lnSpc>
                <a:spcPct val="80000"/>
              </a:lnSpc>
            </a:pPr>
            <a:r>
              <a:rPr lang="en-GB" altLang="en-US" sz="1600" b="1" i="1"/>
              <a:t>"However, the fact that we have one of the highest death rates in the western world is shocking - and a reality that we cannot ignore. While we can expect more people to survive the condition in the future, we need to consider the growing burden on the NHS to provide treatment and care for those living with CHD.</a:t>
            </a:r>
          </a:p>
          <a:p>
            <a:pPr>
              <a:lnSpc>
                <a:spcPct val="80000"/>
              </a:lnSpc>
              <a:buFontTx/>
              <a:buNone/>
            </a:pPr>
            <a:endParaRPr lang="en-GB" altLang="en-US" sz="1600" b="1" i="1"/>
          </a:p>
          <a:p>
            <a:pPr>
              <a:lnSpc>
                <a:spcPct val="80000"/>
              </a:lnSpc>
            </a:pPr>
            <a:r>
              <a:rPr lang="en-GB" altLang="en-US" sz="1600" b="1" i="1"/>
              <a:t>"We need to tackle the underlying causes of CHD in the UK - in particular lifestyle factors such as physical inactivity - if we are to improve the heart health of the nation."</a:t>
            </a:r>
          </a:p>
        </p:txBody>
      </p:sp>
      <p:pic>
        <p:nvPicPr>
          <p:cNvPr id="51211" name="Picture 11" descr="Professor Sir Charles George">
            <a:extLst>
              <a:ext uri="{FF2B5EF4-FFF2-40B4-BE49-F238E27FC236}">
                <a16:creationId xmlns:a16="http://schemas.microsoft.com/office/drawing/2014/main" id="{923C498E-67CE-4461-509C-1C54F11452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692150"/>
            <a:ext cx="6551613" cy="2419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6EB19310-4513-29CD-458E-731B3AA061E2}"/>
              </a:ext>
            </a:extLst>
          </p:cNvPr>
          <p:cNvSpPr>
            <a:spLocks noGrp="1" noChangeArrowheads="1"/>
          </p:cNvSpPr>
          <p:nvPr>
            <p:ph type="title"/>
          </p:nvPr>
        </p:nvSpPr>
        <p:spPr>
          <a:xfrm>
            <a:off x="0" y="274638"/>
            <a:ext cx="9144000" cy="490537"/>
          </a:xfrm>
        </p:spPr>
        <p:txBody>
          <a:bodyPr/>
          <a:lstStyle/>
          <a:p>
            <a:r>
              <a:rPr lang="en-GB" altLang="en-US" sz="1800"/>
              <a:t>the message that CHD is largely preventable is clearly not getting through:</a:t>
            </a:r>
            <a:r>
              <a:rPr lang="en-GB" altLang="en-US" sz="3600"/>
              <a:t> </a:t>
            </a:r>
          </a:p>
        </p:txBody>
      </p:sp>
      <p:sp>
        <p:nvSpPr>
          <p:cNvPr id="54275" name="Rectangle 3">
            <a:extLst>
              <a:ext uri="{FF2B5EF4-FFF2-40B4-BE49-F238E27FC236}">
                <a16:creationId xmlns:a16="http://schemas.microsoft.com/office/drawing/2014/main" id="{284ADD6F-F215-0A3C-3063-0ED9234483F7}"/>
              </a:ext>
            </a:extLst>
          </p:cNvPr>
          <p:cNvSpPr>
            <a:spLocks noGrp="1" noChangeArrowheads="1"/>
          </p:cNvSpPr>
          <p:nvPr>
            <p:ph type="body" idx="1"/>
          </p:nvPr>
        </p:nvSpPr>
        <p:spPr>
          <a:xfrm>
            <a:off x="0" y="908050"/>
            <a:ext cx="7667625" cy="5689600"/>
          </a:xfrm>
        </p:spPr>
        <p:txBody>
          <a:bodyPr/>
          <a:lstStyle/>
          <a:p>
            <a:pPr>
              <a:lnSpc>
                <a:spcPct val="80000"/>
              </a:lnSpc>
            </a:pPr>
            <a:r>
              <a:rPr lang="en-GB" altLang="en-US" sz="2000" b="1"/>
              <a:t>Smoking </a:t>
            </a:r>
            <a:r>
              <a:rPr lang="en-GB" altLang="en-US" sz="2000"/>
              <a:t>levels remain static in the UK - </a:t>
            </a:r>
            <a:r>
              <a:rPr lang="en-GB" altLang="en-US" sz="2000" b="1"/>
              <a:t>29% of men </a:t>
            </a:r>
            <a:r>
              <a:rPr lang="en-GB" altLang="en-US" sz="2000"/>
              <a:t>and </a:t>
            </a:r>
            <a:r>
              <a:rPr lang="en-GB" altLang="en-US" sz="2000" b="1"/>
              <a:t>25% of women </a:t>
            </a:r>
            <a:r>
              <a:rPr lang="en-GB" altLang="en-US" sz="2000"/>
              <a:t>still smoke. </a:t>
            </a:r>
          </a:p>
          <a:p>
            <a:pPr>
              <a:lnSpc>
                <a:spcPct val="80000"/>
              </a:lnSpc>
            </a:pPr>
            <a:r>
              <a:rPr lang="en-GB" altLang="en-US" sz="2000"/>
              <a:t>Around </a:t>
            </a:r>
            <a:r>
              <a:rPr lang="en-GB" altLang="en-US" sz="2000" b="1"/>
              <a:t>40% </a:t>
            </a:r>
            <a:r>
              <a:rPr lang="en-GB" altLang="en-US" sz="2000"/>
              <a:t>of men and women have </a:t>
            </a:r>
            <a:r>
              <a:rPr lang="en-GB" altLang="en-US" sz="2000" b="1"/>
              <a:t>raised blood pressure </a:t>
            </a:r>
            <a:r>
              <a:rPr lang="en-GB" altLang="en-US" sz="2000"/>
              <a:t>- despite recent evidence from the World Health Organisation (WHO) that it is the second most important cause of death and disability in developed countries - exceeded only by tobacco. </a:t>
            </a:r>
          </a:p>
          <a:p>
            <a:pPr>
              <a:lnSpc>
                <a:spcPct val="80000"/>
              </a:lnSpc>
            </a:pPr>
            <a:r>
              <a:rPr lang="en-GB" altLang="en-US" sz="2000"/>
              <a:t>Only </a:t>
            </a:r>
            <a:r>
              <a:rPr lang="en-GB" altLang="en-US" sz="2000" b="1"/>
              <a:t>13% of men </a:t>
            </a:r>
            <a:r>
              <a:rPr lang="en-GB" altLang="en-US" sz="2000"/>
              <a:t>and </a:t>
            </a:r>
            <a:r>
              <a:rPr lang="en-GB" altLang="en-US" sz="2000" b="1"/>
              <a:t>15% of women </a:t>
            </a:r>
            <a:r>
              <a:rPr lang="en-GB" altLang="en-US" sz="2000"/>
              <a:t>eat the recommended </a:t>
            </a:r>
            <a:r>
              <a:rPr lang="en-GB" altLang="en-US" sz="2000" b="1"/>
              <a:t>5 portions </a:t>
            </a:r>
            <a:r>
              <a:rPr lang="en-GB" altLang="en-US" sz="2000"/>
              <a:t>of fruit and veg a day. While the consumption of fruit has risen four fold since the 1940s, vegetable consumption has declined. </a:t>
            </a:r>
          </a:p>
          <a:p>
            <a:pPr>
              <a:lnSpc>
                <a:spcPct val="80000"/>
              </a:lnSpc>
            </a:pPr>
            <a:r>
              <a:rPr lang="en-GB" altLang="en-US" sz="2000" b="1"/>
              <a:t>Physical inactivity </a:t>
            </a:r>
            <a:r>
              <a:rPr lang="en-GB" altLang="en-US" sz="2000"/>
              <a:t>is still a major problem - only just over a third (</a:t>
            </a:r>
            <a:r>
              <a:rPr lang="en-GB" altLang="en-US" sz="2000" b="1"/>
              <a:t>37%</a:t>
            </a:r>
            <a:r>
              <a:rPr lang="en-GB" altLang="en-US" sz="2000"/>
              <a:t>) of men and a quarter of women (</a:t>
            </a:r>
            <a:r>
              <a:rPr lang="en-GB" altLang="en-US" sz="2000" b="1"/>
              <a:t>25%</a:t>
            </a:r>
            <a:r>
              <a:rPr lang="en-GB" altLang="en-US" sz="2000"/>
              <a:t>) take the recommended </a:t>
            </a:r>
            <a:r>
              <a:rPr lang="en-GB" altLang="en-US" sz="2000" b="1"/>
              <a:t>30 minutes </a:t>
            </a:r>
            <a:r>
              <a:rPr lang="en-GB" altLang="en-US" sz="2000"/>
              <a:t>of exercise five times a week. </a:t>
            </a:r>
          </a:p>
          <a:p>
            <a:pPr>
              <a:lnSpc>
                <a:spcPct val="80000"/>
              </a:lnSpc>
            </a:pPr>
            <a:r>
              <a:rPr lang="en-GB" altLang="en-US" sz="2000"/>
              <a:t>The proportion of adults who are </a:t>
            </a:r>
            <a:r>
              <a:rPr lang="en-GB" altLang="en-US" sz="2000" b="1"/>
              <a:t>overweight </a:t>
            </a:r>
            <a:r>
              <a:rPr lang="en-GB" altLang="en-US" sz="2000"/>
              <a:t>continues to rise - particularly in men. Obesity rates in men have </a:t>
            </a:r>
            <a:r>
              <a:rPr lang="en-GB" altLang="en-US" sz="2000" b="1"/>
              <a:t>tripled </a:t>
            </a:r>
            <a:r>
              <a:rPr lang="en-GB" altLang="en-US" sz="2000"/>
              <a:t>in the since the mid 1980s - with men now as likely to be obese as women. </a:t>
            </a:r>
          </a:p>
          <a:p>
            <a:pPr>
              <a:lnSpc>
                <a:spcPct val="80000"/>
              </a:lnSpc>
            </a:pPr>
            <a:r>
              <a:rPr lang="en-GB" altLang="en-US" sz="2000"/>
              <a:t>In the last ten years, the number of women </a:t>
            </a:r>
            <a:r>
              <a:rPr lang="en-GB" altLang="en-US" sz="2000" b="1"/>
              <a:t>drinking </a:t>
            </a:r>
            <a:r>
              <a:rPr lang="en-GB" altLang="en-US" sz="2000"/>
              <a:t>more than the weekly recommended levels of alcohol has risen by over </a:t>
            </a:r>
            <a:r>
              <a:rPr lang="en-GB" altLang="en-US" sz="2000" b="1"/>
              <a:t>50% </a:t>
            </a:r>
            <a:r>
              <a:rPr lang="en-GB" altLang="en-US" sz="2000"/>
              <a:t>but remained stable in men.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42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42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42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42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370" name="Object 2">
            <a:extLst>
              <a:ext uri="{FF2B5EF4-FFF2-40B4-BE49-F238E27FC236}">
                <a16:creationId xmlns:a16="http://schemas.microsoft.com/office/drawing/2014/main" id="{C38F18E9-1BD8-3F10-18BD-736441A16087}"/>
              </a:ext>
            </a:extLst>
          </p:cNvPr>
          <p:cNvGraphicFramePr>
            <a:graphicFrameLocks noChangeAspect="1"/>
          </p:cNvGraphicFramePr>
          <p:nvPr/>
        </p:nvGraphicFramePr>
        <p:xfrm>
          <a:off x="0" y="549275"/>
          <a:ext cx="7581900" cy="5353050"/>
        </p:xfrm>
        <a:graphic>
          <a:graphicData uri="http://schemas.openxmlformats.org/presentationml/2006/ole">
            <mc:AlternateContent xmlns:mc="http://schemas.openxmlformats.org/markup-compatibility/2006">
              <mc:Choice xmlns:v="urn:schemas-microsoft-com:vml" Requires="v">
                <p:oleObj name="Chart" r:id="rId3" imgW="7429738" imgH="4838938" progId="Excel.Chart.8">
                  <p:embed/>
                </p:oleObj>
              </mc:Choice>
              <mc:Fallback>
                <p:oleObj name="Chart" r:id="rId3" imgW="7429738" imgH="4838938" progId="Excel.Char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49275"/>
                        <a:ext cx="7581900" cy="535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58371" name="Picture 3">
            <a:extLst>
              <a:ext uri="{FF2B5EF4-FFF2-40B4-BE49-F238E27FC236}">
                <a16:creationId xmlns:a16="http://schemas.microsoft.com/office/drawing/2014/main" id="{F2B6E10D-721F-A76A-D9C2-E4F49AC1AD9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215063"/>
            <a:ext cx="266700"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372" name="Text Box 4">
            <a:extLst>
              <a:ext uri="{FF2B5EF4-FFF2-40B4-BE49-F238E27FC236}">
                <a16:creationId xmlns:a16="http://schemas.microsoft.com/office/drawing/2014/main" id="{AD8AA85D-EC6D-8FC8-6B07-C125ADC55B17}"/>
              </a:ext>
            </a:extLst>
          </p:cNvPr>
          <p:cNvSpPr txBox="1">
            <a:spLocks noChangeArrowheads="1"/>
          </p:cNvSpPr>
          <p:nvPr/>
        </p:nvSpPr>
        <p:spPr bwMode="auto">
          <a:xfrm>
            <a:off x="304800" y="5972175"/>
            <a:ext cx="4267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600"/>
              <a:t>Office of National Statistics (2002)</a:t>
            </a:r>
          </a:p>
          <a:p>
            <a:r>
              <a:rPr lang="en-GB" altLang="en-US" sz="1600"/>
              <a:t>General Register Office (2002)            </a:t>
            </a:r>
          </a:p>
        </p:txBody>
      </p:sp>
      <p:sp>
        <p:nvSpPr>
          <p:cNvPr id="58373" name="Text Box 5">
            <a:extLst>
              <a:ext uri="{FF2B5EF4-FFF2-40B4-BE49-F238E27FC236}">
                <a16:creationId xmlns:a16="http://schemas.microsoft.com/office/drawing/2014/main" id="{BD96EC5B-8747-004E-6012-4385E6DD262C}"/>
              </a:ext>
            </a:extLst>
          </p:cNvPr>
          <p:cNvSpPr txBox="1">
            <a:spLocks noChangeArrowheads="1"/>
          </p:cNvSpPr>
          <p:nvPr/>
        </p:nvSpPr>
        <p:spPr bwMode="auto">
          <a:xfrm>
            <a:off x="6248400" y="6216650"/>
            <a:ext cx="2438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t>www.heartstats.org</a:t>
            </a:r>
          </a:p>
        </p:txBody>
      </p:sp>
      <p:sp>
        <p:nvSpPr>
          <p:cNvPr id="58374" name="Text Box 6">
            <a:extLst>
              <a:ext uri="{FF2B5EF4-FFF2-40B4-BE49-F238E27FC236}">
                <a16:creationId xmlns:a16="http://schemas.microsoft.com/office/drawing/2014/main" id="{7EC4AA01-1AB3-539E-CEE2-8F6B1B959DFB}"/>
              </a:ext>
            </a:extLst>
          </p:cNvPr>
          <p:cNvSpPr txBox="1">
            <a:spLocks noChangeArrowheads="1"/>
          </p:cNvSpPr>
          <p:nvPr/>
        </p:nvSpPr>
        <p:spPr bwMode="auto">
          <a:xfrm>
            <a:off x="1508125" y="385763"/>
            <a:ext cx="63769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b="1"/>
              <a:t>Deaths by cause, men under 75, 2001, United Kingdom</a:t>
            </a:r>
          </a:p>
        </p:txBody>
      </p:sp>
      <p:sp>
        <p:nvSpPr>
          <p:cNvPr id="58375" name="Text Box 7">
            <a:extLst>
              <a:ext uri="{FF2B5EF4-FFF2-40B4-BE49-F238E27FC236}">
                <a16:creationId xmlns:a16="http://schemas.microsoft.com/office/drawing/2014/main" id="{EE3A0532-3BC3-A498-4B67-577D192149E2}"/>
              </a:ext>
            </a:extLst>
          </p:cNvPr>
          <p:cNvSpPr txBox="1">
            <a:spLocks noChangeArrowheads="1"/>
          </p:cNvSpPr>
          <p:nvPr/>
        </p:nvSpPr>
        <p:spPr bwMode="auto">
          <a:xfrm>
            <a:off x="1547813" y="1773238"/>
            <a:ext cx="14303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en-GB" altLang="en-US" sz="1000"/>
              <a:t>Other cancer </a:t>
            </a:r>
          </a:p>
          <a:p>
            <a:pPr algn="ctr" eaLnBrk="0" hangingPunct="0"/>
            <a:r>
              <a:rPr lang="en-GB" altLang="en-US" sz="1000"/>
              <a:t>20%</a:t>
            </a:r>
          </a:p>
        </p:txBody>
      </p:sp>
      <p:sp>
        <p:nvSpPr>
          <p:cNvPr id="58376" name="Text Box 8">
            <a:extLst>
              <a:ext uri="{FF2B5EF4-FFF2-40B4-BE49-F238E27FC236}">
                <a16:creationId xmlns:a16="http://schemas.microsoft.com/office/drawing/2014/main" id="{6C528509-C036-A7DC-48E3-05AA3014A181}"/>
              </a:ext>
            </a:extLst>
          </p:cNvPr>
          <p:cNvSpPr txBox="1">
            <a:spLocks noChangeArrowheads="1"/>
          </p:cNvSpPr>
          <p:nvPr/>
        </p:nvSpPr>
        <p:spPr bwMode="auto">
          <a:xfrm>
            <a:off x="0" y="2636838"/>
            <a:ext cx="181133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en-GB" altLang="en-US" sz="1400"/>
              <a:t>Colo-rectal cancer </a:t>
            </a:r>
          </a:p>
          <a:p>
            <a:pPr algn="ctr" eaLnBrk="0" hangingPunct="0"/>
            <a:r>
              <a:rPr lang="en-GB" altLang="en-US" sz="1400"/>
              <a:t>4%</a:t>
            </a:r>
          </a:p>
        </p:txBody>
      </p:sp>
      <p:sp>
        <p:nvSpPr>
          <p:cNvPr id="58377" name="Text Box 9">
            <a:extLst>
              <a:ext uri="{FF2B5EF4-FFF2-40B4-BE49-F238E27FC236}">
                <a16:creationId xmlns:a16="http://schemas.microsoft.com/office/drawing/2014/main" id="{41C310E9-BCB6-64AA-84E7-8F26A81BA69E}"/>
              </a:ext>
            </a:extLst>
          </p:cNvPr>
          <p:cNvSpPr txBox="1">
            <a:spLocks noChangeArrowheads="1"/>
          </p:cNvSpPr>
          <p:nvPr/>
        </p:nvSpPr>
        <p:spPr bwMode="auto">
          <a:xfrm>
            <a:off x="3635375" y="1484313"/>
            <a:ext cx="1735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en-GB" altLang="en-US" sz="1200"/>
              <a:t>Respiratory disease</a:t>
            </a:r>
          </a:p>
          <a:p>
            <a:pPr algn="ctr" eaLnBrk="0" hangingPunct="0"/>
            <a:r>
              <a:rPr lang="en-GB" altLang="en-US" sz="1200"/>
              <a:t>8%</a:t>
            </a:r>
          </a:p>
        </p:txBody>
      </p:sp>
      <p:sp>
        <p:nvSpPr>
          <p:cNvPr id="58378" name="Text Box 10">
            <a:extLst>
              <a:ext uri="{FF2B5EF4-FFF2-40B4-BE49-F238E27FC236}">
                <a16:creationId xmlns:a16="http://schemas.microsoft.com/office/drawing/2014/main" id="{007B202B-4245-6272-7D12-2895D1430611}"/>
              </a:ext>
            </a:extLst>
          </p:cNvPr>
          <p:cNvSpPr txBox="1">
            <a:spLocks noChangeArrowheads="1"/>
          </p:cNvSpPr>
          <p:nvPr/>
        </p:nvSpPr>
        <p:spPr bwMode="auto">
          <a:xfrm>
            <a:off x="5867400" y="2209800"/>
            <a:ext cx="1735138"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en-GB" altLang="en-US" sz="1200"/>
              <a:t>Injuries</a:t>
            </a:r>
            <a:r>
              <a:rPr lang="en-GB" altLang="en-US" sz="1000"/>
              <a:t> and poisoning</a:t>
            </a:r>
          </a:p>
          <a:p>
            <a:pPr algn="ctr" eaLnBrk="0" hangingPunct="0"/>
            <a:r>
              <a:rPr lang="en-GB" altLang="en-US" sz="1000"/>
              <a:t>8%</a:t>
            </a:r>
          </a:p>
        </p:txBody>
      </p:sp>
      <p:sp>
        <p:nvSpPr>
          <p:cNvPr id="58379" name="Text Box 11">
            <a:extLst>
              <a:ext uri="{FF2B5EF4-FFF2-40B4-BE49-F238E27FC236}">
                <a16:creationId xmlns:a16="http://schemas.microsoft.com/office/drawing/2014/main" id="{DD7349B5-541B-248C-217C-7F7704B422C9}"/>
              </a:ext>
            </a:extLst>
          </p:cNvPr>
          <p:cNvSpPr txBox="1">
            <a:spLocks noChangeArrowheads="1"/>
          </p:cNvSpPr>
          <p:nvPr/>
        </p:nvSpPr>
        <p:spPr bwMode="auto">
          <a:xfrm>
            <a:off x="6705600" y="3032125"/>
            <a:ext cx="1430338"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en-GB" altLang="en-US" sz="1000"/>
              <a:t>All </a:t>
            </a:r>
            <a:r>
              <a:rPr lang="en-GB" altLang="en-US" sz="1200"/>
              <a:t>other</a:t>
            </a:r>
            <a:r>
              <a:rPr lang="en-GB" altLang="en-US" sz="1000"/>
              <a:t> causes</a:t>
            </a:r>
          </a:p>
          <a:p>
            <a:pPr algn="ctr" eaLnBrk="0" hangingPunct="0"/>
            <a:r>
              <a:rPr lang="en-GB" altLang="en-US" sz="1000"/>
              <a:t>16%</a:t>
            </a:r>
          </a:p>
        </p:txBody>
      </p:sp>
      <p:sp>
        <p:nvSpPr>
          <p:cNvPr id="58380" name="Text Box 12">
            <a:extLst>
              <a:ext uri="{FF2B5EF4-FFF2-40B4-BE49-F238E27FC236}">
                <a16:creationId xmlns:a16="http://schemas.microsoft.com/office/drawing/2014/main" id="{6221DA5E-35AB-0761-77F9-EE94730A602B}"/>
              </a:ext>
            </a:extLst>
          </p:cNvPr>
          <p:cNvSpPr txBox="1">
            <a:spLocks noChangeArrowheads="1"/>
          </p:cNvSpPr>
          <p:nvPr/>
        </p:nvSpPr>
        <p:spPr bwMode="auto">
          <a:xfrm>
            <a:off x="5638800" y="49530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en-GB" altLang="en-US" sz="1400"/>
              <a:t>Coronary</a:t>
            </a:r>
            <a:r>
              <a:rPr lang="en-GB" altLang="en-US" sz="1000"/>
              <a:t> heart disease</a:t>
            </a:r>
          </a:p>
          <a:p>
            <a:pPr algn="ctr" eaLnBrk="0" hangingPunct="0"/>
            <a:r>
              <a:rPr lang="en-GB" altLang="en-US" sz="1000"/>
              <a:t>22%</a:t>
            </a:r>
          </a:p>
        </p:txBody>
      </p:sp>
      <p:sp>
        <p:nvSpPr>
          <p:cNvPr id="58381" name="Text Box 13">
            <a:extLst>
              <a:ext uri="{FF2B5EF4-FFF2-40B4-BE49-F238E27FC236}">
                <a16:creationId xmlns:a16="http://schemas.microsoft.com/office/drawing/2014/main" id="{627AE1D4-1F0E-77F6-3059-9BE2CBD3A098}"/>
              </a:ext>
            </a:extLst>
          </p:cNvPr>
          <p:cNvSpPr txBox="1">
            <a:spLocks noChangeArrowheads="1"/>
          </p:cNvSpPr>
          <p:nvPr/>
        </p:nvSpPr>
        <p:spPr bwMode="auto">
          <a:xfrm>
            <a:off x="3124200" y="5105400"/>
            <a:ext cx="744538"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en-GB" altLang="en-US" sz="1200"/>
              <a:t>Stroke</a:t>
            </a:r>
          </a:p>
          <a:p>
            <a:pPr algn="ctr" eaLnBrk="0" hangingPunct="0"/>
            <a:r>
              <a:rPr lang="en-GB" altLang="en-US" sz="1000"/>
              <a:t>6%</a:t>
            </a:r>
          </a:p>
        </p:txBody>
      </p:sp>
      <p:sp>
        <p:nvSpPr>
          <p:cNvPr id="58382" name="Text Box 14">
            <a:extLst>
              <a:ext uri="{FF2B5EF4-FFF2-40B4-BE49-F238E27FC236}">
                <a16:creationId xmlns:a16="http://schemas.microsoft.com/office/drawing/2014/main" id="{C75F1AA7-A866-F7B6-3D2C-B22B2A389760}"/>
              </a:ext>
            </a:extLst>
          </p:cNvPr>
          <p:cNvSpPr txBox="1">
            <a:spLocks noChangeArrowheads="1"/>
          </p:cNvSpPr>
          <p:nvPr/>
        </p:nvSpPr>
        <p:spPr bwMode="auto">
          <a:xfrm>
            <a:off x="1763713" y="4941888"/>
            <a:ext cx="9731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en-GB" altLang="en-US" sz="1200"/>
              <a:t>Other CVD</a:t>
            </a:r>
          </a:p>
          <a:p>
            <a:pPr algn="ctr" eaLnBrk="0" hangingPunct="0"/>
            <a:r>
              <a:rPr lang="en-GB" altLang="en-US" sz="1200"/>
              <a:t>7%</a:t>
            </a:r>
          </a:p>
        </p:txBody>
      </p:sp>
      <p:sp>
        <p:nvSpPr>
          <p:cNvPr id="58383" name="Text Box 15">
            <a:extLst>
              <a:ext uri="{FF2B5EF4-FFF2-40B4-BE49-F238E27FC236}">
                <a16:creationId xmlns:a16="http://schemas.microsoft.com/office/drawing/2014/main" id="{D24641BE-8548-8E0C-6787-32B6FE19CA4E}"/>
              </a:ext>
            </a:extLst>
          </p:cNvPr>
          <p:cNvSpPr txBox="1">
            <a:spLocks noChangeArrowheads="1"/>
          </p:cNvSpPr>
          <p:nvPr/>
        </p:nvSpPr>
        <p:spPr bwMode="auto">
          <a:xfrm>
            <a:off x="0" y="3716338"/>
            <a:ext cx="14303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en-GB" altLang="en-US" sz="1200"/>
              <a:t>Lung cancer </a:t>
            </a:r>
          </a:p>
          <a:p>
            <a:pPr algn="ctr" eaLnBrk="0" hangingPunct="0"/>
            <a:r>
              <a:rPr lang="en-GB" altLang="en-US" sz="1200"/>
              <a:t>9%</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a:extLst>
              <a:ext uri="{FF2B5EF4-FFF2-40B4-BE49-F238E27FC236}">
                <a16:creationId xmlns:a16="http://schemas.microsoft.com/office/drawing/2014/main" id="{A3CE9704-5E48-D1F6-7998-FA776A51FC4C}"/>
              </a:ext>
            </a:extLst>
          </p:cNvPr>
          <p:cNvSpPr>
            <a:spLocks noGrp="1" noChangeArrowheads="1"/>
          </p:cNvSpPr>
          <p:nvPr>
            <p:ph type="title"/>
          </p:nvPr>
        </p:nvSpPr>
        <p:spPr/>
        <p:txBody>
          <a:bodyPr/>
          <a:lstStyle/>
          <a:p>
            <a:endParaRPr lang="en-US" altLang="en-US"/>
          </a:p>
        </p:txBody>
      </p:sp>
      <p:sp>
        <p:nvSpPr>
          <p:cNvPr id="26629" name="Rectangle 5">
            <a:extLst>
              <a:ext uri="{FF2B5EF4-FFF2-40B4-BE49-F238E27FC236}">
                <a16:creationId xmlns:a16="http://schemas.microsoft.com/office/drawing/2014/main" id="{A9520195-493A-07AD-2475-D9B0D079681A}"/>
              </a:ext>
            </a:extLst>
          </p:cNvPr>
          <p:cNvSpPr>
            <a:spLocks noGrp="1" noChangeArrowheads="1"/>
          </p:cNvSpPr>
          <p:nvPr>
            <p:ph type="body" sz="half" idx="1"/>
          </p:nvPr>
        </p:nvSpPr>
        <p:spPr>
          <a:xfrm>
            <a:off x="263525" y="1598613"/>
            <a:ext cx="3624263" cy="4497387"/>
          </a:xfrm>
        </p:spPr>
        <p:txBody>
          <a:bodyPr/>
          <a:lstStyle/>
          <a:p>
            <a:pPr>
              <a:lnSpc>
                <a:spcPct val="80000"/>
              </a:lnSpc>
            </a:pPr>
            <a:endParaRPr lang="en-US" altLang="en-US" sz="900"/>
          </a:p>
        </p:txBody>
      </p:sp>
      <p:sp>
        <p:nvSpPr>
          <p:cNvPr id="26630" name="Rectangle 6">
            <a:extLst>
              <a:ext uri="{FF2B5EF4-FFF2-40B4-BE49-F238E27FC236}">
                <a16:creationId xmlns:a16="http://schemas.microsoft.com/office/drawing/2014/main" id="{C3459FFE-EC5F-139F-0761-E362E29102F7}"/>
              </a:ext>
            </a:extLst>
          </p:cNvPr>
          <p:cNvSpPr>
            <a:spLocks noGrp="1" noChangeArrowheads="1"/>
          </p:cNvSpPr>
          <p:nvPr>
            <p:ph type="body" sz="half" idx="2"/>
          </p:nvPr>
        </p:nvSpPr>
        <p:spPr>
          <a:xfrm>
            <a:off x="4025900" y="1598613"/>
            <a:ext cx="3624263" cy="4497387"/>
          </a:xfrm>
        </p:spPr>
        <p:txBody>
          <a:bodyPr/>
          <a:lstStyle/>
          <a:p>
            <a:pPr>
              <a:lnSpc>
                <a:spcPct val="80000"/>
              </a:lnSpc>
            </a:pPr>
            <a:r>
              <a:rPr lang="en-GB" altLang="en-US" sz="900"/>
              <a:t>Unusual </a:t>
            </a:r>
            <a:r>
              <a:rPr lang="en-GB" altLang="en-US" sz="900" b="1"/>
              <a:t>breathlessness</a:t>
            </a:r>
            <a:r>
              <a:rPr lang="en-GB" altLang="en-US" sz="900"/>
              <a:t> when doing light activity or at rest, or breathlessness that comes on suddenly. </a:t>
            </a:r>
          </a:p>
          <a:p>
            <a:pPr>
              <a:lnSpc>
                <a:spcPct val="80000"/>
              </a:lnSpc>
            </a:pPr>
            <a:r>
              <a:rPr lang="en-GB" altLang="en-US" sz="900" b="1"/>
              <a:t>Angina</a:t>
            </a:r>
            <a:r>
              <a:rPr lang="en-GB" altLang="en-US" sz="900"/>
              <a:t> - chest pain, heaviness or tightness in the chest that comes on during exertion, emotional stress and may spread to arms, neck, jaw, face, back or stomach. </a:t>
            </a:r>
          </a:p>
          <a:p>
            <a:pPr>
              <a:lnSpc>
                <a:spcPct val="80000"/>
              </a:lnSpc>
            </a:pPr>
            <a:r>
              <a:rPr lang="en-GB" altLang="en-US" sz="900" b="1"/>
              <a:t>Palpitations</a:t>
            </a:r>
            <a:r>
              <a:rPr lang="en-GB" altLang="en-US" sz="900"/>
              <a:t> - awareness of your heart beat or a feeling of having a rapid and unusually forceful heart beat, especially if they last for several hours or recur over several days and/or cause chest pain, breathlessness or dizziness. </a:t>
            </a:r>
          </a:p>
          <a:p>
            <a:pPr>
              <a:lnSpc>
                <a:spcPct val="80000"/>
              </a:lnSpc>
            </a:pPr>
            <a:r>
              <a:rPr lang="en-GB" altLang="en-US" sz="900" b="1"/>
              <a:t>Fainting</a:t>
            </a:r>
            <a:r>
              <a:rPr lang="en-GB" altLang="en-US" sz="900"/>
              <a:t> - although not always a serious symptom, fainting is due to insufficient oxygen reaching the brain which may be due to many reasons, so you should report it to your doctor. </a:t>
            </a:r>
          </a:p>
          <a:p>
            <a:pPr>
              <a:lnSpc>
                <a:spcPct val="80000"/>
              </a:lnSpc>
            </a:pPr>
            <a:r>
              <a:rPr lang="en-GB" altLang="en-US" sz="900" b="1"/>
              <a:t>Fluid retention or puffiness</a:t>
            </a:r>
            <a:r>
              <a:rPr lang="en-GB" altLang="en-US" sz="900"/>
              <a:t> - (oedema to use the medical term) is abnormal accumulation of fluid in tissues such as ankles, legs, lungs and abdomen. Although usually perfectly normal e.g. on a hot day, it can be a sign that the heart is not pumping as well as it should (heart failure). </a:t>
            </a:r>
          </a:p>
          <a:p>
            <a:pPr>
              <a:lnSpc>
                <a:spcPct val="80000"/>
              </a:lnSpc>
            </a:pPr>
            <a:r>
              <a:rPr lang="en-GB" altLang="en-US" sz="900" b="1"/>
              <a:t>Bluish tinged fingernails or around lips</a:t>
            </a:r>
            <a:r>
              <a:rPr lang="en-GB" altLang="en-US" sz="900"/>
              <a:t> - known medically as cyanosis - it can be a result of too little-oxygen in the blood. </a:t>
            </a:r>
          </a:p>
          <a:p>
            <a:pPr>
              <a:lnSpc>
                <a:spcPct val="80000"/>
              </a:lnSpc>
            </a:pPr>
            <a:r>
              <a:rPr lang="en-GB" altLang="en-US" sz="900" b="1"/>
              <a:t>Fatigue</a:t>
            </a:r>
            <a:r>
              <a:rPr lang="en-GB" altLang="en-US" sz="900"/>
              <a:t> - fatigue is a very common symptom with numerous causes including depression. It is always worth seeing the doctor if you feel unusually tired, especially if it is combined with symptoms that can not be explained. </a:t>
            </a:r>
          </a:p>
          <a:p>
            <a:pPr>
              <a:lnSpc>
                <a:spcPct val="80000"/>
              </a:lnSpc>
            </a:pPr>
            <a:r>
              <a:rPr lang="en-GB" altLang="en-US" sz="900" b="1"/>
              <a:t>Severe crushing chest pain</a:t>
            </a:r>
            <a:r>
              <a:rPr lang="en-GB" altLang="en-US" sz="900"/>
              <a:t> that may come on at rest and is accompanied by sweating, light-headedness, nausea or shortness of breath and lasts more than 15 minutes may be a heart attack. Seek medical help immediately by phoning 999 and asking for an ambulance. This will ensure prompt treatment and less damage to heart muscle may occur.</a:t>
            </a:r>
          </a:p>
        </p:txBody>
      </p:sp>
      <p:pic>
        <p:nvPicPr>
          <p:cNvPr id="26632" name="Picture 8">
            <a:extLst>
              <a:ext uri="{FF2B5EF4-FFF2-40B4-BE49-F238E27FC236}">
                <a16:creationId xmlns:a16="http://schemas.microsoft.com/office/drawing/2014/main" id="{7F7B78CF-86F0-9828-D159-ABDC717315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2060575"/>
            <a:ext cx="3960813" cy="27733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96F0DDB-AACB-35B9-BA75-FAD2BDDE5D10}"/>
              </a:ext>
            </a:extLst>
          </p:cNvPr>
          <p:cNvSpPr>
            <a:spLocks noGrp="1" noChangeArrowheads="1"/>
          </p:cNvSpPr>
          <p:nvPr>
            <p:ph type="title"/>
          </p:nvPr>
        </p:nvSpPr>
        <p:spPr/>
        <p:txBody>
          <a:bodyPr/>
          <a:lstStyle/>
          <a:p>
            <a:endParaRPr lang="en-US" altLang="en-US"/>
          </a:p>
        </p:txBody>
      </p:sp>
      <p:sp>
        <p:nvSpPr>
          <p:cNvPr id="12291" name="Rectangle 3">
            <a:extLst>
              <a:ext uri="{FF2B5EF4-FFF2-40B4-BE49-F238E27FC236}">
                <a16:creationId xmlns:a16="http://schemas.microsoft.com/office/drawing/2014/main" id="{45DEE8E3-7151-0B92-86FC-1310AEDFD0DB}"/>
              </a:ext>
            </a:extLst>
          </p:cNvPr>
          <p:cNvSpPr>
            <a:spLocks noGrp="1" noChangeArrowheads="1"/>
          </p:cNvSpPr>
          <p:nvPr>
            <p:ph type="body" idx="1"/>
          </p:nvPr>
        </p:nvSpPr>
        <p:spPr/>
        <p:txBody>
          <a:bodyPr/>
          <a:lstStyle/>
          <a:p>
            <a:endParaRPr lang="en-US" altLang="en-US"/>
          </a:p>
        </p:txBody>
      </p:sp>
      <p:pic>
        <p:nvPicPr>
          <p:cNvPr id="12293" name="Picture 5">
            <a:extLst>
              <a:ext uri="{FF2B5EF4-FFF2-40B4-BE49-F238E27FC236}">
                <a16:creationId xmlns:a16="http://schemas.microsoft.com/office/drawing/2014/main" id="{542222C7-83DE-A3DE-74C8-4E8554936D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513" y="1341438"/>
            <a:ext cx="4791075" cy="3771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109C55D-9E08-6F82-ACE6-F2E579385EBB}"/>
              </a:ext>
            </a:extLst>
          </p:cNvPr>
          <p:cNvSpPr>
            <a:spLocks noGrp="1" noChangeArrowheads="1"/>
          </p:cNvSpPr>
          <p:nvPr>
            <p:ph type="title"/>
          </p:nvPr>
        </p:nvSpPr>
        <p:spPr/>
        <p:txBody>
          <a:bodyPr/>
          <a:lstStyle/>
          <a:p>
            <a:endParaRPr lang="en-US" altLang="en-US"/>
          </a:p>
        </p:txBody>
      </p:sp>
      <p:sp>
        <p:nvSpPr>
          <p:cNvPr id="13315" name="Rectangle 3">
            <a:extLst>
              <a:ext uri="{FF2B5EF4-FFF2-40B4-BE49-F238E27FC236}">
                <a16:creationId xmlns:a16="http://schemas.microsoft.com/office/drawing/2014/main" id="{30E0F2AC-BA04-E2F6-706C-4C6D947615EA}"/>
              </a:ext>
            </a:extLst>
          </p:cNvPr>
          <p:cNvSpPr>
            <a:spLocks noGrp="1" noChangeArrowheads="1"/>
          </p:cNvSpPr>
          <p:nvPr>
            <p:ph type="body" idx="1"/>
          </p:nvPr>
        </p:nvSpPr>
        <p:spPr/>
        <p:txBody>
          <a:bodyPr/>
          <a:lstStyle/>
          <a:p>
            <a:endParaRPr lang="en-US" altLang="en-US"/>
          </a:p>
        </p:txBody>
      </p:sp>
      <p:pic>
        <p:nvPicPr>
          <p:cNvPr id="13317" name="Picture 5">
            <a:extLst>
              <a:ext uri="{FF2B5EF4-FFF2-40B4-BE49-F238E27FC236}">
                <a16:creationId xmlns:a16="http://schemas.microsoft.com/office/drawing/2014/main" id="{E85552F8-75E2-DABB-2650-14743DD448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288" y="46038"/>
            <a:ext cx="4991100" cy="396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D9AFAA4-79D3-FB87-332B-BAD8ABA04D29}"/>
              </a:ext>
            </a:extLst>
          </p:cNvPr>
          <p:cNvSpPr>
            <a:spLocks noGrp="1" noChangeArrowheads="1"/>
          </p:cNvSpPr>
          <p:nvPr>
            <p:ph type="title"/>
          </p:nvPr>
        </p:nvSpPr>
        <p:spPr/>
        <p:txBody>
          <a:bodyPr/>
          <a:lstStyle/>
          <a:p>
            <a:endParaRPr lang="en-US" altLang="en-US"/>
          </a:p>
        </p:txBody>
      </p:sp>
      <p:pic>
        <p:nvPicPr>
          <p:cNvPr id="10243" name="Picture 3">
            <a:extLst>
              <a:ext uri="{FF2B5EF4-FFF2-40B4-BE49-F238E27FC236}">
                <a16:creationId xmlns:a16="http://schemas.microsoft.com/office/drawing/2014/main" id="{8C2D599A-D8A7-48FD-9B36-BD33D02732B6}"/>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619500" y="404813"/>
            <a:ext cx="4110038" cy="4500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EDA2562C-7B6C-1C69-2A1D-01BB6DC84B9E}"/>
              </a:ext>
            </a:extLst>
          </p:cNvPr>
          <p:cNvSpPr>
            <a:spLocks noGrp="1" noChangeArrowheads="1"/>
          </p:cNvSpPr>
          <p:nvPr>
            <p:ph type="title"/>
          </p:nvPr>
        </p:nvSpPr>
        <p:spPr/>
        <p:txBody>
          <a:bodyPr/>
          <a:lstStyle/>
          <a:p>
            <a:endParaRPr lang="en-US" altLang="en-US"/>
          </a:p>
        </p:txBody>
      </p:sp>
      <p:sp>
        <p:nvSpPr>
          <p:cNvPr id="15363" name="Rectangle 3">
            <a:extLst>
              <a:ext uri="{FF2B5EF4-FFF2-40B4-BE49-F238E27FC236}">
                <a16:creationId xmlns:a16="http://schemas.microsoft.com/office/drawing/2014/main" id="{FD3F3AE1-9057-1D41-96AB-E412EB0B0AEC}"/>
              </a:ext>
            </a:extLst>
          </p:cNvPr>
          <p:cNvSpPr>
            <a:spLocks noGrp="1" noChangeArrowheads="1"/>
          </p:cNvSpPr>
          <p:nvPr>
            <p:ph type="body" idx="1"/>
          </p:nvPr>
        </p:nvSpPr>
        <p:spPr/>
        <p:txBody>
          <a:bodyPr/>
          <a:lstStyle/>
          <a:p>
            <a:endParaRPr lang="en-US" altLang="en-US"/>
          </a:p>
        </p:txBody>
      </p:sp>
      <p:pic>
        <p:nvPicPr>
          <p:cNvPr id="15365" name="Picture 5">
            <a:extLst>
              <a:ext uri="{FF2B5EF4-FFF2-40B4-BE49-F238E27FC236}">
                <a16:creationId xmlns:a16="http://schemas.microsoft.com/office/drawing/2014/main" id="{BB4ADD5F-97A8-166C-39F9-A4E9730D47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1844675"/>
            <a:ext cx="5200650" cy="2924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56ED173-4BB6-A22D-7D71-11A61451BC06}"/>
              </a:ext>
            </a:extLst>
          </p:cNvPr>
          <p:cNvSpPr>
            <a:spLocks noGrp="1" noChangeArrowheads="1"/>
          </p:cNvSpPr>
          <p:nvPr>
            <p:ph type="title"/>
          </p:nvPr>
        </p:nvSpPr>
        <p:spPr/>
        <p:txBody>
          <a:bodyPr/>
          <a:lstStyle/>
          <a:p>
            <a:endParaRPr lang="en-US" altLang="en-US"/>
          </a:p>
        </p:txBody>
      </p:sp>
      <p:sp>
        <p:nvSpPr>
          <p:cNvPr id="14339" name="Rectangle 3">
            <a:extLst>
              <a:ext uri="{FF2B5EF4-FFF2-40B4-BE49-F238E27FC236}">
                <a16:creationId xmlns:a16="http://schemas.microsoft.com/office/drawing/2014/main" id="{B8DB64A6-33F2-DFA0-20A4-213AAE1BC1E2}"/>
              </a:ext>
            </a:extLst>
          </p:cNvPr>
          <p:cNvSpPr>
            <a:spLocks noGrp="1" noChangeArrowheads="1"/>
          </p:cNvSpPr>
          <p:nvPr>
            <p:ph type="body" idx="1"/>
          </p:nvPr>
        </p:nvSpPr>
        <p:spPr/>
        <p:txBody>
          <a:bodyPr/>
          <a:lstStyle/>
          <a:p>
            <a:endParaRPr lang="en-US" altLang="en-US"/>
          </a:p>
        </p:txBody>
      </p:sp>
      <p:pic>
        <p:nvPicPr>
          <p:cNvPr id="14341" name="Picture 5">
            <a:extLst>
              <a:ext uri="{FF2B5EF4-FFF2-40B4-BE49-F238E27FC236}">
                <a16:creationId xmlns:a16="http://schemas.microsoft.com/office/drawing/2014/main" id="{26528774-3546-EA08-1DC3-58E66123F5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2276475"/>
            <a:ext cx="3429000" cy="2438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484D8F8-8404-B3C3-B4AD-6B14B3E52EC0}"/>
              </a:ext>
            </a:extLst>
          </p:cNvPr>
          <p:cNvSpPr>
            <a:spLocks noGrp="1" noChangeArrowheads="1"/>
          </p:cNvSpPr>
          <p:nvPr>
            <p:ph type="title"/>
          </p:nvPr>
        </p:nvSpPr>
        <p:spPr/>
        <p:txBody>
          <a:bodyPr/>
          <a:lstStyle/>
          <a:p>
            <a:endParaRPr lang="en-US" altLang="en-US"/>
          </a:p>
        </p:txBody>
      </p:sp>
      <p:sp>
        <p:nvSpPr>
          <p:cNvPr id="16387" name="Rectangle 3">
            <a:extLst>
              <a:ext uri="{FF2B5EF4-FFF2-40B4-BE49-F238E27FC236}">
                <a16:creationId xmlns:a16="http://schemas.microsoft.com/office/drawing/2014/main" id="{AFF1B25D-DD73-65D4-BAE8-5B8BF2EFA97E}"/>
              </a:ext>
            </a:extLst>
          </p:cNvPr>
          <p:cNvSpPr>
            <a:spLocks noGrp="1" noChangeArrowheads="1"/>
          </p:cNvSpPr>
          <p:nvPr>
            <p:ph type="body" idx="1"/>
          </p:nvPr>
        </p:nvSpPr>
        <p:spPr/>
        <p:txBody>
          <a:bodyPr/>
          <a:lstStyle/>
          <a:p>
            <a:endParaRPr lang="en-US" altLang="en-US"/>
          </a:p>
        </p:txBody>
      </p:sp>
      <p:pic>
        <p:nvPicPr>
          <p:cNvPr id="16389" name="Picture 5">
            <a:extLst>
              <a:ext uri="{FF2B5EF4-FFF2-40B4-BE49-F238E27FC236}">
                <a16:creationId xmlns:a16="http://schemas.microsoft.com/office/drawing/2014/main" id="{E2924A8E-00EE-8BA7-B411-DE383BD5E5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288" y="46038"/>
            <a:ext cx="4676775" cy="2343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E84E2E8-A59B-40CC-78FD-0C26B4BAAB1F}"/>
              </a:ext>
            </a:extLst>
          </p:cNvPr>
          <p:cNvSpPr>
            <a:spLocks noGrp="1" noChangeArrowheads="1"/>
          </p:cNvSpPr>
          <p:nvPr>
            <p:ph type="title"/>
          </p:nvPr>
        </p:nvSpPr>
        <p:spPr/>
        <p:txBody>
          <a:bodyPr/>
          <a:lstStyle/>
          <a:p>
            <a:endParaRPr lang="en-US" altLang="en-US"/>
          </a:p>
        </p:txBody>
      </p:sp>
      <p:sp>
        <p:nvSpPr>
          <p:cNvPr id="17411" name="Rectangle 3">
            <a:extLst>
              <a:ext uri="{FF2B5EF4-FFF2-40B4-BE49-F238E27FC236}">
                <a16:creationId xmlns:a16="http://schemas.microsoft.com/office/drawing/2014/main" id="{25E6D3D5-D6FB-988B-9FD2-EFC09CBC8620}"/>
              </a:ext>
            </a:extLst>
          </p:cNvPr>
          <p:cNvSpPr>
            <a:spLocks noGrp="1" noChangeArrowheads="1"/>
          </p:cNvSpPr>
          <p:nvPr>
            <p:ph type="body" idx="1"/>
          </p:nvPr>
        </p:nvSpPr>
        <p:spPr/>
        <p:txBody>
          <a:bodyPr/>
          <a:lstStyle/>
          <a:p>
            <a:endParaRPr lang="en-US" altLang="en-US"/>
          </a:p>
        </p:txBody>
      </p:sp>
      <p:pic>
        <p:nvPicPr>
          <p:cNvPr id="17413" name="Picture 5">
            <a:extLst>
              <a:ext uri="{FF2B5EF4-FFF2-40B4-BE49-F238E27FC236}">
                <a16:creationId xmlns:a16="http://schemas.microsoft.com/office/drawing/2014/main" id="{911DC09C-654E-F18F-49BA-F6526CC4A4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2276475"/>
            <a:ext cx="4667250" cy="2505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6F7465A-72AE-742A-BF2D-48CEA15D57D6}"/>
              </a:ext>
            </a:extLst>
          </p:cNvPr>
          <p:cNvSpPr>
            <a:spLocks noGrp="1" noChangeArrowheads="1"/>
          </p:cNvSpPr>
          <p:nvPr>
            <p:ph type="title"/>
          </p:nvPr>
        </p:nvSpPr>
        <p:spPr/>
        <p:txBody>
          <a:bodyPr/>
          <a:lstStyle/>
          <a:p>
            <a:endParaRPr lang="en-US" altLang="en-US"/>
          </a:p>
        </p:txBody>
      </p:sp>
      <p:sp>
        <p:nvSpPr>
          <p:cNvPr id="18435" name="Rectangle 3">
            <a:extLst>
              <a:ext uri="{FF2B5EF4-FFF2-40B4-BE49-F238E27FC236}">
                <a16:creationId xmlns:a16="http://schemas.microsoft.com/office/drawing/2014/main" id="{4CCD499E-8EA1-C5E0-FF57-183DB3A9D398}"/>
              </a:ext>
            </a:extLst>
          </p:cNvPr>
          <p:cNvSpPr>
            <a:spLocks noGrp="1" noChangeArrowheads="1"/>
          </p:cNvSpPr>
          <p:nvPr>
            <p:ph type="body" idx="1"/>
          </p:nvPr>
        </p:nvSpPr>
        <p:spPr/>
        <p:txBody>
          <a:bodyPr/>
          <a:lstStyle/>
          <a:p>
            <a:endParaRPr lang="en-US" altLang="en-US"/>
          </a:p>
        </p:txBody>
      </p:sp>
      <p:pic>
        <p:nvPicPr>
          <p:cNvPr id="18437" name="Picture 5">
            <a:extLst>
              <a:ext uri="{FF2B5EF4-FFF2-40B4-BE49-F238E27FC236}">
                <a16:creationId xmlns:a16="http://schemas.microsoft.com/office/drawing/2014/main" id="{F5352B07-47FD-3B62-3B7E-C570204BB7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613" y="1628775"/>
            <a:ext cx="4591050" cy="2343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 Box 2">
            <a:extLst>
              <a:ext uri="{FF2B5EF4-FFF2-40B4-BE49-F238E27FC236}">
                <a16:creationId xmlns:a16="http://schemas.microsoft.com/office/drawing/2014/main" id="{DB4D9469-A703-D419-5EF4-99FC26F7E857}"/>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latin typeface="Arial" panose="020B0604020202020204" pitchFamily="34" charset="0"/>
              </a:rPr>
              <a:t>This powerpoint was kindly donated to </a:t>
            </a:r>
            <a:r>
              <a:rPr lang="en-GB" altLang="en-US" sz="2400">
                <a:latin typeface="Arial" panose="020B0604020202020204" pitchFamily="34" charset="0"/>
                <a:hlinkClick r:id="rId3"/>
              </a:rPr>
              <a:t>www.worldofteaching.com</a:t>
            </a:r>
            <a:endParaRPr lang="en-GB" altLang="en-US" sz="2400">
              <a:latin typeface="Arial" panose="020B0604020202020204" pitchFamily="34" charset="0"/>
            </a:endParaRPr>
          </a:p>
          <a:p>
            <a:endParaRPr lang="en-GB" altLang="en-US" sz="2400">
              <a:latin typeface="Arial" panose="020B0604020202020204" pitchFamily="34" charset="0"/>
            </a:endParaRPr>
          </a:p>
          <a:p>
            <a:endParaRPr lang="en-GB" altLang="en-US" sz="2400">
              <a:latin typeface="Arial" panose="020B0604020202020204" pitchFamily="34" charset="0"/>
            </a:endParaRPr>
          </a:p>
          <a:p>
            <a:endParaRPr lang="en-GB" altLang="en-US" sz="2400">
              <a:latin typeface="Arial" panose="020B0604020202020204" pitchFamily="34" charset="0"/>
            </a:endParaRPr>
          </a:p>
          <a:p>
            <a:endParaRPr lang="en-GB" altLang="en-US" sz="2400">
              <a:latin typeface="Arial" panose="020B0604020202020204" pitchFamily="34" charset="0"/>
            </a:endParaRPr>
          </a:p>
          <a:p>
            <a:r>
              <a:rPr lang="en-GB" altLang="en-US" sz="2400">
                <a:latin typeface="Arial" panose="020B0604020202020204" pitchFamily="34" charset="0"/>
                <a:hlinkClick r:id="rId3"/>
              </a:rPr>
              <a:t>http://www.worldofteaching.com</a:t>
            </a:r>
            <a:r>
              <a:rPr lang="en-GB" altLang="en-US" sz="2400">
                <a:latin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latin typeface="Arial" panose="020B0604020202020204"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18" name="Object 2">
            <a:extLst>
              <a:ext uri="{FF2B5EF4-FFF2-40B4-BE49-F238E27FC236}">
                <a16:creationId xmlns:a16="http://schemas.microsoft.com/office/drawing/2014/main" id="{C8FD61D3-C478-5909-3118-146F9E9FA66D}"/>
              </a:ext>
            </a:extLst>
          </p:cNvPr>
          <p:cNvGraphicFramePr>
            <a:graphicFrameLocks noChangeAspect="1"/>
          </p:cNvGraphicFramePr>
          <p:nvPr/>
        </p:nvGraphicFramePr>
        <p:xfrm>
          <a:off x="0" y="620713"/>
          <a:ext cx="7581900" cy="5353050"/>
        </p:xfrm>
        <a:graphic>
          <a:graphicData uri="http://schemas.openxmlformats.org/presentationml/2006/ole">
            <mc:AlternateContent xmlns:mc="http://schemas.openxmlformats.org/markup-compatibility/2006">
              <mc:Choice xmlns:v="urn:schemas-microsoft-com:vml" Requires="v">
                <p:oleObj name="Chart" r:id="rId3" imgW="7429583" imgH="4676851" progId="Excel.Chart.8">
                  <p:embed/>
                </p:oleObj>
              </mc:Choice>
              <mc:Fallback>
                <p:oleObj name="Chart" r:id="rId3" imgW="7429583" imgH="4676851" progId="Excel.Char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0713"/>
                        <a:ext cx="7581900" cy="535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60419" name="Picture 3">
            <a:extLst>
              <a:ext uri="{FF2B5EF4-FFF2-40B4-BE49-F238E27FC236}">
                <a16:creationId xmlns:a16="http://schemas.microsoft.com/office/drawing/2014/main" id="{6256858F-2F3B-7201-8854-380373F11DE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215063"/>
            <a:ext cx="266700"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420" name="Text Box 4">
            <a:extLst>
              <a:ext uri="{FF2B5EF4-FFF2-40B4-BE49-F238E27FC236}">
                <a16:creationId xmlns:a16="http://schemas.microsoft.com/office/drawing/2014/main" id="{AE839DD5-119B-B38F-036C-7F5DE10C7131}"/>
              </a:ext>
            </a:extLst>
          </p:cNvPr>
          <p:cNvSpPr txBox="1">
            <a:spLocks noChangeArrowheads="1"/>
          </p:cNvSpPr>
          <p:nvPr/>
        </p:nvSpPr>
        <p:spPr bwMode="auto">
          <a:xfrm>
            <a:off x="304800" y="5972175"/>
            <a:ext cx="4267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600"/>
              <a:t>Office of National Statistics (2002)</a:t>
            </a:r>
          </a:p>
          <a:p>
            <a:r>
              <a:rPr lang="en-GB" altLang="en-US" sz="1600"/>
              <a:t>General Register Office (2002)            </a:t>
            </a:r>
          </a:p>
        </p:txBody>
      </p:sp>
      <p:sp>
        <p:nvSpPr>
          <p:cNvPr id="60421" name="Text Box 5">
            <a:extLst>
              <a:ext uri="{FF2B5EF4-FFF2-40B4-BE49-F238E27FC236}">
                <a16:creationId xmlns:a16="http://schemas.microsoft.com/office/drawing/2014/main" id="{18C8650B-DC90-9831-A9A5-F7B953F434E6}"/>
              </a:ext>
            </a:extLst>
          </p:cNvPr>
          <p:cNvSpPr txBox="1">
            <a:spLocks noChangeArrowheads="1"/>
          </p:cNvSpPr>
          <p:nvPr/>
        </p:nvSpPr>
        <p:spPr bwMode="auto">
          <a:xfrm>
            <a:off x="6248400" y="6216650"/>
            <a:ext cx="2438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t>www.heartstats.org</a:t>
            </a:r>
          </a:p>
        </p:txBody>
      </p:sp>
      <p:sp>
        <p:nvSpPr>
          <p:cNvPr id="60422" name="Text Box 6">
            <a:extLst>
              <a:ext uri="{FF2B5EF4-FFF2-40B4-BE49-F238E27FC236}">
                <a16:creationId xmlns:a16="http://schemas.microsoft.com/office/drawing/2014/main" id="{645D74A7-C12D-F745-ACEA-FC4F6955EDDB}"/>
              </a:ext>
            </a:extLst>
          </p:cNvPr>
          <p:cNvSpPr txBox="1">
            <a:spLocks noChangeArrowheads="1"/>
          </p:cNvSpPr>
          <p:nvPr/>
        </p:nvSpPr>
        <p:spPr bwMode="auto">
          <a:xfrm>
            <a:off x="1050925" y="269875"/>
            <a:ext cx="665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b="1"/>
              <a:t>Deaths by cause, women under 75, 2001, United Kingdom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3053B2F-A4C5-401C-FBC7-F01B0BC65D0D}"/>
              </a:ext>
            </a:extLst>
          </p:cNvPr>
          <p:cNvSpPr>
            <a:spLocks noGrp="1" noChangeArrowheads="1"/>
          </p:cNvSpPr>
          <p:nvPr>
            <p:ph type="title"/>
          </p:nvPr>
        </p:nvSpPr>
        <p:spPr/>
        <p:txBody>
          <a:bodyPr/>
          <a:lstStyle/>
          <a:p>
            <a:endParaRPr lang="en-US" altLang="en-US"/>
          </a:p>
        </p:txBody>
      </p:sp>
      <p:pic>
        <p:nvPicPr>
          <p:cNvPr id="11267" name="Picture 3">
            <a:extLst>
              <a:ext uri="{FF2B5EF4-FFF2-40B4-BE49-F238E27FC236}">
                <a16:creationId xmlns:a16="http://schemas.microsoft.com/office/drawing/2014/main" id="{86A69AB7-0FC1-0D42-AB26-CB1523570473}"/>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92275" y="1268413"/>
            <a:ext cx="5129213" cy="4667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a:extLst>
              <a:ext uri="{FF2B5EF4-FFF2-40B4-BE49-F238E27FC236}">
                <a16:creationId xmlns:a16="http://schemas.microsoft.com/office/drawing/2014/main" id="{9E8EEA30-5ABA-C324-FE44-02B99452E4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6215063"/>
            <a:ext cx="266700"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1443" name="Object 3">
            <a:extLst>
              <a:ext uri="{FF2B5EF4-FFF2-40B4-BE49-F238E27FC236}">
                <a16:creationId xmlns:a16="http://schemas.microsoft.com/office/drawing/2014/main" id="{D2B427EF-C42F-5054-6086-B5DEDC193EBB}"/>
              </a:ext>
            </a:extLst>
          </p:cNvPr>
          <p:cNvGraphicFramePr>
            <a:graphicFrameLocks noChangeAspect="1"/>
          </p:cNvGraphicFramePr>
          <p:nvPr/>
        </p:nvGraphicFramePr>
        <p:xfrm>
          <a:off x="-323850" y="836613"/>
          <a:ext cx="8096250" cy="4830762"/>
        </p:xfrm>
        <a:graphic>
          <a:graphicData uri="http://schemas.openxmlformats.org/presentationml/2006/ole">
            <mc:AlternateContent xmlns:mc="http://schemas.openxmlformats.org/markup-compatibility/2006">
              <mc:Choice xmlns:v="urn:schemas-microsoft-com:vml" Requires="v">
                <p:oleObj name="Chart" r:id="rId4" imgW="7801213" imgH="4438888" progId="Excel.Chart.8">
                  <p:embed/>
                </p:oleObj>
              </mc:Choice>
              <mc:Fallback>
                <p:oleObj name="Chart" r:id="rId4" imgW="7801213" imgH="4438888"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836613"/>
                        <a:ext cx="8096250" cy="4830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44" name="Text Box 4">
            <a:extLst>
              <a:ext uri="{FF2B5EF4-FFF2-40B4-BE49-F238E27FC236}">
                <a16:creationId xmlns:a16="http://schemas.microsoft.com/office/drawing/2014/main" id="{1D230442-746B-6E89-AC94-4944D75E23D2}"/>
              </a:ext>
            </a:extLst>
          </p:cNvPr>
          <p:cNvSpPr txBox="1">
            <a:spLocks noChangeArrowheads="1"/>
          </p:cNvSpPr>
          <p:nvPr/>
        </p:nvSpPr>
        <p:spPr bwMode="auto">
          <a:xfrm>
            <a:off x="3886200" y="5410200"/>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2400">
              <a:latin typeface="Times New Roman" panose="02020603050405020304" pitchFamily="18" charset="0"/>
            </a:endParaRPr>
          </a:p>
        </p:txBody>
      </p:sp>
      <p:sp>
        <p:nvSpPr>
          <p:cNvPr id="61445" name="Text Box 5">
            <a:extLst>
              <a:ext uri="{FF2B5EF4-FFF2-40B4-BE49-F238E27FC236}">
                <a16:creationId xmlns:a16="http://schemas.microsoft.com/office/drawing/2014/main" id="{2C70E1E8-AEAB-EAFE-4B46-67117FF0BBFD}"/>
              </a:ext>
            </a:extLst>
          </p:cNvPr>
          <p:cNvSpPr txBox="1">
            <a:spLocks noChangeArrowheads="1"/>
          </p:cNvSpPr>
          <p:nvPr/>
        </p:nvSpPr>
        <p:spPr bwMode="auto">
          <a:xfrm>
            <a:off x="4267200" y="5410200"/>
            <a:ext cx="1905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1200">
              <a:latin typeface="Times New Roman" panose="02020603050405020304" pitchFamily="18" charset="0"/>
            </a:endParaRPr>
          </a:p>
        </p:txBody>
      </p:sp>
      <p:sp>
        <p:nvSpPr>
          <p:cNvPr id="61446" name="Text Box 6">
            <a:extLst>
              <a:ext uri="{FF2B5EF4-FFF2-40B4-BE49-F238E27FC236}">
                <a16:creationId xmlns:a16="http://schemas.microsoft.com/office/drawing/2014/main" id="{99D9C541-1310-4955-A827-CA0BF86E6F79}"/>
              </a:ext>
            </a:extLst>
          </p:cNvPr>
          <p:cNvSpPr txBox="1">
            <a:spLocks noChangeArrowheads="1"/>
          </p:cNvSpPr>
          <p:nvPr/>
        </p:nvSpPr>
        <p:spPr bwMode="auto">
          <a:xfrm>
            <a:off x="304800" y="6216650"/>
            <a:ext cx="4267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t>Office of National Statistics (2002)            </a:t>
            </a:r>
          </a:p>
        </p:txBody>
      </p:sp>
      <p:sp>
        <p:nvSpPr>
          <p:cNvPr id="61447" name="Text Box 7">
            <a:extLst>
              <a:ext uri="{FF2B5EF4-FFF2-40B4-BE49-F238E27FC236}">
                <a16:creationId xmlns:a16="http://schemas.microsoft.com/office/drawing/2014/main" id="{6DB6379A-58BA-B028-896A-11D01C4ECED5}"/>
              </a:ext>
            </a:extLst>
          </p:cNvPr>
          <p:cNvSpPr txBox="1">
            <a:spLocks noChangeArrowheads="1"/>
          </p:cNvSpPr>
          <p:nvPr/>
        </p:nvSpPr>
        <p:spPr bwMode="auto">
          <a:xfrm>
            <a:off x="6248400" y="6216650"/>
            <a:ext cx="2438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t>www.heartstats.org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a:extLst>
              <a:ext uri="{FF2B5EF4-FFF2-40B4-BE49-F238E27FC236}">
                <a16:creationId xmlns:a16="http://schemas.microsoft.com/office/drawing/2014/main" id="{C3565035-FB3D-4E20-4546-261BF430F8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1052513"/>
            <a:ext cx="4267200" cy="544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467" name="Text Box 3">
            <a:extLst>
              <a:ext uri="{FF2B5EF4-FFF2-40B4-BE49-F238E27FC236}">
                <a16:creationId xmlns:a16="http://schemas.microsoft.com/office/drawing/2014/main" id="{E0DBD833-5F3A-4669-9DE8-DCC61E2AA93F}"/>
              </a:ext>
            </a:extLst>
          </p:cNvPr>
          <p:cNvSpPr txBox="1">
            <a:spLocks noChangeArrowheads="1"/>
          </p:cNvSpPr>
          <p:nvPr/>
        </p:nvSpPr>
        <p:spPr bwMode="auto">
          <a:xfrm>
            <a:off x="207963" y="6427788"/>
            <a:ext cx="40592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ct val="20000"/>
              </a:spcAft>
            </a:pPr>
            <a:r>
              <a:rPr lang="en-GB" altLang="en-US" sz="1600"/>
              <a:t>Coronary Heart Disease Statistics (2003)</a:t>
            </a:r>
            <a:endParaRPr lang="en-US" altLang="en-US" sz="1600"/>
          </a:p>
        </p:txBody>
      </p:sp>
      <p:pic>
        <p:nvPicPr>
          <p:cNvPr id="62468" name="Picture 4">
            <a:extLst>
              <a:ext uri="{FF2B5EF4-FFF2-40B4-BE49-F238E27FC236}">
                <a16:creationId xmlns:a16="http://schemas.microsoft.com/office/drawing/2014/main" id="{20EA8A09-F01A-4B9C-16E3-0B462E5D131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40763" y="6380163"/>
            <a:ext cx="266700"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469" name="Text Box 5">
            <a:extLst>
              <a:ext uri="{FF2B5EF4-FFF2-40B4-BE49-F238E27FC236}">
                <a16:creationId xmlns:a16="http://schemas.microsoft.com/office/drawing/2014/main" id="{3F490808-AA0D-7278-1A58-F56F3ED5C8E4}"/>
              </a:ext>
            </a:extLst>
          </p:cNvPr>
          <p:cNvSpPr txBox="1">
            <a:spLocks noChangeArrowheads="1"/>
          </p:cNvSpPr>
          <p:nvPr/>
        </p:nvSpPr>
        <p:spPr bwMode="auto">
          <a:xfrm>
            <a:off x="6688138" y="6427788"/>
            <a:ext cx="20161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t>www.heartstats.org</a:t>
            </a:r>
          </a:p>
        </p:txBody>
      </p:sp>
      <p:sp>
        <p:nvSpPr>
          <p:cNvPr id="62470" name="Text Box 6">
            <a:extLst>
              <a:ext uri="{FF2B5EF4-FFF2-40B4-BE49-F238E27FC236}">
                <a16:creationId xmlns:a16="http://schemas.microsoft.com/office/drawing/2014/main" id="{2B242CAD-9238-B672-42D4-F4E20B8C3A8F}"/>
              </a:ext>
            </a:extLst>
          </p:cNvPr>
          <p:cNvSpPr txBox="1">
            <a:spLocks noChangeArrowheads="1"/>
          </p:cNvSpPr>
          <p:nvPr/>
        </p:nvSpPr>
        <p:spPr bwMode="auto">
          <a:xfrm>
            <a:off x="0" y="260350"/>
            <a:ext cx="78851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b="1"/>
              <a:t>Age-standardised death rates per 100,000 population from CHD </a:t>
            </a:r>
          </a:p>
          <a:p>
            <a:pPr algn="ctr"/>
            <a:r>
              <a:rPr lang="en-GB" altLang="en-US" b="1"/>
              <a:t>for men under 65, by local authority, 1998/2000, United Kingdom</a:t>
            </a:r>
          </a:p>
        </p:txBody>
      </p:sp>
      <p:sp>
        <p:nvSpPr>
          <p:cNvPr id="62471" name="Text Box 7">
            <a:extLst>
              <a:ext uri="{FF2B5EF4-FFF2-40B4-BE49-F238E27FC236}">
                <a16:creationId xmlns:a16="http://schemas.microsoft.com/office/drawing/2014/main" id="{721D3332-C2D1-5C6B-2077-6F2CE26F7E6E}"/>
              </a:ext>
            </a:extLst>
          </p:cNvPr>
          <p:cNvSpPr txBox="1">
            <a:spLocks noChangeArrowheads="1"/>
          </p:cNvSpPr>
          <p:nvPr/>
        </p:nvSpPr>
        <p:spPr bwMode="auto">
          <a:xfrm>
            <a:off x="6272213" y="1746250"/>
            <a:ext cx="13176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000"/>
              <a:t>Age-standardised</a:t>
            </a:r>
          </a:p>
          <a:p>
            <a:r>
              <a:rPr lang="en-GB" altLang="en-US" sz="1000"/>
              <a:t>death rates per</a:t>
            </a:r>
          </a:p>
          <a:p>
            <a:r>
              <a:rPr lang="en-GB" altLang="en-US" sz="1000"/>
              <a:t>100,000 by quintile</a:t>
            </a:r>
          </a:p>
        </p:txBody>
      </p:sp>
      <p:sp>
        <p:nvSpPr>
          <p:cNvPr id="62472" name="Text Box 8">
            <a:extLst>
              <a:ext uri="{FF2B5EF4-FFF2-40B4-BE49-F238E27FC236}">
                <a16:creationId xmlns:a16="http://schemas.microsoft.com/office/drawing/2014/main" id="{DBBCD4EF-2961-E20C-1650-72C51ED0DA30}"/>
              </a:ext>
            </a:extLst>
          </p:cNvPr>
          <p:cNvSpPr txBox="1">
            <a:spLocks noChangeArrowheads="1"/>
          </p:cNvSpPr>
          <p:nvPr/>
        </p:nvSpPr>
        <p:spPr bwMode="auto">
          <a:xfrm>
            <a:off x="6156325" y="2636838"/>
            <a:ext cx="903288"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000"/>
              <a:t>20.6 – 41.1</a:t>
            </a:r>
          </a:p>
          <a:p>
            <a:r>
              <a:rPr lang="en-GB" altLang="en-US" sz="1000"/>
              <a:t>41.2 – 50.7</a:t>
            </a:r>
          </a:p>
          <a:p>
            <a:r>
              <a:rPr lang="en-GB" altLang="en-US" sz="1000"/>
              <a:t>50.8 – 57.7</a:t>
            </a:r>
          </a:p>
          <a:p>
            <a:r>
              <a:rPr lang="en-GB" altLang="en-US" sz="1000"/>
              <a:t>57.8 – 68.9</a:t>
            </a:r>
          </a:p>
          <a:p>
            <a:r>
              <a:rPr lang="en-GB" altLang="en-US" sz="1000"/>
              <a:t>69.0 – 136.7</a:t>
            </a:r>
          </a:p>
        </p:txBody>
      </p:sp>
      <p:sp>
        <p:nvSpPr>
          <p:cNvPr id="62473" name="Text Box 9">
            <a:extLst>
              <a:ext uri="{FF2B5EF4-FFF2-40B4-BE49-F238E27FC236}">
                <a16:creationId xmlns:a16="http://schemas.microsoft.com/office/drawing/2014/main" id="{C01CE95A-6CF4-48DF-29B2-E01B4F79B280}"/>
              </a:ext>
            </a:extLst>
          </p:cNvPr>
          <p:cNvSpPr txBox="1">
            <a:spLocks noChangeArrowheads="1"/>
          </p:cNvSpPr>
          <p:nvPr/>
        </p:nvSpPr>
        <p:spPr bwMode="auto">
          <a:xfrm>
            <a:off x="5105400" y="1562100"/>
            <a:ext cx="11890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000"/>
              <a:t>Shetland Islands</a:t>
            </a:r>
          </a:p>
        </p:txBody>
      </p:sp>
      <p:sp>
        <p:nvSpPr>
          <p:cNvPr id="62474" name="Text Box 10">
            <a:extLst>
              <a:ext uri="{FF2B5EF4-FFF2-40B4-BE49-F238E27FC236}">
                <a16:creationId xmlns:a16="http://schemas.microsoft.com/office/drawing/2014/main" id="{AEBF2B2A-613A-6DCD-86B3-4766A1A1028A}"/>
              </a:ext>
            </a:extLst>
          </p:cNvPr>
          <p:cNvSpPr txBox="1">
            <a:spLocks noChangeArrowheads="1"/>
          </p:cNvSpPr>
          <p:nvPr/>
        </p:nvSpPr>
        <p:spPr bwMode="auto">
          <a:xfrm>
            <a:off x="2393950" y="5532438"/>
            <a:ext cx="120491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000"/>
              <a:t>London boroughs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3490" name="Object 2">
            <a:extLst>
              <a:ext uri="{FF2B5EF4-FFF2-40B4-BE49-F238E27FC236}">
                <a16:creationId xmlns:a16="http://schemas.microsoft.com/office/drawing/2014/main" id="{603D6F65-4F8D-4945-F316-E99D70CF7E90}"/>
              </a:ext>
            </a:extLst>
          </p:cNvPr>
          <p:cNvGraphicFramePr>
            <a:graphicFrameLocks noChangeAspect="1"/>
          </p:cNvGraphicFramePr>
          <p:nvPr/>
        </p:nvGraphicFramePr>
        <p:xfrm>
          <a:off x="784225" y="261938"/>
          <a:ext cx="7620000" cy="5384800"/>
        </p:xfrm>
        <a:graphic>
          <a:graphicData uri="http://schemas.openxmlformats.org/presentationml/2006/ole">
            <mc:AlternateContent xmlns:mc="http://schemas.openxmlformats.org/markup-compatibility/2006">
              <mc:Choice xmlns:v="urn:schemas-microsoft-com:vml" Requires="v">
                <p:oleObj name="Chart" r:id="rId3" imgW="7581900" imgH="5353050" progId="Excel.Chart.8">
                  <p:embed/>
                </p:oleObj>
              </mc:Choice>
              <mc:Fallback>
                <p:oleObj name="Chart" r:id="rId3" imgW="7581900" imgH="5353050" progId="Excel.Char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225" y="261938"/>
                        <a:ext cx="7620000" cy="53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3491" name="Text Box 3">
            <a:extLst>
              <a:ext uri="{FF2B5EF4-FFF2-40B4-BE49-F238E27FC236}">
                <a16:creationId xmlns:a16="http://schemas.microsoft.com/office/drawing/2014/main" id="{2F4E7762-CCCB-8A9D-E978-E18A9E76D008}"/>
              </a:ext>
            </a:extLst>
          </p:cNvPr>
          <p:cNvSpPr txBox="1">
            <a:spLocks noChangeArrowheads="1"/>
          </p:cNvSpPr>
          <p:nvPr/>
        </p:nvSpPr>
        <p:spPr bwMode="auto">
          <a:xfrm>
            <a:off x="5848350" y="5016500"/>
            <a:ext cx="1295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000"/>
              <a:t>Non-manual women</a:t>
            </a:r>
          </a:p>
        </p:txBody>
      </p:sp>
      <p:pic>
        <p:nvPicPr>
          <p:cNvPr id="63492" name="Picture 4">
            <a:extLst>
              <a:ext uri="{FF2B5EF4-FFF2-40B4-BE49-F238E27FC236}">
                <a16:creationId xmlns:a16="http://schemas.microsoft.com/office/drawing/2014/main" id="{DF80DABD-45EC-BCEA-B45F-D4ECFCF686E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215063"/>
            <a:ext cx="266700"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3493" name="Text Box 5">
            <a:extLst>
              <a:ext uri="{FF2B5EF4-FFF2-40B4-BE49-F238E27FC236}">
                <a16:creationId xmlns:a16="http://schemas.microsoft.com/office/drawing/2014/main" id="{7707CD6E-32DD-9D6E-E007-8693953E584B}"/>
              </a:ext>
            </a:extLst>
          </p:cNvPr>
          <p:cNvSpPr txBox="1">
            <a:spLocks noChangeArrowheads="1"/>
          </p:cNvSpPr>
          <p:nvPr/>
        </p:nvSpPr>
        <p:spPr bwMode="auto">
          <a:xfrm>
            <a:off x="304800" y="6216650"/>
            <a:ext cx="4267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t>Office of National Statistics (1997)            </a:t>
            </a:r>
          </a:p>
        </p:txBody>
      </p:sp>
      <p:sp>
        <p:nvSpPr>
          <p:cNvPr id="63494" name="Text Box 6">
            <a:extLst>
              <a:ext uri="{FF2B5EF4-FFF2-40B4-BE49-F238E27FC236}">
                <a16:creationId xmlns:a16="http://schemas.microsoft.com/office/drawing/2014/main" id="{72C8BCD7-BC4A-CE44-1E36-EAEAC898A8A5}"/>
              </a:ext>
            </a:extLst>
          </p:cNvPr>
          <p:cNvSpPr txBox="1">
            <a:spLocks noChangeArrowheads="1"/>
          </p:cNvSpPr>
          <p:nvPr/>
        </p:nvSpPr>
        <p:spPr bwMode="auto">
          <a:xfrm>
            <a:off x="6248400" y="6216650"/>
            <a:ext cx="2438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t>www.heartstats.org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a:extLst>
              <a:ext uri="{FF2B5EF4-FFF2-40B4-BE49-F238E27FC236}">
                <a16:creationId xmlns:a16="http://schemas.microsoft.com/office/drawing/2014/main" id="{4F731FB9-1345-362D-C484-9882B37583DB}"/>
              </a:ext>
            </a:extLst>
          </p:cNvPr>
          <p:cNvSpPr txBox="1">
            <a:spLocks noChangeArrowheads="1"/>
          </p:cNvSpPr>
          <p:nvPr/>
        </p:nvSpPr>
        <p:spPr bwMode="auto">
          <a:xfrm>
            <a:off x="971550" y="6242050"/>
            <a:ext cx="26860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a:t>Wild S, McKeigue P (1997)</a:t>
            </a:r>
            <a:endParaRPr lang="en-GB" altLang="en-US" sz="1600" b="1"/>
          </a:p>
        </p:txBody>
      </p:sp>
      <p:graphicFrame>
        <p:nvGraphicFramePr>
          <p:cNvPr id="64515" name="Object 3">
            <a:extLst>
              <a:ext uri="{FF2B5EF4-FFF2-40B4-BE49-F238E27FC236}">
                <a16:creationId xmlns:a16="http://schemas.microsoft.com/office/drawing/2014/main" id="{2FBEFCB0-BB19-3E64-D196-8DBC603C6072}"/>
              </a:ext>
            </a:extLst>
          </p:cNvPr>
          <p:cNvGraphicFramePr>
            <a:graphicFrameLocks noChangeAspect="1"/>
          </p:cNvGraphicFramePr>
          <p:nvPr/>
        </p:nvGraphicFramePr>
        <p:xfrm>
          <a:off x="781050" y="304800"/>
          <a:ext cx="7581900" cy="5353050"/>
        </p:xfrm>
        <a:graphic>
          <a:graphicData uri="http://schemas.openxmlformats.org/presentationml/2006/ole">
            <mc:AlternateContent xmlns:mc="http://schemas.openxmlformats.org/markup-compatibility/2006">
              <mc:Choice xmlns:v="urn:schemas-microsoft-com:vml" Requires="v">
                <p:oleObj name="Chart" r:id="rId3" imgW="7581900" imgH="5362575" progId="Excel.Chart.8">
                  <p:embed/>
                </p:oleObj>
              </mc:Choice>
              <mc:Fallback>
                <p:oleObj name="Chart" r:id="rId3" imgW="7581900" imgH="5362575" progId="Excel.Char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050" y="304800"/>
                        <a:ext cx="7581900" cy="535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64516" name="Picture 4">
            <a:extLst>
              <a:ext uri="{FF2B5EF4-FFF2-40B4-BE49-F238E27FC236}">
                <a16:creationId xmlns:a16="http://schemas.microsoft.com/office/drawing/2014/main" id="{D60D6AF1-7C5D-6E06-6199-1EF72BFA310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215063"/>
            <a:ext cx="266700"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4517" name="Text Box 5">
            <a:extLst>
              <a:ext uri="{FF2B5EF4-FFF2-40B4-BE49-F238E27FC236}">
                <a16:creationId xmlns:a16="http://schemas.microsoft.com/office/drawing/2014/main" id="{4FE23687-2D7E-DF90-BD44-B162C3BA0D85}"/>
              </a:ext>
            </a:extLst>
          </p:cNvPr>
          <p:cNvSpPr txBox="1">
            <a:spLocks noChangeArrowheads="1"/>
          </p:cNvSpPr>
          <p:nvPr/>
        </p:nvSpPr>
        <p:spPr bwMode="auto">
          <a:xfrm>
            <a:off x="6248400" y="6216650"/>
            <a:ext cx="2438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t>www.heartstats.org</a:t>
            </a:r>
          </a:p>
        </p:txBody>
      </p:sp>
      <p:sp>
        <p:nvSpPr>
          <p:cNvPr id="64518" name="Text Box 6">
            <a:extLst>
              <a:ext uri="{FF2B5EF4-FFF2-40B4-BE49-F238E27FC236}">
                <a16:creationId xmlns:a16="http://schemas.microsoft.com/office/drawing/2014/main" id="{1A541F5A-191D-C53C-C872-9207834897CE}"/>
              </a:ext>
            </a:extLst>
          </p:cNvPr>
          <p:cNvSpPr txBox="1">
            <a:spLocks noChangeArrowheads="1"/>
          </p:cNvSpPr>
          <p:nvPr/>
        </p:nvSpPr>
        <p:spPr bwMode="auto">
          <a:xfrm>
            <a:off x="4840288" y="5710238"/>
            <a:ext cx="4635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000"/>
              <a:t>SMR</a:t>
            </a:r>
            <a:endParaRPr lang="en-US" altLang="en-US" sz="1000"/>
          </a:p>
        </p:txBody>
      </p:sp>
    </p:spTree>
  </p:cSld>
  <p:clrMapOvr>
    <a:masterClrMapping/>
  </p:clrMapOvr>
</p:sld>
</file>

<file path=ppt/theme/theme1.xml><?xml version="1.0" encoding="utf-8"?>
<a:theme xmlns:a="http://schemas.openxmlformats.org/drawingml/2006/main" name="Kimono">
  <a:themeElements>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Kimono">
      <a:majorFont>
        <a:latin typeface="Comic Sans MS"/>
        <a:ea typeface=""/>
        <a:cs typeface="Arial"/>
      </a:majorFont>
      <a:minorFont>
        <a:latin typeface="Comic Sans MS"/>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Kimono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Kimono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Kimono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Kimono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Kimono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Kimono</Template>
  <TotalTime>146</TotalTime>
  <Words>1768</Words>
  <Application>Microsoft Office PowerPoint</Application>
  <PresentationFormat>On-screen Show (4:3)</PresentationFormat>
  <Paragraphs>203</Paragraphs>
  <Slides>39</Slides>
  <Notes>39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4" baseType="lpstr">
      <vt:lpstr>Comic Sans MS</vt:lpstr>
      <vt:lpstr>Arial</vt:lpstr>
      <vt:lpstr>Times New Roman</vt:lpstr>
      <vt:lpstr>Kimono</vt:lpstr>
      <vt:lpstr>Microsoft Excel Chart</vt:lpstr>
      <vt:lpstr>Heart disease</vt:lpstr>
      <vt:lpstr>Some facts: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Arteriosclerosis</vt:lpstr>
      <vt:lpstr>Furred up arteries!</vt:lpstr>
      <vt:lpstr>PowerPoint Presentation</vt:lpstr>
      <vt:lpstr>PowerPoint Presentation</vt:lpstr>
      <vt:lpstr>PowerPoint Presentation</vt:lpstr>
      <vt:lpstr>PowerPoint Presentation</vt:lpstr>
      <vt:lpstr>How to help prevent heart disease</vt:lpstr>
      <vt:lpstr>PowerPoint Presentation</vt:lpstr>
      <vt:lpstr>It is important to eat less Fats and Cholesterol  </vt:lpstr>
      <vt:lpstr>How to reduce cholesterol intake</vt:lpstr>
      <vt:lpstr>PowerPoint Presentation</vt:lpstr>
      <vt:lpstr>PowerPoint Presentation</vt:lpstr>
      <vt:lpstr>Professor Sir Charles George, Medical Director at the British Heart Foundation, </vt:lpstr>
      <vt:lpstr>the message that CHD is largely preventable is clearly not getting through: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Wirral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Bella Griffiths</dc:creator>
  <cp:lastModifiedBy>Nayan GRIFFITHS</cp:lastModifiedBy>
  <cp:revision>44</cp:revision>
  <dcterms:created xsi:type="dcterms:W3CDTF">2003-11-24T20:47:22Z</dcterms:created>
  <dcterms:modified xsi:type="dcterms:W3CDTF">2023-03-14T11:27:45Z</dcterms:modified>
</cp:coreProperties>
</file>