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4181B11-2330-CD91-710B-6D991EA484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9259B78-23BA-2CCF-5ED0-D2900E3059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A2424249-E4C4-8EA8-BFBF-56AF4D7DFAF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F8E2E8BC-186B-AC86-FE62-A6A4D3BEE7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3143F86A-0DA7-E54A-8852-8E76D123B3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B13D0CD2-281F-881C-4F1E-236D40FFD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672CAE-4380-44EA-8FCA-A500771BBB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62F4E7-B8CF-BD09-F1E7-9F3290ED7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ECD4F-F77B-43C3-AED5-22E3277F90D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53EE630E-79D3-236A-FAEB-60EDA0871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803CC6A-400B-1FC4-544B-0F500FD17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AC32BB-C8BA-DB31-4A6C-67AAF3889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F0A5-3A6D-4E4C-A2E2-57BE3D81FC4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6FEEF1C5-886A-1F5D-D521-0B9BBBE4E1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6CD7F90-52EB-C10E-CBC8-0564C9D38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F7B8B0-0F69-8FB0-97D2-A1C2288FAA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E62E9-97E3-45EF-94DC-BBC326262B7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FE91CBD7-E80A-C232-ED1D-3684DBF8A3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4CDD81C-AF40-F749-8084-423A29AE2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F857CB-E4CE-9A9F-9516-E891737B8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E46F8-47AE-4D23-8B24-69A644A1938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ECA39D74-07B1-ACAB-61F8-20FFBDFEF3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0541E005-1A5F-8C91-AFB3-542FE0362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C8553A-8374-8083-A847-49CF6A7D0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02831-067D-499A-BAD2-7D44F5DFDD9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4CBAB979-F37B-7C76-15A2-0A572758D2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774814B-5085-F28B-ED5B-4CB4CAE1C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86319E-DAC4-8792-781B-74266C5D6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1BDB0-D864-4CD7-938E-5F97DBF4506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E2ED05FE-953B-13F6-394E-A818D272D4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5FCC8CC-C164-3A23-D14B-CAE5CFA60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C5486F-A57C-6920-75CC-6C3441518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821A4-DCB3-4760-B5F9-F7D34AD6231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9999795-EC5A-3DA7-C8B7-EC081419D5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931AD057-B103-48F2-A619-78F3A3F85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CC44A3-8032-812D-0F97-98A18F827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155E7-2E3C-45E8-B857-E395A31A496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F42C94C2-706C-BEB9-1BE9-904D1F62DA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0B32433-EED7-358B-A713-C28C7112D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EC8F3A-C0AB-97D3-8102-08E3C51AD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B112B-DF8E-4DA3-BE29-A310DDEDC1A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755449BE-E36C-B207-1CCE-15C383ABBE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D5129897-6A52-00E6-C6B4-4DC974D84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C6B610-AC85-2DAB-FE3F-CB3604F85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22D4C-59C7-4D17-BFAE-A094CD29922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1DDCF009-ECC0-EF5E-B871-3DBDAE1532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A02FCAF6-5C7E-FF69-8842-DA6584409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DDC378-074D-CC4D-00AE-C8F68C9D33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31B0F-456C-46BF-B479-FC002A50AB84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F8218009-10C2-AEC4-4DA5-63370F2BE7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7DBE8E84-ABC1-E071-BBB0-DB443A8D6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3C0EB8-502D-68C8-8381-768058A371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422E-A633-4258-8984-AE4ED482CF4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B1C23A4C-BAC3-7966-4310-B1A3E956F9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477619B-8CEC-82E1-B120-36BFDA7FF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3D7192-4B74-6454-25D5-275EBFA3F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57B5F-C7F0-44C2-B00C-EC1C57A3B146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FB957255-26C5-8CAE-7895-BB4F7C701B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2D8EEE9-AF10-6734-E3CD-0E058FA32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C02610-818A-7E35-6810-36054FAEE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D4828-3250-4EB3-BAE8-2295D5A5863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51C27FFC-41B2-C992-5CBE-4C9AAB5271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D334C67-98A0-CB94-6523-BE5F310E5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849422-FCD3-E1F0-6D1F-198CD1365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26383-4D45-4CC1-AC79-D7E13F46F4DA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367999FA-E415-B781-C934-17EF64BA15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1682B72C-9486-7859-4F6E-3F62CB933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B144C1-A5AC-C899-7D5E-D3C66CEB7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42E80-C89F-4357-A10D-CB84C55EFCEC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DA510712-7210-54BB-69F8-3342FEB103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6DBCE20E-2FEB-A553-9291-9A2FC436F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CDE662-FB34-20E3-7324-BF2A173AAA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C6A0F-F9EA-4F28-A3F0-0D977044CD3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AE912F5A-B8C3-2AC5-5A4D-92BC4654D5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9A141758-4E1D-029E-90D0-0206238E3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292DD4-EC5E-75D0-E7FC-0D1B73D5D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4C57D-FBEC-4E95-92D7-7B94B9B0D158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6A9DE1A9-1C57-0271-7BA9-62A4383AED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B5A8F79-062A-6E92-E553-7AE0FD42F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D923DB-4A21-65D5-45AC-B8925147B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CC19E-7196-4510-BF71-BDEBE37E1D2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683D0CC9-8790-88BC-1ECE-F269887559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082CF04-C037-FE4A-7B4C-AB6A2B95C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BF1FE9-C459-9BC6-3EAA-856326665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06B35-259C-4C97-BE6B-EAA53B0DB2F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71FC063-419F-6C94-48D0-7B1650E900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82A8FD28-FFC6-75DA-2E6A-595728C63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1FBE8A-B875-8789-7187-81970A9E84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77B2B-A0C7-4C31-B9A9-94FBB9094EA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BE43ADB0-488C-1682-4B2D-C879EFAF49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2D221194-2668-DEC3-5A42-841CCFADC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AD1A0-1BEF-2015-C0C4-46899A096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72792-77A8-4C88-B358-0C205D79F97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AAAF964E-56E5-D80F-08AB-DD9B5DCDF0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8D618EC6-AA8E-EE6F-344D-ED210BC43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683507-9845-26DC-3E24-7E0CE0000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D71EE-B40F-48D8-9B63-E5BB619BB87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3B491062-7101-356B-7586-61B4CDBBBB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D3CA05D-C409-6612-7A93-DAC59F89F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5D40A5-526E-C9C9-14C2-DD82EB48D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B618B-E70E-491D-8BC8-F2D631D0CB3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1DF20234-3A4C-C237-DDD9-15F464252F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7020E8A-B023-6627-EABE-A4AFBD3C1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6F2257-6AE0-A8D4-4DE9-C6AD80B041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D0042-CED7-49FE-BE14-6C92587FD2F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EFC4ADEB-60E1-2BF1-0662-48329F6AC6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8B38425-449B-9893-AF7F-17B3AC9C8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7437C4A7-D172-190C-C6E1-73B1775D1D7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219" name="Rectangle 3">
              <a:extLst>
                <a:ext uri="{FF2B5EF4-FFF2-40B4-BE49-F238E27FC236}">
                  <a16:creationId xmlns:a16="http://schemas.microsoft.com/office/drawing/2014/main" id="{5F483667-69F9-F720-6608-7AF252DAC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220" name="Group 4">
              <a:extLst>
                <a:ext uri="{FF2B5EF4-FFF2-40B4-BE49-F238E27FC236}">
                  <a16:creationId xmlns:a16="http://schemas.microsoft.com/office/drawing/2014/main" id="{3E5905E8-31D9-B37C-972F-8B930C5E1A2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221" name="Rectangle 5">
                <a:extLst>
                  <a:ext uri="{FF2B5EF4-FFF2-40B4-BE49-F238E27FC236}">
                    <a16:creationId xmlns:a16="http://schemas.microsoft.com/office/drawing/2014/main" id="{AF6F2B8F-7387-53CE-BD5D-5709D1F9096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22" name="Rectangle 6">
                <a:extLst>
                  <a:ext uri="{FF2B5EF4-FFF2-40B4-BE49-F238E27FC236}">
                    <a16:creationId xmlns:a16="http://schemas.microsoft.com/office/drawing/2014/main" id="{86BD1879-29F4-18B1-807C-15BC689A79B9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23" name="Line 7">
                <a:extLst>
                  <a:ext uri="{FF2B5EF4-FFF2-40B4-BE49-F238E27FC236}">
                    <a16:creationId xmlns:a16="http://schemas.microsoft.com/office/drawing/2014/main" id="{592A5B85-F006-2D5B-3B36-CA1A7C9622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24" name="Group 8">
              <a:extLst>
                <a:ext uri="{FF2B5EF4-FFF2-40B4-BE49-F238E27FC236}">
                  <a16:creationId xmlns:a16="http://schemas.microsoft.com/office/drawing/2014/main" id="{D70D7D3A-98B4-4952-E033-75580475107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225" name="Rectangle 9">
                <a:extLst>
                  <a:ext uri="{FF2B5EF4-FFF2-40B4-BE49-F238E27FC236}">
                    <a16:creationId xmlns:a16="http://schemas.microsoft.com/office/drawing/2014/main" id="{87069700-D81E-C46A-1C45-200801C3D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26" name="Line 10">
                <a:extLst>
                  <a:ext uri="{FF2B5EF4-FFF2-40B4-BE49-F238E27FC236}">
                    <a16:creationId xmlns:a16="http://schemas.microsoft.com/office/drawing/2014/main" id="{2E051C9A-AE9F-E22F-DFF4-26DCAD618B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6E1CABB-8601-B91B-9618-633A7BE781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D1BC66F7-F1CC-5059-CC8C-A30E630CFD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C9092752-7587-BA67-356B-6062F9923F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B2C0D4F7-AE33-E793-E466-71526A047D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3FCA5130-8009-809B-9D02-58876BC5CB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C31268-2F30-4543-9C93-27EF7FF71F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7771-1B94-460E-616F-2477C1CE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72C25-C38A-8234-D165-4AD454139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15DA9-F805-14ED-8D09-EEE3E066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88199-8E7F-E4F6-A39D-37860255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400B-352A-0E2E-3AF0-40C7D7B8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C240C-E83C-4A5E-B33C-CA707FC7F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549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119E6-C500-AFB2-173A-D874B970E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2FB46-96DE-FC27-FEDD-E155B2E37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39282-E59D-2BCD-654F-0C5A0B83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36CF-7B3D-B31B-7EBB-DF84D897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04C3-61BF-0F78-98A8-90DF342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84E62-3080-43C9-BFD3-9598A27F6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636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3552A5-FA18-12C6-A988-9C54311346F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53969-3E1C-4B10-3117-14AE79BA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82F35-AA8F-1943-6C1F-1DAE52AE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5B7DE-BD2B-3275-956A-3AB01A7E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729581-DCA8-411D-98F4-85EDC142C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53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6C5B-BB86-634E-4C50-C4D00738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6AF9-6DCB-39F2-48A2-2C31795C9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EDAB9-0615-8CD5-7F23-5956A73BA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7AE42-CC26-16FB-705C-E90F25F1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9E14D-4664-6B32-C3D0-78FEF668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8E8F7-3E0D-EEA4-2D54-D2FB803B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F34449-4909-4F8D-9D94-5F3B46412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427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18FC-E294-14B8-5606-E3004A47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0C300-6B71-DDE7-79D7-496E445B6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B08A2-7C6D-C903-CE6A-9BB6A59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BCD9B-ADA5-AB41-6D46-4396524F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AC518-708F-A1AE-68AD-BC65947E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86A1-72FF-4294-A748-2A771997A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8376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EB67-9A16-220A-619B-B5FC1D9E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61E84-663D-A198-F986-1FEFAF967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574AA-F727-A13D-F6A8-0870B8E2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BB4F-678B-4211-3662-617B9D10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11B9-1530-4072-871F-436DFA7D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EBC20-9391-4F5D-9C07-C9B461C8A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809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56EE-2414-34C4-6395-9DE5B16B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F454-8DE0-F1CD-9235-0078C9AAF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FF571-DD1A-33FE-D49C-AC3F0927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C753A-A90B-EA11-2574-F18579E65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32C9F-AA74-3966-8FF3-C6B857A4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2929A-A42A-4F5A-60EB-0A9D5FF3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FBF0F-BD75-4A1E-9F74-91FB5211E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4771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EC6D-A44C-B316-CFE0-0336D6A4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FB12C-C771-BD3B-5A84-F7C32669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434B5-5668-5AE3-4FE7-6BA86AAA6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20779-A7BD-5323-E6CD-86F1CB9E0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A0F62-BCD0-27C3-5296-BE6C8E537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F8C0F1-C0FC-71BC-1340-02EA922D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AF928-2DD9-C4C1-3EE8-85C62E42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DA21A-8F50-A4F6-C2BE-B9474435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625D0-192D-4616-8111-A77495A17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116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0B6F-7E6A-597F-D907-95278AF3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AF036-5DDE-BC4B-96B8-939C5F3C1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4A473-ED68-00E8-BCE6-DA9038AE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8F187-6BC6-CB3F-2E40-31720AE7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13FE-B634-4B21-8790-E6BA6AE30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403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48FEA-40D0-D751-73A9-064919C1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B1C35-A45D-1295-CB0E-04928B17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7CB38-CFC1-6139-1B12-9248F482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7F80C-9064-4E73-8313-F12FD69F5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306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01780-5832-45B7-7377-0D52E58E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C0C16-BC8E-F5F5-53DC-DF9E1E90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B59E6-BFE2-2EBB-6B20-E632412D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6F461-DCF6-6C21-507A-A50159C4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BB994-4695-4CDA-83C3-8A0EFCDB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CFF64-7150-2433-1A88-AC6B64CE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F13C1-2004-47ED-B002-C8D5E8DBE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4366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7C40-1AE7-3367-75B5-BDFB95F1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FBC3A-93FF-8756-A5D1-18F0D1F5E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EACCB-269F-BD95-ED0B-FB99E6E9A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7C1A6-C36D-643B-169F-28CF1429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60DC8-6624-9F37-8027-F04A9CB5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C2AAE-1292-00B1-E101-0F2778BB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44E0F-FA16-4918-922C-F021065D2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5501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7ABA4CFA-CD30-8EA9-394C-F6CBED0CB8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0299332D-A044-75D6-36AD-15A5C6EBE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196" name="Group 4">
              <a:extLst>
                <a:ext uri="{FF2B5EF4-FFF2-40B4-BE49-F238E27FC236}">
                  <a16:creationId xmlns:a16="http://schemas.microsoft.com/office/drawing/2014/main" id="{BC06B5C4-4252-DFA9-20CA-2A7D0D7BE1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>
                <a:extLst>
                  <a:ext uri="{FF2B5EF4-FFF2-40B4-BE49-F238E27FC236}">
                    <a16:creationId xmlns:a16="http://schemas.microsoft.com/office/drawing/2014/main" id="{485D76F5-8A0C-6DAE-877F-76F05C13D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>
                <a:extLst>
                  <a:ext uri="{FF2B5EF4-FFF2-40B4-BE49-F238E27FC236}">
                    <a16:creationId xmlns:a16="http://schemas.microsoft.com/office/drawing/2014/main" id="{69A64DC3-6940-B0E3-DD3F-A59B15159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199" name="Rectangle 7">
            <a:extLst>
              <a:ext uri="{FF2B5EF4-FFF2-40B4-BE49-F238E27FC236}">
                <a16:creationId xmlns:a16="http://schemas.microsoft.com/office/drawing/2014/main" id="{6615EA69-A0BC-42B3-C598-0CA551AF6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D2198CE4-9626-CC2B-4727-C191128B0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8EBE909F-86BB-FCC8-B8D8-D7DF9C9444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A221B651-E062-7AC3-5959-D973BA563E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264ACCDF-6D32-2C1A-162D-DB312B1BA1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1F1873-A564-4BAB-8C45-C350468C81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4D871391-FF1E-E435-9ACA-CCA1728D4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2918E3-C33A-87AD-24BD-041838980C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Exercise and Health</a:t>
            </a: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74B2C2-4FE3-2F6C-D293-964F1CE60A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Heart, Blood Vessels &amp; Heart Disease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>
            <a:extLst>
              <a:ext uri="{FF2B5EF4-FFF2-40B4-BE49-F238E27FC236}">
                <a16:creationId xmlns:a16="http://schemas.microsoft.com/office/drawing/2014/main" id="{8522899F-1A1E-A4F1-CA85-41F746BBF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9" name="Text Box 3">
            <a:extLst>
              <a:ext uri="{FF2B5EF4-FFF2-40B4-BE49-F238E27FC236}">
                <a16:creationId xmlns:a16="http://schemas.microsoft.com/office/drawing/2014/main" id="{F046A69F-52B3-87D8-36C4-C24D4E0A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0E4F8ED8-1142-4F51-1D2E-7F0467FF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1141" name="Text Box 5">
            <a:extLst>
              <a:ext uri="{FF2B5EF4-FFF2-40B4-BE49-F238E27FC236}">
                <a16:creationId xmlns:a16="http://schemas.microsoft.com/office/drawing/2014/main" id="{CD6D9F29-4418-3EC9-B9D0-FDF3DA0C3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>
            <a:extLst>
              <a:ext uri="{FF2B5EF4-FFF2-40B4-BE49-F238E27FC236}">
                <a16:creationId xmlns:a16="http://schemas.microsoft.com/office/drawing/2014/main" id="{DB4F2BF9-D5D7-4DC6-59BB-4D469D85D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3" name="Text Box 3">
            <a:extLst>
              <a:ext uri="{FF2B5EF4-FFF2-40B4-BE49-F238E27FC236}">
                <a16:creationId xmlns:a16="http://schemas.microsoft.com/office/drawing/2014/main" id="{3F3B86B4-B7A4-430A-A786-143655995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D5053B06-72A5-62B7-D7CB-FA6F7C7A8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8C23E91D-9327-0552-B7E9-834EC6E9E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77475840-0E2A-12EA-35FF-AF4E71307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89138"/>
            <a:ext cx="2665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>
            <a:extLst>
              <a:ext uri="{FF2B5EF4-FFF2-40B4-BE49-F238E27FC236}">
                <a16:creationId xmlns:a16="http://schemas.microsoft.com/office/drawing/2014/main" id="{9E8F30AF-4875-4BE0-6CB4-DBADF34C5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Text Box 3">
            <a:extLst>
              <a:ext uri="{FF2B5EF4-FFF2-40B4-BE49-F238E27FC236}">
                <a16:creationId xmlns:a16="http://schemas.microsoft.com/office/drawing/2014/main" id="{9DEB3ACD-EE55-3013-354B-D9005AA0F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336EBDAA-1732-40F7-BE4C-FFFFD561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96B8A41F-4072-0230-00D8-A4D9F46E8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166A88BF-3FC8-C6DB-9AE9-1018EF9B7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614775FB-470C-1172-170F-9553BE1B1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>
            <a:extLst>
              <a:ext uri="{FF2B5EF4-FFF2-40B4-BE49-F238E27FC236}">
                <a16:creationId xmlns:a16="http://schemas.microsoft.com/office/drawing/2014/main" id="{5A0A3D65-A5EC-EB2B-D8D7-608E7F8ED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1" name="Text Box 3">
            <a:extLst>
              <a:ext uri="{FF2B5EF4-FFF2-40B4-BE49-F238E27FC236}">
                <a16:creationId xmlns:a16="http://schemas.microsoft.com/office/drawing/2014/main" id="{CD041EA1-AF25-7951-B470-C76385E31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94F2BC49-C041-9CF6-60A8-E3BEB186D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0C0940A3-80B2-21C3-078E-3B0B849E3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8CC6E103-E109-53B1-1D3F-B68B17190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CCCA3451-2D9E-33AF-5D7B-7B562042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C484B02A-DCF7-A951-CD06-EE4507E4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>
            <a:extLst>
              <a:ext uri="{FF2B5EF4-FFF2-40B4-BE49-F238E27FC236}">
                <a16:creationId xmlns:a16="http://schemas.microsoft.com/office/drawing/2014/main" id="{FE8346C8-A402-6525-7D74-5E6539CD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5" name="Text Box 3">
            <a:extLst>
              <a:ext uri="{FF2B5EF4-FFF2-40B4-BE49-F238E27FC236}">
                <a16:creationId xmlns:a16="http://schemas.microsoft.com/office/drawing/2014/main" id="{BE9F9061-521E-EF28-719A-CC03F8223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706D4A58-D500-9591-9C83-77D94720C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FA96344C-F083-6FB2-215E-BD2D9BA95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5238" name="Text Box 6">
            <a:extLst>
              <a:ext uri="{FF2B5EF4-FFF2-40B4-BE49-F238E27FC236}">
                <a16:creationId xmlns:a16="http://schemas.microsoft.com/office/drawing/2014/main" id="{27745410-177D-277E-8801-6D9915206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5239" name="Text Box 7">
            <a:extLst>
              <a:ext uri="{FF2B5EF4-FFF2-40B4-BE49-F238E27FC236}">
                <a16:creationId xmlns:a16="http://schemas.microsoft.com/office/drawing/2014/main" id="{A80A1D2F-9B47-E390-F7BD-13B842AF7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5240" name="Text Box 8">
            <a:extLst>
              <a:ext uri="{FF2B5EF4-FFF2-40B4-BE49-F238E27FC236}">
                <a16:creationId xmlns:a16="http://schemas.microsoft.com/office/drawing/2014/main" id="{61741473-BC3F-4C36-349A-52408D6D9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  <p:sp>
        <p:nvSpPr>
          <p:cNvPr id="95241" name="Text Box 9">
            <a:extLst>
              <a:ext uri="{FF2B5EF4-FFF2-40B4-BE49-F238E27FC236}">
                <a16:creationId xmlns:a16="http://schemas.microsoft.com/office/drawing/2014/main" id="{10BBE7EA-B2F9-15D7-165E-48B330579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349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atrium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>
            <a:extLst>
              <a:ext uri="{FF2B5EF4-FFF2-40B4-BE49-F238E27FC236}">
                <a16:creationId xmlns:a16="http://schemas.microsoft.com/office/drawing/2014/main" id="{CCDDDBEB-CE2C-E912-F972-4867AAC47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9" name="Text Box 3">
            <a:extLst>
              <a:ext uri="{FF2B5EF4-FFF2-40B4-BE49-F238E27FC236}">
                <a16:creationId xmlns:a16="http://schemas.microsoft.com/office/drawing/2014/main" id="{8AF38941-CC8A-1A90-EF07-FF809F66B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3F0113C5-C8FD-3935-D7DC-35A5C1210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A367587E-9D17-67FC-05C6-47CE1D522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382C60C9-0409-D284-C0F9-75434463C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id="{6E90ED8F-4400-B6A5-9E8E-C9C6EC08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7FB21A46-5694-FE88-09D6-C0C0A6F5E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  <p:sp>
        <p:nvSpPr>
          <p:cNvPr id="96265" name="Text Box 9">
            <a:extLst>
              <a:ext uri="{FF2B5EF4-FFF2-40B4-BE49-F238E27FC236}">
                <a16:creationId xmlns:a16="http://schemas.microsoft.com/office/drawing/2014/main" id="{1BF1BF73-7686-1451-04A9-327E230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349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atrium</a:t>
            </a:r>
            <a:endParaRPr lang="en-US" altLang="en-US"/>
          </a:p>
        </p:txBody>
      </p:sp>
      <p:sp>
        <p:nvSpPr>
          <p:cNvPr id="96266" name="Text Box 10">
            <a:extLst>
              <a:ext uri="{FF2B5EF4-FFF2-40B4-BE49-F238E27FC236}">
                <a16:creationId xmlns:a16="http://schemas.microsoft.com/office/drawing/2014/main" id="{F08956A1-AAD7-4FFA-16B4-E05C46AFE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53006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ventricle</a:t>
            </a:r>
            <a:endParaRPr lang="en-US" altLang="en-US"/>
          </a:p>
        </p:txBody>
      </p:sp>
      <p:sp>
        <p:nvSpPr>
          <p:cNvPr id="96267" name="Text Box 11">
            <a:extLst>
              <a:ext uri="{FF2B5EF4-FFF2-40B4-BE49-F238E27FC236}">
                <a16:creationId xmlns:a16="http://schemas.microsoft.com/office/drawing/2014/main" id="{EFC922B9-6F56-1EB2-7AFD-2BD0206D9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5085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ventricle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>
            <a:extLst>
              <a:ext uri="{FF2B5EF4-FFF2-40B4-BE49-F238E27FC236}">
                <a16:creationId xmlns:a16="http://schemas.microsoft.com/office/drawing/2014/main" id="{6A1BDDE3-1CA3-2E94-203E-A64996ED6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3" name="Text Box 3">
            <a:extLst>
              <a:ext uri="{FF2B5EF4-FFF2-40B4-BE49-F238E27FC236}">
                <a16:creationId xmlns:a16="http://schemas.microsoft.com/office/drawing/2014/main" id="{88620A91-041F-26BC-B999-ABCB61E8F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6AA088D5-4A49-99CA-2162-9FA7F44B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D958EF5F-8759-F8AE-CF02-01FAF642D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C226286E-ED19-CDCB-59E1-D357A67DE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32C04A99-78F6-CD79-9A10-199F07591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7288" name="Text Box 8">
            <a:extLst>
              <a:ext uri="{FF2B5EF4-FFF2-40B4-BE49-F238E27FC236}">
                <a16:creationId xmlns:a16="http://schemas.microsoft.com/office/drawing/2014/main" id="{1DA1B5D4-6E93-EFDA-8412-1DDFEA096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  <p:sp>
        <p:nvSpPr>
          <p:cNvPr id="97289" name="Text Box 9">
            <a:extLst>
              <a:ext uri="{FF2B5EF4-FFF2-40B4-BE49-F238E27FC236}">
                <a16:creationId xmlns:a16="http://schemas.microsoft.com/office/drawing/2014/main" id="{875E0309-FA7E-679F-4065-4619CB65E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349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atrium</a:t>
            </a:r>
            <a:endParaRPr lang="en-US" altLang="en-US"/>
          </a:p>
        </p:txBody>
      </p:sp>
      <p:sp>
        <p:nvSpPr>
          <p:cNvPr id="97290" name="Text Box 10">
            <a:extLst>
              <a:ext uri="{FF2B5EF4-FFF2-40B4-BE49-F238E27FC236}">
                <a16:creationId xmlns:a16="http://schemas.microsoft.com/office/drawing/2014/main" id="{C73D5485-960B-9209-53FE-E6720BF6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53006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ventricle</a:t>
            </a:r>
            <a:endParaRPr lang="en-US" altLang="en-US"/>
          </a:p>
        </p:txBody>
      </p:sp>
      <p:sp>
        <p:nvSpPr>
          <p:cNvPr id="97291" name="Text Box 11">
            <a:extLst>
              <a:ext uri="{FF2B5EF4-FFF2-40B4-BE49-F238E27FC236}">
                <a16:creationId xmlns:a16="http://schemas.microsoft.com/office/drawing/2014/main" id="{C2773449-73B1-4DE6-9BA4-B9BED1852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5085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ventricle</a:t>
            </a:r>
            <a:endParaRPr lang="en-US" altLang="en-US"/>
          </a:p>
        </p:txBody>
      </p:sp>
      <p:sp>
        <p:nvSpPr>
          <p:cNvPr id="97292" name="Text Box 12">
            <a:extLst>
              <a:ext uri="{FF2B5EF4-FFF2-40B4-BE49-F238E27FC236}">
                <a16:creationId xmlns:a16="http://schemas.microsoft.com/office/drawing/2014/main" id="{51F798C9-BC72-CC61-A985-D84E5FE7F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5815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  <p:sp>
        <p:nvSpPr>
          <p:cNvPr id="97293" name="Text Box 13">
            <a:extLst>
              <a:ext uri="{FF2B5EF4-FFF2-40B4-BE49-F238E27FC236}">
                <a16:creationId xmlns:a16="http://schemas.microsoft.com/office/drawing/2014/main" id="{09D8DE63-1069-450B-CF7F-61EC2A7A2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92417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>
            <a:extLst>
              <a:ext uri="{FF2B5EF4-FFF2-40B4-BE49-F238E27FC236}">
                <a16:creationId xmlns:a16="http://schemas.microsoft.com/office/drawing/2014/main" id="{4D4EF81A-7D18-9388-B167-A98694676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Text Box 3">
            <a:extLst>
              <a:ext uri="{FF2B5EF4-FFF2-40B4-BE49-F238E27FC236}">
                <a16:creationId xmlns:a16="http://schemas.microsoft.com/office/drawing/2014/main" id="{EAA03D9A-BAF6-9AA6-38EB-CF47B457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D4C93DE5-EBD2-D4CA-2498-ECDA119A7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8309" name="Text Box 5">
            <a:extLst>
              <a:ext uri="{FF2B5EF4-FFF2-40B4-BE49-F238E27FC236}">
                <a16:creationId xmlns:a16="http://schemas.microsoft.com/office/drawing/2014/main" id="{9798C18C-360C-14CA-47FC-F57943268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3AEA634A-7A16-A437-0ECB-68803C8F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8311" name="Text Box 7">
            <a:extLst>
              <a:ext uri="{FF2B5EF4-FFF2-40B4-BE49-F238E27FC236}">
                <a16:creationId xmlns:a16="http://schemas.microsoft.com/office/drawing/2014/main" id="{88A04C15-BF69-6B8F-7E24-6888EE9B9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8312" name="Text Box 8">
            <a:extLst>
              <a:ext uri="{FF2B5EF4-FFF2-40B4-BE49-F238E27FC236}">
                <a16:creationId xmlns:a16="http://schemas.microsoft.com/office/drawing/2014/main" id="{73B60785-909D-17AA-D9B3-F0E504581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  <p:sp>
        <p:nvSpPr>
          <p:cNvPr id="98313" name="Text Box 9">
            <a:extLst>
              <a:ext uri="{FF2B5EF4-FFF2-40B4-BE49-F238E27FC236}">
                <a16:creationId xmlns:a16="http://schemas.microsoft.com/office/drawing/2014/main" id="{50AB7BDB-0501-6C13-BCE0-09A876FBC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349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atrium</a:t>
            </a:r>
            <a:endParaRPr lang="en-US" altLang="en-US"/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C2F5D0AC-CEB8-9D73-81BA-4CA02134F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53006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ventricle</a:t>
            </a:r>
            <a:endParaRPr lang="en-US" altLang="en-US"/>
          </a:p>
        </p:txBody>
      </p:sp>
      <p:sp>
        <p:nvSpPr>
          <p:cNvPr id="98315" name="Text Box 11">
            <a:extLst>
              <a:ext uri="{FF2B5EF4-FFF2-40B4-BE49-F238E27FC236}">
                <a16:creationId xmlns:a16="http://schemas.microsoft.com/office/drawing/2014/main" id="{380BDCBB-885F-0F8C-7944-970FCAD5D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5085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ventricle</a:t>
            </a:r>
            <a:endParaRPr lang="en-US" altLang="en-US"/>
          </a:p>
        </p:txBody>
      </p:sp>
      <p:sp>
        <p:nvSpPr>
          <p:cNvPr id="98316" name="Text Box 12">
            <a:extLst>
              <a:ext uri="{FF2B5EF4-FFF2-40B4-BE49-F238E27FC236}">
                <a16:creationId xmlns:a16="http://schemas.microsoft.com/office/drawing/2014/main" id="{E65E3225-F026-FF69-8C60-DFC5DABA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5815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  <p:sp>
        <p:nvSpPr>
          <p:cNvPr id="98317" name="Text Box 13">
            <a:extLst>
              <a:ext uri="{FF2B5EF4-FFF2-40B4-BE49-F238E27FC236}">
                <a16:creationId xmlns:a16="http://schemas.microsoft.com/office/drawing/2014/main" id="{04EDB9B1-5226-38D2-1CB3-9391D872B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92417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7A70AA41-7A3D-2B31-AABA-DE575D974F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4525" y="3500438"/>
            <a:ext cx="12954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320" name="Text Box 16">
            <a:extLst>
              <a:ext uri="{FF2B5EF4-FFF2-40B4-BE49-F238E27FC236}">
                <a16:creationId xmlns:a16="http://schemas.microsoft.com/office/drawing/2014/main" id="{957DB927-11F2-E9AC-E614-010F006CE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338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tendon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>
            <a:extLst>
              <a:ext uri="{FF2B5EF4-FFF2-40B4-BE49-F238E27FC236}">
                <a16:creationId xmlns:a16="http://schemas.microsoft.com/office/drawing/2014/main" id="{74F7AC25-83A5-5D17-1534-643E0496C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88913"/>
            <a:ext cx="86423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1" name="Text Box 3">
            <a:extLst>
              <a:ext uri="{FF2B5EF4-FFF2-40B4-BE49-F238E27FC236}">
                <a16:creationId xmlns:a16="http://schemas.microsoft.com/office/drawing/2014/main" id="{33BC96C2-FA8A-D86E-A2E5-6570450F9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5160C825-9B6B-B514-38F8-A94E9C089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7905DD81-EF7D-2443-2DED-B9E4DC6D6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7651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aorta</a:t>
            </a:r>
            <a:endParaRPr lang="en-US" altLang="en-US"/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7BDFA2EB-FEB2-F25F-0DA5-9D7EFFC8D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989138"/>
            <a:ext cx="2665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vein</a:t>
            </a:r>
            <a:endParaRPr lang="en-US" altLang="en-US"/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D2779BA6-4446-A84C-B7B8-F4B0AECE4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vena cava</a:t>
            </a:r>
            <a:endParaRPr lang="en-US" altLang="en-US"/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FFE8E922-7040-68D7-B349-1361D8229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1497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atrium</a:t>
            </a:r>
            <a:endParaRPr lang="en-US" altLang="en-US"/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id="{906F4B03-F0A4-EA6B-4219-9FAF06C2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349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atrium</a:t>
            </a:r>
            <a:endParaRPr lang="en-US" altLang="en-US"/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id="{A316604D-CAC9-8155-EA40-A36253FCB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53006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right ventricle</a:t>
            </a:r>
            <a:endParaRPr lang="en-US" altLang="en-US"/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id="{AEAEED62-D279-D153-E93C-647E8820B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5085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left ventricle</a:t>
            </a:r>
            <a:endParaRPr lang="en-US" altLang="en-US"/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id="{A35129ED-908B-07B7-B5C1-F227B7B25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5815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id="{8B8B5658-C6E1-113E-4666-991561337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92417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  <p:sp>
        <p:nvSpPr>
          <p:cNvPr id="99342" name="Line 14">
            <a:extLst>
              <a:ext uri="{FF2B5EF4-FFF2-40B4-BE49-F238E27FC236}">
                <a16:creationId xmlns:a16="http://schemas.microsoft.com/office/drawing/2014/main" id="{C89EB9AB-F992-9AC3-F372-151840DD8E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4525" y="3500438"/>
            <a:ext cx="12954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343" name="Text Box 15">
            <a:extLst>
              <a:ext uri="{FF2B5EF4-FFF2-40B4-BE49-F238E27FC236}">
                <a16:creationId xmlns:a16="http://schemas.microsoft.com/office/drawing/2014/main" id="{25862330-A121-6267-A7CA-729F6293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338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tendon</a:t>
            </a:r>
            <a:endParaRPr lang="en-US" altLang="en-US"/>
          </a:p>
        </p:txBody>
      </p:sp>
      <p:sp>
        <p:nvSpPr>
          <p:cNvPr id="99344" name="Text Box 16">
            <a:extLst>
              <a:ext uri="{FF2B5EF4-FFF2-40B4-BE49-F238E27FC236}">
                <a16:creationId xmlns:a16="http://schemas.microsoft.com/office/drawing/2014/main" id="{F3EC1657-7833-5003-C5C4-7576C9B7D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3495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valve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Picture 5">
            <a:extLst>
              <a:ext uri="{FF2B5EF4-FFF2-40B4-BE49-F238E27FC236}">
                <a16:creationId xmlns:a16="http://schemas.microsoft.com/office/drawing/2014/main" id="{42854B72-98B1-90AF-C409-7F5314F49920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77813"/>
            <a:ext cx="6048375" cy="6246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>
            <a:extLst>
              <a:ext uri="{FF2B5EF4-FFF2-40B4-BE49-F238E27FC236}">
                <a16:creationId xmlns:a16="http://schemas.microsoft.com/office/drawing/2014/main" id="{285ECAEE-753B-887A-BBD8-AED3B471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6624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>
            <a:extLst>
              <a:ext uri="{FF2B5EF4-FFF2-40B4-BE49-F238E27FC236}">
                <a16:creationId xmlns:a16="http://schemas.microsoft.com/office/drawing/2014/main" id="{C2CBEBC0-B856-2290-C9F0-2C0B87401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Blood vessels</a:t>
            </a:r>
            <a:endParaRPr lang="en-US" alt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7522DA2D-8AD4-8EFB-252B-3A0C150ADF6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altLang="en-US" sz="2400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1F70BCD7-1FDC-9325-4F1A-28D9D6218D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400"/>
              <a:t>Turn to p27 of Biology text</a:t>
            </a:r>
          </a:p>
          <a:p>
            <a:r>
              <a:rPr lang="en-GB" altLang="en-US" sz="2400"/>
              <a:t>Sketch a diagram to show the structure of an artery, vein and capillaries.</a:t>
            </a:r>
          </a:p>
          <a:p>
            <a:r>
              <a:rPr lang="en-GB" altLang="en-US" sz="2400"/>
              <a:t>Copy and complete the table on the next slide.</a:t>
            </a:r>
            <a:endParaRPr lang="en-US" altLang="en-US" sz="2400"/>
          </a:p>
        </p:txBody>
      </p:sp>
      <p:pic>
        <p:nvPicPr>
          <p:cNvPr id="102408" name="Picture 8">
            <a:extLst>
              <a:ext uri="{FF2B5EF4-FFF2-40B4-BE49-F238E27FC236}">
                <a16:creationId xmlns:a16="http://schemas.microsoft.com/office/drawing/2014/main" id="{B3D211A5-7CA2-B9A1-B744-0E4F43052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628775"/>
            <a:ext cx="3816350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14" name="Group 66">
            <a:extLst>
              <a:ext uri="{FF2B5EF4-FFF2-40B4-BE49-F238E27FC236}">
                <a16:creationId xmlns:a16="http://schemas.microsoft.com/office/drawing/2014/main" id="{9DA3F21D-A92D-3B3A-7593-C9A5EB8A9883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620713"/>
          <a:ext cx="7632700" cy="4602162"/>
        </p:xfrm>
        <a:graphic>
          <a:graphicData uri="http://schemas.openxmlformats.org/drawingml/2006/table">
            <a:tbl>
              <a:tblPr/>
              <a:tblGrid>
                <a:gridCol w="2544762">
                  <a:extLst>
                    <a:ext uri="{9D8B030D-6E8A-4147-A177-3AD203B41FA5}">
                      <a16:colId xmlns:a16="http://schemas.microsoft.com/office/drawing/2014/main" val="160051839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3732871848"/>
                    </a:ext>
                  </a:extLst>
                </a:gridCol>
                <a:gridCol w="2544763">
                  <a:extLst>
                    <a:ext uri="{9D8B030D-6E8A-4147-A177-3AD203B41FA5}">
                      <a16:colId xmlns:a16="http://schemas.microsoft.com/office/drawing/2014/main" val="467229814"/>
                    </a:ext>
                  </a:extLst>
                </a:gridCol>
              </a:tblGrid>
              <a:tr h="898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Artery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Capillary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Vein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55654"/>
                  </a:ext>
                </a:extLst>
              </a:tr>
              <a:tr h="900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Carry blood away from the heart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079701"/>
                  </a:ext>
                </a:extLst>
              </a:tr>
              <a:tr h="898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Lack muscle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503288"/>
                  </a:ext>
                </a:extLst>
              </a:tr>
              <a:tr h="900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Very elastic- walls can stretch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879151"/>
                  </a:ext>
                </a:extLst>
              </a:tr>
              <a:tr h="898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Leaky so that substances can pass out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405004"/>
                  </a:ext>
                </a:extLst>
              </a:tr>
            </a:tbl>
          </a:graphicData>
        </a:graphic>
      </p:graphicFrame>
      <p:sp>
        <p:nvSpPr>
          <p:cNvPr id="104515" name="Text Box 67">
            <a:extLst>
              <a:ext uri="{FF2B5EF4-FFF2-40B4-BE49-F238E27FC236}">
                <a16:creationId xmlns:a16="http://schemas.microsoft.com/office/drawing/2014/main" id="{B90D307E-5C52-664C-4C82-0CEC0EDF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300663"/>
            <a:ext cx="2376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Have valves that stop blood moving the wrong way</a:t>
            </a:r>
            <a:endParaRPr lang="en-US" altLang="en-US" sz="2000"/>
          </a:p>
        </p:txBody>
      </p:sp>
      <p:sp>
        <p:nvSpPr>
          <p:cNvPr id="104516" name="Line 68">
            <a:extLst>
              <a:ext uri="{FF2B5EF4-FFF2-40B4-BE49-F238E27FC236}">
                <a16:creationId xmlns:a16="http://schemas.microsoft.com/office/drawing/2014/main" id="{7B878783-19DA-B7F2-29A9-D554AA421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52292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17" name="Line 69">
            <a:extLst>
              <a:ext uri="{FF2B5EF4-FFF2-40B4-BE49-F238E27FC236}">
                <a16:creationId xmlns:a16="http://schemas.microsoft.com/office/drawing/2014/main" id="{466722D2-F7C9-96F5-D5EF-92D0AE786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52292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18" name="Line 70">
            <a:extLst>
              <a:ext uri="{FF2B5EF4-FFF2-40B4-BE49-F238E27FC236}">
                <a16:creationId xmlns:a16="http://schemas.microsoft.com/office/drawing/2014/main" id="{2766F2FB-A93C-D08B-E697-84ECA5E0F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6453188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19" name="Line 71">
            <a:extLst>
              <a:ext uri="{FF2B5EF4-FFF2-40B4-BE49-F238E27FC236}">
                <a16:creationId xmlns:a16="http://schemas.microsoft.com/office/drawing/2014/main" id="{A3672B4A-B2F9-B874-372A-B2009F5EF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52292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20" name="Line 72">
            <a:extLst>
              <a:ext uri="{FF2B5EF4-FFF2-40B4-BE49-F238E27FC236}">
                <a16:creationId xmlns:a16="http://schemas.microsoft.com/office/drawing/2014/main" id="{DDEB1D25-BE1C-38ED-3672-0F8F6467F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9788" y="52292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Rectangle 7">
            <a:extLst>
              <a:ext uri="{FF2B5EF4-FFF2-40B4-BE49-F238E27FC236}">
                <a16:creationId xmlns:a16="http://schemas.microsoft.com/office/drawing/2014/main" id="{617B64DD-5125-200E-859B-80EF4CA99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Heart disease</a:t>
            </a:r>
            <a:endParaRPr lang="en-US" altLang="en-US"/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861F4D52-CDB5-FCB1-0675-7946E05FFDF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altLang="en-US" sz="2400"/>
          </a:p>
        </p:txBody>
      </p:sp>
      <p:sp>
        <p:nvSpPr>
          <p:cNvPr id="105481" name="Rectangle 9">
            <a:extLst>
              <a:ext uri="{FF2B5EF4-FFF2-40B4-BE49-F238E27FC236}">
                <a16:creationId xmlns:a16="http://schemas.microsoft.com/office/drawing/2014/main" id="{4569A413-C13C-6CD3-9162-06103E4F18E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400" b="1"/>
              <a:t>Arteriolosclerosis</a:t>
            </a:r>
            <a:r>
              <a:rPr lang="en-GB" altLang="en-US" sz="2400"/>
              <a:t> is a disease where the arteries harden or thicken.</a:t>
            </a:r>
          </a:p>
          <a:p>
            <a:r>
              <a:rPr lang="en-GB" altLang="en-US" sz="2400"/>
              <a:t>Caused by smoking and cholesterol in the diet.</a:t>
            </a:r>
          </a:p>
          <a:p>
            <a:r>
              <a:rPr lang="en-GB" altLang="en-US" sz="2400"/>
              <a:t>Leads to high blood pressure and increased risk of heart attack.</a:t>
            </a:r>
            <a:endParaRPr lang="en-US" altLang="en-US" sz="2400" b="1"/>
          </a:p>
        </p:txBody>
      </p:sp>
      <p:pic>
        <p:nvPicPr>
          <p:cNvPr id="105483" name="Picture 11">
            <a:extLst>
              <a:ext uri="{FF2B5EF4-FFF2-40B4-BE49-F238E27FC236}">
                <a16:creationId xmlns:a16="http://schemas.microsoft.com/office/drawing/2014/main" id="{D99FA6AB-09F0-A710-8C7E-7DF054D5C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3744913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B2BE3707-E241-BA0E-C54C-A849F8559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Heart disease</a:t>
            </a:r>
            <a:endParaRPr lang="en-US" alt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8038A6A-A7B5-779A-E8CA-856F4371E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Collect the work sheet entitled “Heart Disease”</a:t>
            </a:r>
          </a:p>
          <a:p>
            <a:r>
              <a:rPr lang="en-GB" altLang="en-US"/>
              <a:t>Read it carefully.</a:t>
            </a:r>
          </a:p>
          <a:p>
            <a:r>
              <a:rPr lang="en-GB" altLang="en-US"/>
              <a:t>Answer fully questions number 1 to 7.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5E2CACAD-8576-7429-D597-A0605A9BE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Heart disease</a:t>
            </a:r>
            <a:endParaRPr lang="en-US" altLang="en-U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34E6120-1F56-4244-624E-4FF655DAF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Collect the work sheet entitled “Heart Disease”</a:t>
            </a:r>
          </a:p>
          <a:p>
            <a:r>
              <a:rPr lang="en-GB" altLang="en-US"/>
              <a:t>Read it carefully.</a:t>
            </a:r>
          </a:p>
          <a:p>
            <a:r>
              <a:rPr lang="en-GB" altLang="en-US"/>
              <a:t>Answer fully questions number 1 to 7.</a:t>
            </a:r>
          </a:p>
          <a:p>
            <a:r>
              <a:rPr lang="en-GB" altLang="en-US">
                <a:solidFill>
                  <a:schemeClr val="accent2"/>
                </a:solidFill>
              </a:rPr>
              <a:t>COMPLETE FOR HOMEWORK</a:t>
            </a:r>
            <a:endParaRPr lang="en-US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>
            <a:extLst>
              <a:ext uri="{FF2B5EF4-FFF2-40B4-BE49-F238E27FC236}">
                <a16:creationId xmlns:a16="http://schemas.microsoft.com/office/drawing/2014/main" id="{13E2F2B4-6A50-0C0F-0994-31E5C169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>
            <a:extLst>
              <a:ext uri="{FF2B5EF4-FFF2-40B4-BE49-F238E27FC236}">
                <a16:creationId xmlns:a16="http://schemas.microsoft.com/office/drawing/2014/main" id="{6D71057D-BBA8-02C8-2292-D060506B2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908050"/>
            <a:ext cx="4824412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9" name="Picture 7">
            <a:extLst>
              <a:ext uri="{FF2B5EF4-FFF2-40B4-BE49-F238E27FC236}">
                <a16:creationId xmlns:a16="http://schemas.microsoft.com/office/drawing/2014/main" id="{E27ABF83-3CBA-F4EE-08AB-65DD38AF1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1350"/>
            <a:ext cx="7920037" cy="568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>
            <a:extLst>
              <a:ext uri="{FF2B5EF4-FFF2-40B4-BE49-F238E27FC236}">
                <a16:creationId xmlns:a16="http://schemas.microsoft.com/office/drawing/2014/main" id="{951B7FE2-27F6-6DC1-D29F-543FCB94A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>
            <a:extLst>
              <a:ext uri="{FF2B5EF4-FFF2-40B4-BE49-F238E27FC236}">
                <a16:creationId xmlns:a16="http://schemas.microsoft.com/office/drawing/2014/main" id="{14AB89C0-B2B6-3140-33E8-A0A974E0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Text Box 3">
            <a:extLst>
              <a:ext uri="{FF2B5EF4-FFF2-40B4-BE49-F238E27FC236}">
                <a16:creationId xmlns:a16="http://schemas.microsoft.com/office/drawing/2014/main" id="{1E852ACA-9034-E10F-E4AE-F593C6152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412875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deoxygenated blood to the lungs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>
            <a:extLst>
              <a:ext uri="{FF2B5EF4-FFF2-40B4-BE49-F238E27FC236}">
                <a16:creationId xmlns:a16="http://schemas.microsoft.com/office/drawing/2014/main" id="{2B1451C6-E82F-1C3F-139F-0127C9FC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7" name="Text Box 3">
            <a:extLst>
              <a:ext uri="{FF2B5EF4-FFF2-40B4-BE49-F238E27FC236}">
                <a16:creationId xmlns:a16="http://schemas.microsoft.com/office/drawing/2014/main" id="{73757138-4755-694D-4CDF-D8142E2DE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1800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deoxygenated blood to the lungs</a:t>
            </a:r>
            <a:endParaRPr lang="en-US" altLang="en-US" sz="1400"/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EE204DD5-8B28-DE68-DE64-4546BA76E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981075"/>
            <a:ext cx="1944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oxygenated blood to the body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>
            <a:extLst>
              <a:ext uri="{FF2B5EF4-FFF2-40B4-BE49-F238E27FC236}">
                <a16:creationId xmlns:a16="http://schemas.microsoft.com/office/drawing/2014/main" id="{BD3DCFF9-60EA-CCEE-594C-8DE24FB4B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1" name="Text Box 3">
            <a:extLst>
              <a:ext uri="{FF2B5EF4-FFF2-40B4-BE49-F238E27FC236}">
                <a16:creationId xmlns:a16="http://schemas.microsoft.com/office/drawing/2014/main" id="{EC0A9EB2-F610-C92F-35AC-D49C4B925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1800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deoxygenated blood to the lungs</a:t>
            </a:r>
            <a:endParaRPr lang="en-US" altLang="en-US" sz="1400"/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5CEF21C9-0D30-283A-8AD0-8320BAD25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>
            <a:extLst>
              <a:ext uri="{FF2B5EF4-FFF2-40B4-BE49-F238E27FC236}">
                <a16:creationId xmlns:a16="http://schemas.microsoft.com/office/drawing/2014/main" id="{F6B66F9F-32D4-F60A-71FE-D8CFABD15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6423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>
            <a:extLst>
              <a:ext uri="{FF2B5EF4-FFF2-40B4-BE49-F238E27FC236}">
                <a16:creationId xmlns:a16="http://schemas.microsoft.com/office/drawing/2014/main" id="{33C5B17C-96E7-3A39-9B26-F9499A7A5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12553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oxygenated blood to the body</a:t>
            </a:r>
            <a:endParaRPr lang="en-US" altLang="en-US" sz="1200"/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2C6AF7D0-99BD-CB07-1839-9B3CC0F04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pulmonary artery</a:t>
            </a:r>
            <a:endParaRPr lang="en-US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173</TotalTime>
  <Words>416</Words>
  <Application>Microsoft Office PowerPoint</Application>
  <PresentationFormat>On-screen Show (4:3)</PresentationFormat>
  <Paragraphs>135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Layers</vt:lpstr>
      <vt:lpstr>Exercise and 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Blood vessels</vt:lpstr>
      <vt:lpstr>PowerPoint Presentation</vt:lpstr>
      <vt:lpstr>Heart disease</vt:lpstr>
      <vt:lpstr>Heart disease</vt:lpstr>
      <vt:lpstr>Heart disease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and Health</dc:title>
  <dc:creator>Keith Hicks</dc:creator>
  <cp:lastModifiedBy>Nayan GRIFFITHS</cp:lastModifiedBy>
  <cp:revision>12</cp:revision>
  <dcterms:created xsi:type="dcterms:W3CDTF">2006-03-02T19:51:23Z</dcterms:created>
  <dcterms:modified xsi:type="dcterms:W3CDTF">2023-03-14T11:27:38Z</dcterms:modified>
</cp:coreProperties>
</file>