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70" r:id="rId2"/>
    <p:sldId id="258" r:id="rId3"/>
    <p:sldId id="256" r:id="rId4"/>
    <p:sldId id="265" r:id="rId5"/>
    <p:sldId id="264" r:id="rId6"/>
    <p:sldId id="257" r:id="rId7"/>
    <p:sldId id="266" r:id="rId8"/>
    <p:sldId id="262" r:id="rId9"/>
    <p:sldId id="268" r:id="rId10"/>
    <p:sldId id="269" r:id="rId11"/>
    <p:sldId id="259" r:id="rId12"/>
    <p:sldId id="260" r:id="rId13"/>
    <p:sldId id="263" r:id="rId14"/>
    <p:sldId id="271" r:id="rId15"/>
  </p:sldIdLst>
  <p:sldSz cx="9144000" cy="6858000" type="screen4x3"/>
  <p:notesSz cx="6858000" cy="9296400"/>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90" d="100"/>
          <a:sy n="90" d="100"/>
        </p:scale>
        <p:origin x="96"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F46C91D-EBDA-8EBD-D890-AD33FE35B62C}"/>
              </a:ext>
            </a:extLst>
          </p:cNvPr>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17411" name="Rectangle 3">
            <a:extLst>
              <a:ext uri="{FF2B5EF4-FFF2-40B4-BE49-F238E27FC236}">
                <a16:creationId xmlns:a16="http://schemas.microsoft.com/office/drawing/2014/main" id="{32146A73-41CA-8DA5-CD00-75687E20BB29}"/>
              </a:ext>
            </a:extLst>
          </p:cNvPr>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17412" name="Rectangle 4">
            <a:extLst>
              <a:ext uri="{FF2B5EF4-FFF2-40B4-BE49-F238E27FC236}">
                <a16:creationId xmlns:a16="http://schemas.microsoft.com/office/drawing/2014/main" id="{150DB515-B6FA-0FFE-A0EE-5B83E9A9F089}"/>
              </a:ext>
            </a:extLst>
          </p:cNvPr>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17413" name="Rectangle 5">
            <a:extLst>
              <a:ext uri="{FF2B5EF4-FFF2-40B4-BE49-F238E27FC236}">
                <a16:creationId xmlns:a16="http://schemas.microsoft.com/office/drawing/2014/main" id="{EB534F7E-EBC2-79F6-F961-CA930E02CD4F}"/>
              </a:ext>
            </a:extLst>
          </p:cNvPr>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7B3F5B3-48EC-4DBB-B44B-93E5E2B6FC26}"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F21B4AC0-1C7A-E37A-B1E3-4CDB73D0E701}"/>
              </a:ext>
            </a:extLst>
          </p:cNvPr>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19459" name="Rectangle 3">
            <a:extLst>
              <a:ext uri="{FF2B5EF4-FFF2-40B4-BE49-F238E27FC236}">
                <a16:creationId xmlns:a16="http://schemas.microsoft.com/office/drawing/2014/main" id="{6069ED25-B86E-EE72-F1DC-5BF3E601662F}"/>
              </a:ext>
            </a:extLst>
          </p:cNvPr>
          <p:cNvSpPr>
            <a:spLocks noGrp="1" noChangeArrowheads="1"/>
          </p:cNvSpPr>
          <p:nvPr>
            <p:ph type="dt"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19460" name="Rectangle 4">
            <a:extLst>
              <a:ext uri="{FF2B5EF4-FFF2-40B4-BE49-F238E27FC236}">
                <a16:creationId xmlns:a16="http://schemas.microsoft.com/office/drawing/2014/main" id="{B22C6A75-AF15-988F-D4BA-F5036B3627DC}"/>
              </a:ext>
            </a:extLst>
          </p:cNvPr>
          <p:cNvSpPr>
            <a:spLocks noRo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a:extLst>
              <a:ext uri="{FF2B5EF4-FFF2-40B4-BE49-F238E27FC236}">
                <a16:creationId xmlns:a16="http://schemas.microsoft.com/office/drawing/2014/main" id="{4F4D83ED-980A-6A55-4CD2-C06B94FFBF51}"/>
              </a:ext>
            </a:extLst>
          </p:cNvPr>
          <p:cNvSpPr>
            <a:spLocks noGrp="1" noChangeArrowheads="1"/>
          </p:cNvSpPr>
          <p:nvPr>
            <p:ph type="body" sz="quarter" idx="3"/>
          </p:nvPr>
        </p:nvSpPr>
        <p:spPr bwMode="auto">
          <a:xfrm>
            <a:off x="685800" y="4416425"/>
            <a:ext cx="54864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9462" name="Rectangle 6">
            <a:extLst>
              <a:ext uri="{FF2B5EF4-FFF2-40B4-BE49-F238E27FC236}">
                <a16:creationId xmlns:a16="http://schemas.microsoft.com/office/drawing/2014/main" id="{0BC82757-DA96-04C5-616B-7FF7EB31B84D}"/>
              </a:ext>
            </a:extLst>
          </p:cNvPr>
          <p:cNvSpPr>
            <a:spLocks noGrp="1" noChangeArrowheads="1"/>
          </p:cNvSpPr>
          <p:nvPr>
            <p:ph type="ftr" sz="quarter" idx="4"/>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19463" name="Rectangle 7">
            <a:extLst>
              <a:ext uri="{FF2B5EF4-FFF2-40B4-BE49-F238E27FC236}">
                <a16:creationId xmlns:a16="http://schemas.microsoft.com/office/drawing/2014/main" id="{9A62CE7A-79B2-1782-BA17-CA1B1F1927EA}"/>
              </a:ext>
            </a:extLst>
          </p:cNvPr>
          <p:cNvSpPr>
            <a:spLocks noGrp="1" noChangeArrowheads="1"/>
          </p:cNvSpPr>
          <p:nvPr>
            <p:ph type="sldNum" sz="quarter" idx="5"/>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9677987-0EBF-47A2-8897-15D647CF5F07}"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1907DF4-BD33-5FAC-1400-DA62E34AAB6E}"/>
              </a:ext>
            </a:extLst>
          </p:cNvPr>
          <p:cNvSpPr>
            <a:spLocks noGrp="1" noChangeArrowheads="1"/>
          </p:cNvSpPr>
          <p:nvPr>
            <p:ph type="sldNum" sz="quarter" idx="5"/>
          </p:nvPr>
        </p:nvSpPr>
        <p:spPr>
          <a:ln/>
        </p:spPr>
        <p:txBody>
          <a:bodyPr/>
          <a:lstStyle/>
          <a:p>
            <a:fld id="{C20EF725-36A4-4004-A357-EDDC09F55B96}" type="slidenum">
              <a:rPr lang="en-GB" altLang="en-US"/>
              <a:pPr/>
              <a:t>1</a:t>
            </a:fld>
            <a:endParaRPr lang="en-GB" altLang="en-US"/>
          </a:p>
        </p:txBody>
      </p:sp>
      <p:sp>
        <p:nvSpPr>
          <p:cNvPr id="20482" name="Rectangle 2">
            <a:extLst>
              <a:ext uri="{FF2B5EF4-FFF2-40B4-BE49-F238E27FC236}">
                <a16:creationId xmlns:a16="http://schemas.microsoft.com/office/drawing/2014/main" id="{B54C6AE6-EE75-0E9B-21FE-DD91091636AD}"/>
              </a:ext>
            </a:extLst>
          </p:cNvPr>
          <p:cNvSpPr>
            <a:spLocks noRot="1" noChangeArrowheads="1" noTextEdit="1"/>
          </p:cNvSpPr>
          <p:nvPr>
            <p:ph type="sldImg"/>
          </p:nvPr>
        </p:nvSpPr>
        <p:spPr>
          <a:ln/>
        </p:spPr>
      </p:sp>
      <p:sp>
        <p:nvSpPr>
          <p:cNvPr id="20483" name="Rectangle 3">
            <a:extLst>
              <a:ext uri="{FF2B5EF4-FFF2-40B4-BE49-F238E27FC236}">
                <a16:creationId xmlns:a16="http://schemas.microsoft.com/office/drawing/2014/main" id="{8A6D0375-1A69-4D47-174F-8A520C01B9A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C1758AF-453E-3962-6D75-EB50C93BC48C}"/>
              </a:ext>
            </a:extLst>
          </p:cNvPr>
          <p:cNvSpPr>
            <a:spLocks noGrp="1" noChangeArrowheads="1"/>
          </p:cNvSpPr>
          <p:nvPr>
            <p:ph type="sldNum" sz="quarter" idx="5"/>
          </p:nvPr>
        </p:nvSpPr>
        <p:spPr>
          <a:ln/>
        </p:spPr>
        <p:txBody>
          <a:bodyPr/>
          <a:lstStyle/>
          <a:p>
            <a:fld id="{4C27362D-AD18-4936-ACEB-F99CBA240666}" type="slidenum">
              <a:rPr lang="en-GB" altLang="en-US"/>
              <a:pPr/>
              <a:t>10</a:t>
            </a:fld>
            <a:endParaRPr lang="en-GB" altLang="en-US"/>
          </a:p>
        </p:txBody>
      </p:sp>
      <p:sp>
        <p:nvSpPr>
          <p:cNvPr id="29698" name="Rectangle 2">
            <a:extLst>
              <a:ext uri="{FF2B5EF4-FFF2-40B4-BE49-F238E27FC236}">
                <a16:creationId xmlns:a16="http://schemas.microsoft.com/office/drawing/2014/main" id="{F071A70C-0435-DB49-B9D5-FB6051A93530}"/>
              </a:ext>
            </a:extLst>
          </p:cNvPr>
          <p:cNvSpPr>
            <a:spLocks noRot="1" noChangeArrowheads="1" noTextEdit="1"/>
          </p:cNvSpPr>
          <p:nvPr>
            <p:ph type="sldImg"/>
          </p:nvPr>
        </p:nvSpPr>
        <p:spPr>
          <a:ln/>
        </p:spPr>
      </p:sp>
      <p:sp>
        <p:nvSpPr>
          <p:cNvPr id="29699" name="Rectangle 3">
            <a:extLst>
              <a:ext uri="{FF2B5EF4-FFF2-40B4-BE49-F238E27FC236}">
                <a16:creationId xmlns:a16="http://schemas.microsoft.com/office/drawing/2014/main" id="{6051B660-09DD-843E-0B27-3184E5473C2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51D4014-8AD2-CE23-45CD-2B288A9BA5AA}"/>
              </a:ext>
            </a:extLst>
          </p:cNvPr>
          <p:cNvSpPr>
            <a:spLocks noGrp="1" noChangeArrowheads="1"/>
          </p:cNvSpPr>
          <p:nvPr>
            <p:ph type="sldNum" sz="quarter" idx="5"/>
          </p:nvPr>
        </p:nvSpPr>
        <p:spPr>
          <a:ln/>
        </p:spPr>
        <p:txBody>
          <a:bodyPr/>
          <a:lstStyle/>
          <a:p>
            <a:fld id="{49BDAE8D-9502-4134-A408-4C405FBC30F9}" type="slidenum">
              <a:rPr lang="en-GB" altLang="en-US"/>
              <a:pPr/>
              <a:t>11</a:t>
            </a:fld>
            <a:endParaRPr lang="en-GB" altLang="en-US"/>
          </a:p>
        </p:txBody>
      </p:sp>
      <p:sp>
        <p:nvSpPr>
          <p:cNvPr id="30722" name="Rectangle 2">
            <a:extLst>
              <a:ext uri="{FF2B5EF4-FFF2-40B4-BE49-F238E27FC236}">
                <a16:creationId xmlns:a16="http://schemas.microsoft.com/office/drawing/2014/main" id="{00E4B75F-AD1F-D50E-1707-91B4CCD6FEFC}"/>
              </a:ext>
            </a:extLst>
          </p:cNvPr>
          <p:cNvSpPr>
            <a:spLocks noRot="1" noChangeArrowheads="1" noTextEdit="1"/>
          </p:cNvSpPr>
          <p:nvPr>
            <p:ph type="sldImg"/>
          </p:nvPr>
        </p:nvSpPr>
        <p:spPr>
          <a:ln/>
        </p:spPr>
      </p:sp>
      <p:sp>
        <p:nvSpPr>
          <p:cNvPr id="30723" name="Rectangle 3">
            <a:extLst>
              <a:ext uri="{FF2B5EF4-FFF2-40B4-BE49-F238E27FC236}">
                <a16:creationId xmlns:a16="http://schemas.microsoft.com/office/drawing/2014/main" id="{7CB40BF4-72DA-7F6A-45C5-79259DDE9FE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37E61DB-F537-DC5C-CE13-B75F9F3ABD64}"/>
              </a:ext>
            </a:extLst>
          </p:cNvPr>
          <p:cNvSpPr>
            <a:spLocks noGrp="1" noChangeArrowheads="1"/>
          </p:cNvSpPr>
          <p:nvPr>
            <p:ph type="sldNum" sz="quarter" idx="5"/>
          </p:nvPr>
        </p:nvSpPr>
        <p:spPr>
          <a:ln/>
        </p:spPr>
        <p:txBody>
          <a:bodyPr/>
          <a:lstStyle/>
          <a:p>
            <a:fld id="{D6452204-4B3E-4C48-9116-3FAE4ACA4F8E}" type="slidenum">
              <a:rPr lang="en-GB" altLang="en-US"/>
              <a:pPr/>
              <a:t>12</a:t>
            </a:fld>
            <a:endParaRPr lang="en-GB" altLang="en-US"/>
          </a:p>
        </p:txBody>
      </p:sp>
      <p:sp>
        <p:nvSpPr>
          <p:cNvPr id="31746" name="Rectangle 2">
            <a:extLst>
              <a:ext uri="{FF2B5EF4-FFF2-40B4-BE49-F238E27FC236}">
                <a16:creationId xmlns:a16="http://schemas.microsoft.com/office/drawing/2014/main" id="{1007EB34-2FFF-01AA-CFB5-D765A2A224E7}"/>
              </a:ext>
            </a:extLst>
          </p:cNvPr>
          <p:cNvSpPr>
            <a:spLocks noRot="1" noChangeArrowheads="1" noTextEdit="1"/>
          </p:cNvSpPr>
          <p:nvPr>
            <p:ph type="sldImg"/>
          </p:nvPr>
        </p:nvSpPr>
        <p:spPr>
          <a:ln/>
        </p:spPr>
      </p:sp>
      <p:sp>
        <p:nvSpPr>
          <p:cNvPr id="31747" name="Rectangle 3">
            <a:extLst>
              <a:ext uri="{FF2B5EF4-FFF2-40B4-BE49-F238E27FC236}">
                <a16:creationId xmlns:a16="http://schemas.microsoft.com/office/drawing/2014/main" id="{2309B715-8E78-904D-E85F-5EE84F0046C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9C553F4-BD52-492A-42BC-FE39DA7ECE16}"/>
              </a:ext>
            </a:extLst>
          </p:cNvPr>
          <p:cNvSpPr>
            <a:spLocks noGrp="1" noChangeArrowheads="1"/>
          </p:cNvSpPr>
          <p:nvPr>
            <p:ph type="sldNum" sz="quarter" idx="5"/>
          </p:nvPr>
        </p:nvSpPr>
        <p:spPr>
          <a:ln/>
        </p:spPr>
        <p:txBody>
          <a:bodyPr/>
          <a:lstStyle/>
          <a:p>
            <a:fld id="{EACE6ACE-B202-4A1A-B993-382803AA6B6D}" type="slidenum">
              <a:rPr lang="en-GB" altLang="en-US"/>
              <a:pPr/>
              <a:t>13</a:t>
            </a:fld>
            <a:endParaRPr lang="en-GB" altLang="en-US"/>
          </a:p>
        </p:txBody>
      </p:sp>
      <p:sp>
        <p:nvSpPr>
          <p:cNvPr id="32770" name="Rectangle 2">
            <a:extLst>
              <a:ext uri="{FF2B5EF4-FFF2-40B4-BE49-F238E27FC236}">
                <a16:creationId xmlns:a16="http://schemas.microsoft.com/office/drawing/2014/main" id="{9E68C18D-D38F-1E3D-E6D6-C2C577FF11EA}"/>
              </a:ext>
            </a:extLst>
          </p:cNvPr>
          <p:cNvSpPr>
            <a:spLocks noRot="1" noChangeArrowheads="1" noTextEdit="1"/>
          </p:cNvSpPr>
          <p:nvPr>
            <p:ph type="sldImg"/>
          </p:nvPr>
        </p:nvSpPr>
        <p:spPr>
          <a:ln/>
        </p:spPr>
      </p:sp>
      <p:sp>
        <p:nvSpPr>
          <p:cNvPr id="32771" name="Rectangle 3">
            <a:extLst>
              <a:ext uri="{FF2B5EF4-FFF2-40B4-BE49-F238E27FC236}">
                <a16:creationId xmlns:a16="http://schemas.microsoft.com/office/drawing/2014/main" id="{AC3DEDC8-578A-CEFA-3F68-AAD5546FCF1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23F023B-21F7-0572-9737-E28702D430A2}"/>
              </a:ext>
            </a:extLst>
          </p:cNvPr>
          <p:cNvSpPr>
            <a:spLocks noGrp="1" noChangeArrowheads="1"/>
          </p:cNvSpPr>
          <p:nvPr>
            <p:ph type="sldNum" sz="quarter" idx="5"/>
          </p:nvPr>
        </p:nvSpPr>
        <p:spPr>
          <a:ln/>
        </p:spPr>
        <p:txBody>
          <a:bodyPr/>
          <a:lstStyle/>
          <a:p>
            <a:fld id="{CA7957B1-FD54-4D85-9660-D475C257CCB4}" type="slidenum">
              <a:rPr lang="en-GB" altLang="en-US"/>
              <a:pPr/>
              <a:t>14</a:t>
            </a:fld>
            <a:endParaRPr lang="en-GB" altLang="en-US"/>
          </a:p>
        </p:txBody>
      </p:sp>
      <p:sp>
        <p:nvSpPr>
          <p:cNvPr id="34818" name="Rectangle 2">
            <a:extLst>
              <a:ext uri="{FF2B5EF4-FFF2-40B4-BE49-F238E27FC236}">
                <a16:creationId xmlns:a16="http://schemas.microsoft.com/office/drawing/2014/main" id="{234D6A2E-CAB0-F80F-58BE-5F9ED0F17351}"/>
              </a:ext>
            </a:extLst>
          </p:cNvPr>
          <p:cNvSpPr>
            <a:spLocks noRot="1" noChangeArrowheads="1" noTextEdit="1"/>
          </p:cNvSpPr>
          <p:nvPr>
            <p:ph type="sldImg"/>
          </p:nvPr>
        </p:nvSpPr>
        <p:spPr>
          <a:xfrm>
            <a:off x="1106488" y="696913"/>
            <a:ext cx="4648200" cy="3486150"/>
          </a:xfrm>
          <a:ln/>
        </p:spPr>
      </p:sp>
      <p:sp>
        <p:nvSpPr>
          <p:cNvPr id="34819" name="Rectangle 3">
            <a:extLst>
              <a:ext uri="{FF2B5EF4-FFF2-40B4-BE49-F238E27FC236}">
                <a16:creationId xmlns:a16="http://schemas.microsoft.com/office/drawing/2014/main" id="{B42C6DC8-5C37-7310-E9DA-EAAD84008280}"/>
              </a:ext>
            </a:extLst>
          </p:cNvPr>
          <p:cNvSpPr>
            <a:spLocks noGrp="1" noChangeArrowheads="1"/>
          </p:cNvSpPr>
          <p:nvPr>
            <p:ph type="body" idx="1"/>
          </p:nvPr>
        </p:nvSpPr>
        <p:spPr>
          <a:xfrm>
            <a:off x="914400" y="4416425"/>
            <a:ext cx="5029200" cy="4183063"/>
          </a:xfrm>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D821F2D-1D1E-7B20-318C-EA8DC9DB8EBA}"/>
              </a:ext>
            </a:extLst>
          </p:cNvPr>
          <p:cNvSpPr>
            <a:spLocks noGrp="1" noChangeArrowheads="1"/>
          </p:cNvSpPr>
          <p:nvPr>
            <p:ph type="sldNum" sz="quarter" idx="5"/>
          </p:nvPr>
        </p:nvSpPr>
        <p:spPr>
          <a:ln/>
        </p:spPr>
        <p:txBody>
          <a:bodyPr/>
          <a:lstStyle/>
          <a:p>
            <a:fld id="{9E6089A1-D495-453B-8586-5B83C90DD028}" type="slidenum">
              <a:rPr lang="en-GB" altLang="en-US"/>
              <a:pPr/>
              <a:t>2</a:t>
            </a:fld>
            <a:endParaRPr lang="en-GB" altLang="en-US"/>
          </a:p>
        </p:txBody>
      </p:sp>
      <p:sp>
        <p:nvSpPr>
          <p:cNvPr id="21506" name="Rectangle 2">
            <a:extLst>
              <a:ext uri="{FF2B5EF4-FFF2-40B4-BE49-F238E27FC236}">
                <a16:creationId xmlns:a16="http://schemas.microsoft.com/office/drawing/2014/main" id="{0455B177-936C-39E9-A6DA-6E29DC1CEED3}"/>
              </a:ext>
            </a:extLst>
          </p:cNvPr>
          <p:cNvSpPr>
            <a:spLocks noRot="1" noChangeArrowheads="1" noTextEdit="1"/>
          </p:cNvSpPr>
          <p:nvPr>
            <p:ph type="sldImg"/>
          </p:nvPr>
        </p:nvSpPr>
        <p:spPr>
          <a:ln/>
        </p:spPr>
      </p:sp>
      <p:sp>
        <p:nvSpPr>
          <p:cNvPr id="21507" name="Rectangle 3">
            <a:extLst>
              <a:ext uri="{FF2B5EF4-FFF2-40B4-BE49-F238E27FC236}">
                <a16:creationId xmlns:a16="http://schemas.microsoft.com/office/drawing/2014/main" id="{71C41046-9B99-4BCB-9D3D-128D3AA127D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D1E6F96-8D28-8120-DA4C-1863091C76CE}"/>
              </a:ext>
            </a:extLst>
          </p:cNvPr>
          <p:cNvSpPr>
            <a:spLocks noGrp="1" noChangeArrowheads="1"/>
          </p:cNvSpPr>
          <p:nvPr>
            <p:ph type="sldNum" sz="quarter" idx="5"/>
          </p:nvPr>
        </p:nvSpPr>
        <p:spPr>
          <a:ln/>
        </p:spPr>
        <p:txBody>
          <a:bodyPr/>
          <a:lstStyle/>
          <a:p>
            <a:fld id="{0D19210D-C1C9-4B0D-AE49-3FF7E364D686}" type="slidenum">
              <a:rPr lang="en-GB" altLang="en-US"/>
              <a:pPr/>
              <a:t>3</a:t>
            </a:fld>
            <a:endParaRPr lang="en-GB" altLang="en-US"/>
          </a:p>
        </p:txBody>
      </p:sp>
      <p:sp>
        <p:nvSpPr>
          <p:cNvPr id="22530" name="Rectangle 2">
            <a:extLst>
              <a:ext uri="{FF2B5EF4-FFF2-40B4-BE49-F238E27FC236}">
                <a16:creationId xmlns:a16="http://schemas.microsoft.com/office/drawing/2014/main" id="{2882EA7D-B34E-6D90-2CA8-BA8A1EA7633F}"/>
              </a:ext>
            </a:extLst>
          </p:cNvPr>
          <p:cNvSpPr>
            <a:spLocks noRot="1" noChangeArrowheads="1" noTextEdit="1"/>
          </p:cNvSpPr>
          <p:nvPr>
            <p:ph type="sldImg"/>
          </p:nvPr>
        </p:nvSpPr>
        <p:spPr>
          <a:ln/>
        </p:spPr>
      </p:sp>
      <p:sp>
        <p:nvSpPr>
          <p:cNvPr id="22531" name="Rectangle 3">
            <a:extLst>
              <a:ext uri="{FF2B5EF4-FFF2-40B4-BE49-F238E27FC236}">
                <a16:creationId xmlns:a16="http://schemas.microsoft.com/office/drawing/2014/main" id="{76149F1E-8018-28E4-7C83-1105AB7D492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B261BF0-A58D-8FAC-4827-7B2C835138EA}"/>
              </a:ext>
            </a:extLst>
          </p:cNvPr>
          <p:cNvSpPr>
            <a:spLocks noGrp="1" noChangeArrowheads="1"/>
          </p:cNvSpPr>
          <p:nvPr>
            <p:ph type="sldNum" sz="quarter" idx="5"/>
          </p:nvPr>
        </p:nvSpPr>
        <p:spPr>
          <a:ln/>
        </p:spPr>
        <p:txBody>
          <a:bodyPr/>
          <a:lstStyle/>
          <a:p>
            <a:fld id="{591B9C0E-BAF0-4C1D-BF82-ED3E5282A6C1}" type="slidenum">
              <a:rPr lang="en-GB" altLang="en-US"/>
              <a:pPr/>
              <a:t>4</a:t>
            </a:fld>
            <a:endParaRPr lang="en-GB" altLang="en-US"/>
          </a:p>
        </p:txBody>
      </p:sp>
      <p:sp>
        <p:nvSpPr>
          <p:cNvPr id="23554" name="Rectangle 2">
            <a:extLst>
              <a:ext uri="{FF2B5EF4-FFF2-40B4-BE49-F238E27FC236}">
                <a16:creationId xmlns:a16="http://schemas.microsoft.com/office/drawing/2014/main" id="{80A89F2C-4E2A-60AB-9E4C-8702389EE0DA}"/>
              </a:ext>
            </a:extLst>
          </p:cNvPr>
          <p:cNvSpPr>
            <a:spLocks noRot="1" noChangeArrowheads="1" noTextEdit="1"/>
          </p:cNvSpPr>
          <p:nvPr>
            <p:ph type="sldImg"/>
          </p:nvPr>
        </p:nvSpPr>
        <p:spPr>
          <a:ln/>
        </p:spPr>
      </p:sp>
      <p:sp>
        <p:nvSpPr>
          <p:cNvPr id="23555" name="Rectangle 3">
            <a:extLst>
              <a:ext uri="{FF2B5EF4-FFF2-40B4-BE49-F238E27FC236}">
                <a16:creationId xmlns:a16="http://schemas.microsoft.com/office/drawing/2014/main" id="{C26C75C5-7A6E-5FF7-F864-F5849890324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7619C5C-FA95-DEC9-6CE8-10BAA1E4B143}"/>
              </a:ext>
            </a:extLst>
          </p:cNvPr>
          <p:cNvSpPr>
            <a:spLocks noGrp="1" noChangeArrowheads="1"/>
          </p:cNvSpPr>
          <p:nvPr>
            <p:ph type="sldNum" sz="quarter" idx="5"/>
          </p:nvPr>
        </p:nvSpPr>
        <p:spPr>
          <a:ln/>
        </p:spPr>
        <p:txBody>
          <a:bodyPr/>
          <a:lstStyle/>
          <a:p>
            <a:fld id="{FFED559E-2BE6-4C8B-A462-9A213027709A}" type="slidenum">
              <a:rPr lang="en-GB" altLang="en-US"/>
              <a:pPr/>
              <a:t>5</a:t>
            </a:fld>
            <a:endParaRPr lang="en-GB" altLang="en-US"/>
          </a:p>
        </p:txBody>
      </p:sp>
      <p:sp>
        <p:nvSpPr>
          <p:cNvPr id="24578" name="Rectangle 2">
            <a:extLst>
              <a:ext uri="{FF2B5EF4-FFF2-40B4-BE49-F238E27FC236}">
                <a16:creationId xmlns:a16="http://schemas.microsoft.com/office/drawing/2014/main" id="{5158FA18-A3E4-18D9-FB97-299B6044DB1F}"/>
              </a:ext>
            </a:extLst>
          </p:cNvPr>
          <p:cNvSpPr>
            <a:spLocks noRot="1" noChangeArrowheads="1" noTextEdit="1"/>
          </p:cNvSpPr>
          <p:nvPr>
            <p:ph type="sldImg"/>
          </p:nvPr>
        </p:nvSpPr>
        <p:spPr>
          <a:ln/>
        </p:spPr>
      </p:sp>
      <p:sp>
        <p:nvSpPr>
          <p:cNvPr id="24579" name="Rectangle 3">
            <a:extLst>
              <a:ext uri="{FF2B5EF4-FFF2-40B4-BE49-F238E27FC236}">
                <a16:creationId xmlns:a16="http://schemas.microsoft.com/office/drawing/2014/main" id="{01CCE66E-FDFD-63BB-81A9-D947A97487F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0E2EAE1-2BAB-0112-6570-94A62CC00609}"/>
              </a:ext>
            </a:extLst>
          </p:cNvPr>
          <p:cNvSpPr>
            <a:spLocks noGrp="1" noChangeArrowheads="1"/>
          </p:cNvSpPr>
          <p:nvPr>
            <p:ph type="sldNum" sz="quarter" idx="5"/>
          </p:nvPr>
        </p:nvSpPr>
        <p:spPr>
          <a:ln/>
        </p:spPr>
        <p:txBody>
          <a:bodyPr/>
          <a:lstStyle/>
          <a:p>
            <a:fld id="{8B73C20A-4C60-4617-8A28-C39211A3AF2E}" type="slidenum">
              <a:rPr lang="en-GB" altLang="en-US"/>
              <a:pPr/>
              <a:t>6</a:t>
            </a:fld>
            <a:endParaRPr lang="en-GB" altLang="en-US"/>
          </a:p>
        </p:txBody>
      </p:sp>
      <p:sp>
        <p:nvSpPr>
          <p:cNvPr id="25602" name="Rectangle 2">
            <a:extLst>
              <a:ext uri="{FF2B5EF4-FFF2-40B4-BE49-F238E27FC236}">
                <a16:creationId xmlns:a16="http://schemas.microsoft.com/office/drawing/2014/main" id="{4207FB60-0A90-737B-C3C8-A739C3604B19}"/>
              </a:ext>
            </a:extLst>
          </p:cNvPr>
          <p:cNvSpPr>
            <a:spLocks noRot="1" noChangeArrowheads="1" noTextEdit="1"/>
          </p:cNvSpPr>
          <p:nvPr>
            <p:ph type="sldImg"/>
          </p:nvPr>
        </p:nvSpPr>
        <p:spPr>
          <a:ln/>
        </p:spPr>
      </p:sp>
      <p:sp>
        <p:nvSpPr>
          <p:cNvPr id="25603" name="Rectangle 3">
            <a:extLst>
              <a:ext uri="{FF2B5EF4-FFF2-40B4-BE49-F238E27FC236}">
                <a16:creationId xmlns:a16="http://schemas.microsoft.com/office/drawing/2014/main" id="{149F6B30-F284-343A-E154-7CBA2EDF254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1D00747-E980-5D02-E975-5097F355BA8B}"/>
              </a:ext>
            </a:extLst>
          </p:cNvPr>
          <p:cNvSpPr>
            <a:spLocks noGrp="1" noChangeArrowheads="1"/>
          </p:cNvSpPr>
          <p:nvPr>
            <p:ph type="sldNum" sz="quarter" idx="5"/>
          </p:nvPr>
        </p:nvSpPr>
        <p:spPr>
          <a:ln/>
        </p:spPr>
        <p:txBody>
          <a:bodyPr/>
          <a:lstStyle/>
          <a:p>
            <a:fld id="{5497771C-243A-457A-B1E9-F9C9C5C9E220}" type="slidenum">
              <a:rPr lang="en-GB" altLang="en-US"/>
              <a:pPr/>
              <a:t>7</a:t>
            </a:fld>
            <a:endParaRPr lang="en-GB" altLang="en-US"/>
          </a:p>
        </p:txBody>
      </p:sp>
      <p:sp>
        <p:nvSpPr>
          <p:cNvPr id="26626" name="Rectangle 2">
            <a:extLst>
              <a:ext uri="{FF2B5EF4-FFF2-40B4-BE49-F238E27FC236}">
                <a16:creationId xmlns:a16="http://schemas.microsoft.com/office/drawing/2014/main" id="{174E4555-576E-867B-D81A-D5D14308369D}"/>
              </a:ext>
            </a:extLst>
          </p:cNvPr>
          <p:cNvSpPr>
            <a:spLocks noRot="1" noChangeArrowheads="1" noTextEdit="1"/>
          </p:cNvSpPr>
          <p:nvPr>
            <p:ph type="sldImg"/>
          </p:nvPr>
        </p:nvSpPr>
        <p:spPr>
          <a:ln/>
        </p:spPr>
      </p:sp>
      <p:sp>
        <p:nvSpPr>
          <p:cNvPr id="26627" name="Rectangle 3">
            <a:extLst>
              <a:ext uri="{FF2B5EF4-FFF2-40B4-BE49-F238E27FC236}">
                <a16:creationId xmlns:a16="http://schemas.microsoft.com/office/drawing/2014/main" id="{1B44931B-C37D-6F90-897D-D1C80E17CCE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286E726-13DB-BF27-4C73-244FE7FABAC7}"/>
              </a:ext>
            </a:extLst>
          </p:cNvPr>
          <p:cNvSpPr>
            <a:spLocks noGrp="1" noChangeArrowheads="1"/>
          </p:cNvSpPr>
          <p:nvPr>
            <p:ph type="sldNum" sz="quarter" idx="5"/>
          </p:nvPr>
        </p:nvSpPr>
        <p:spPr>
          <a:ln/>
        </p:spPr>
        <p:txBody>
          <a:bodyPr/>
          <a:lstStyle/>
          <a:p>
            <a:fld id="{247DE7F0-04C8-4E71-8AB0-937EF2C0B83C}" type="slidenum">
              <a:rPr lang="en-GB" altLang="en-US"/>
              <a:pPr/>
              <a:t>8</a:t>
            </a:fld>
            <a:endParaRPr lang="en-GB" altLang="en-US"/>
          </a:p>
        </p:txBody>
      </p:sp>
      <p:sp>
        <p:nvSpPr>
          <p:cNvPr id="27650" name="Rectangle 2">
            <a:extLst>
              <a:ext uri="{FF2B5EF4-FFF2-40B4-BE49-F238E27FC236}">
                <a16:creationId xmlns:a16="http://schemas.microsoft.com/office/drawing/2014/main" id="{8C553966-7B81-83EB-7480-14F47D79C189}"/>
              </a:ext>
            </a:extLst>
          </p:cNvPr>
          <p:cNvSpPr>
            <a:spLocks noRot="1" noChangeArrowheads="1" noTextEdit="1"/>
          </p:cNvSpPr>
          <p:nvPr>
            <p:ph type="sldImg"/>
          </p:nvPr>
        </p:nvSpPr>
        <p:spPr>
          <a:ln/>
        </p:spPr>
      </p:sp>
      <p:sp>
        <p:nvSpPr>
          <p:cNvPr id="27651" name="Rectangle 3">
            <a:extLst>
              <a:ext uri="{FF2B5EF4-FFF2-40B4-BE49-F238E27FC236}">
                <a16:creationId xmlns:a16="http://schemas.microsoft.com/office/drawing/2014/main" id="{AAE2A0BB-793E-A637-8C47-000F270318A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D38F869-D21A-9CE0-C213-4A3CF829F01F}"/>
              </a:ext>
            </a:extLst>
          </p:cNvPr>
          <p:cNvSpPr>
            <a:spLocks noGrp="1" noChangeArrowheads="1"/>
          </p:cNvSpPr>
          <p:nvPr>
            <p:ph type="sldNum" sz="quarter" idx="5"/>
          </p:nvPr>
        </p:nvSpPr>
        <p:spPr>
          <a:ln/>
        </p:spPr>
        <p:txBody>
          <a:bodyPr/>
          <a:lstStyle/>
          <a:p>
            <a:fld id="{ECDAFD67-070C-43E9-B4E8-A5FC51D54384}" type="slidenum">
              <a:rPr lang="en-GB" altLang="en-US"/>
              <a:pPr/>
              <a:t>9</a:t>
            </a:fld>
            <a:endParaRPr lang="en-GB" altLang="en-US"/>
          </a:p>
        </p:txBody>
      </p:sp>
      <p:sp>
        <p:nvSpPr>
          <p:cNvPr id="28674" name="Rectangle 2">
            <a:extLst>
              <a:ext uri="{FF2B5EF4-FFF2-40B4-BE49-F238E27FC236}">
                <a16:creationId xmlns:a16="http://schemas.microsoft.com/office/drawing/2014/main" id="{C2B1E1B1-C5BE-53F7-5E3A-D9F4A0715815}"/>
              </a:ext>
            </a:extLst>
          </p:cNvPr>
          <p:cNvSpPr>
            <a:spLocks noRot="1" noChangeArrowheads="1" noTextEdit="1"/>
          </p:cNvSpPr>
          <p:nvPr>
            <p:ph type="sldImg"/>
          </p:nvPr>
        </p:nvSpPr>
        <p:spPr>
          <a:ln/>
        </p:spPr>
      </p:sp>
      <p:sp>
        <p:nvSpPr>
          <p:cNvPr id="28675" name="Rectangle 3">
            <a:extLst>
              <a:ext uri="{FF2B5EF4-FFF2-40B4-BE49-F238E27FC236}">
                <a16:creationId xmlns:a16="http://schemas.microsoft.com/office/drawing/2014/main" id="{61370495-261C-56C9-31E1-011817FAA296}"/>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7F6B0-0198-38A3-9131-D18865665A8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FF9F77C-5C5B-7154-6A19-E7D08906672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3FF8832-3BD0-7C46-14C9-59518D0A38D2}"/>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8D6D0069-88C7-C579-CAD8-412C01C17F07}"/>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0764A30C-B902-B5B8-B219-E007D5DB7257}"/>
              </a:ext>
            </a:extLst>
          </p:cNvPr>
          <p:cNvSpPr>
            <a:spLocks noGrp="1"/>
          </p:cNvSpPr>
          <p:nvPr>
            <p:ph type="sldNum" sz="quarter" idx="12"/>
          </p:nvPr>
        </p:nvSpPr>
        <p:spPr/>
        <p:txBody>
          <a:bodyPr/>
          <a:lstStyle>
            <a:lvl1pPr>
              <a:defRPr/>
            </a:lvl1pPr>
          </a:lstStyle>
          <a:p>
            <a:fld id="{47A8EBF5-7B26-4120-8A1B-2E590F1A6B0F}" type="slidenum">
              <a:rPr lang="en-GB" altLang="en-US"/>
              <a:pPr/>
              <a:t>‹#›</a:t>
            </a:fld>
            <a:endParaRPr lang="en-GB" altLang="en-US"/>
          </a:p>
        </p:txBody>
      </p:sp>
    </p:spTree>
    <p:extLst>
      <p:ext uri="{BB962C8B-B14F-4D97-AF65-F5344CB8AC3E}">
        <p14:creationId xmlns:p14="http://schemas.microsoft.com/office/powerpoint/2010/main" val="1259997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01F04-0375-B0E0-E65A-30191405318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253094-B232-F31E-4306-C3507F9637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38D1CF-4EE4-1B18-608D-01DBCAEF7FAF}"/>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24B152D7-1A95-7B66-6DC5-789CAABC661C}"/>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7C1C5521-A50D-E84F-02B8-F0AA8FF86183}"/>
              </a:ext>
            </a:extLst>
          </p:cNvPr>
          <p:cNvSpPr>
            <a:spLocks noGrp="1"/>
          </p:cNvSpPr>
          <p:nvPr>
            <p:ph type="sldNum" sz="quarter" idx="12"/>
          </p:nvPr>
        </p:nvSpPr>
        <p:spPr/>
        <p:txBody>
          <a:bodyPr/>
          <a:lstStyle>
            <a:lvl1pPr>
              <a:defRPr/>
            </a:lvl1pPr>
          </a:lstStyle>
          <a:p>
            <a:fld id="{57819971-EEC2-4B2C-82A8-B92F0A2A7009}" type="slidenum">
              <a:rPr lang="en-GB" altLang="en-US"/>
              <a:pPr/>
              <a:t>‹#›</a:t>
            </a:fld>
            <a:endParaRPr lang="en-GB" altLang="en-US"/>
          </a:p>
        </p:txBody>
      </p:sp>
    </p:spTree>
    <p:extLst>
      <p:ext uri="{BB962C8B-B14F-4D97-AF65-F5344CB8AC3E}">
        <p14:creationId xmlns:p14="http://schemas.microsoft.com/office/powerpoint/2010/main" val="2835163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A0D494-4ABE-D4F7-FF8C-46B7F661E934}"/>
              </a:ext>
            </a:extLst>
          </p:cNvPr>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4D099C-0DBE-4D3C-52C4-5923251FCB98}"/>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8DA591-B9EB-F220-D116-41BCE79EA970}"/>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548C4CCC-EA6E-47F8-78BA-76B546C345A8}"/>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AE2E2E85-B59B-B2EB-9E6C-F3AB2C1A5D32}"/>
              </a:ext>
            </a:extLst>
          </p:cNvPr>
          <p:cNvSpPr>
            <a:spLocks noGrp="1"/>
          </p:cNvSpPr>
          <p:nvPr>
            <p:ph type="sldNum" sz="quarter" idx="12"/>
          </p:nvPr>
        </p:nvSpPr>
        <p:spPr/>
        <p:txBody>
          <a:bodyPr/>
          <a:lstStyle>
            <a:lvl1pPr>
              <a:defRPr/>
            </a:lvl1pPr>
          </a:lstStyle>
          <a:p>
            <a:fld id="{CE631311-8ED1-4B07-96E8-7FF7338E4BBD}" type="slidenum">
              <a:rPr lang="en-GB" altLang="en-US"/>
              <a:pPr/>
              <a:t>‹#›</a:t>
            </a:fld>
            <a:endParaRPr lang="en-GB" altLang="en-US"/>
          </a:p>
        </p:txBody>
      </p:sp>
    </p:spTree>
    <p:extLst>
      <p:ext uri="{BB962C8B-B14F-4D97-AF65-F5344CB8AC3E}">
        <p14:creationId xmlns:p14="http://schemas.microsoft.com/office/powerpoint/2010/main" val="570341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235E5-8602-CA52-8354-1A1BB6F3BE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1C237B3-D22D-0566-D26C-ED5063D4F3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C995AC-4DDB-E89D-0AD0-A251485FBA41}"/>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841963A1-6FED-1BAA-CC6D-9E6AB1925B39}"/>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376AC822-CB4D-8C17-9B2B-B1C5ECD5F6AD}"/>
              </a:ext>
            </a:extLst>
          </p:cNvPr>
          <p:cNvSpPr>
            <a:spLocks noGrp="1"/>
          </p:cNvSpPr>
          <p:nvPr>
            <p:ph type="sldNum" sz="quarter" idx="12"/>
          </p:nvPr>
        </p:nvSpPr>
        <p:spPr/>
        <p:txBody>
          <a:bodyPr/>
          <a:lstStyle>
            <a:lvl1pPr>
              <a:defRPr/>
            </a:lvl1pPr>
          </a:lstStyle>
          <a:p>
            <a:fld id="{86778743-1017-4E61-80BA-64B8D5A2F170}" type="slidenum">
              <a:rPr lang="en-GB" altLang="en-US"/>
              <a:pPr/>
              <a:t>‹#›</a:t>
            </a:fld>
            <a:endParaRPr lang="en-GB" altLang="en-US"/>
          </a:p>
        </p:txBody>
      </p:sp>
    </p:spTree>
    <p:extLst>
      <p:ext uri="{BB962C8B-B14F-4D97-AF65-F5344CB8AC3E}">
        <p14:creationId xmlns:p14="http://schemas.microsoft.com/office/powerpoint/2010/main" val="3806197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ADFF1-9C7F-555E-2785-429E56F62D8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6AEFA37-8FAA-1AB0-15DB-36419698EFA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14A23EE3-F513-6399-7399-B7691BA9F738}"/>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0707057A-75AB-5B4D-5B49-24B58C28FA49}"/>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98AA48A5-EA50-80F8-078C-56731B0B09D3}"/>
              </a:ext>
            </a:extLst>
          </p:cNvPr>
          <p:cNvSpPr>
            <a:spLocks noGrp="1"/>
          </p:cNvSpPr>
          <p:nvPr>
            <p:ph type="sldNum" sz="quarter" idx="12"/>
          </p:nvPr>
        </p:nvSpPr>
        <p:spPr/>
        <p:txBody>
          <a:bodyPr/>
          <a:lstStyle>
            <a:lvl1pPr>
              <a:defRPr/>
            </a:lvl1pPr>
          </a:lstStyle>
          <a:p>
            <a:fld id="{E5C02CDC-C7C0-4EEC-8F11-F305211CDE06}" type="slidenum">
              <a:rPr lang="en-GB" altLang="en-US"/>
              <a:pPr/>
              <a:t>‹#›</a:t>
            </a:fld>
            <a:endParaRPr lang="en-GB" altLang="en-US"/>
          </a:p>
        </p:txBody>
      </p:sp>
    </p:spTree>
    <p:extLst>
      <p:ext uri="{BB962C8B-B14F-4D97-AF65-F5344CB8AC3E}">
        <p14:creationId xmlns:p14="http://schemas.microsoft.com/office/powerpoint/2010/main" val="3217862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07A59-2C4D-9059-4D82-847C6CF699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1F2D55-8967-CC78-F7DA-766A523EDCD4}"/>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83BBA89-1586-44EB-4264-02314CC78E06}"/>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7C71834-ADD6-F8A2-0272-D46726BECA28}"/>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594DF71F-C177-892D-6C22-5BB10E5E806C}"/>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EBE5741D-5B2B-AF9F-126A-8F2E7BB4D689}"/>
              </a:ext>
            </a:extLst>
          </p:cNvPr>
          <p:cNvSpPr>
            <a:spLocks noGrp="1"/>
          </p:cNvSpPr>
          <p:nvPr>
            <p:ph type="sldNum" sz="quarter" idx="12"/>
          </p:nvPr>
        </p:nvSpPr>
        <p:spPr/>
        <p:txBody>
          <a:bodyPr/>
          <a:lstStyle>
            <a:lvl1pPr>
              <a:defRPr/>
            </a:lvl1pPr>
          </a:lstStyle>
          <a:p>
            <a:fld id="{236C6E77-7C04-4999-8783-8F4C44534A5D}" type="slidenum">
              <a:rPr lang="en-GB" altLang="en-US"/>
              <a:pPr/>
              <a:t>‹#›</a:t>
            </a:fld>
            <a:endParaRPr lang="en-GB" altLang="en-US"/>
          </a:p>
        </p:txBody>
      </p:sp>
    </p:spTree>
    <p:extLst>
      <p:ext uri="{BB962C8B-B14F-4D97-AF65-F5344CB8AC3E}">
        <p14:creationId xmlns:p14="http://schemas.microsoft.com/office/powerpoint/2010/main" val="3163488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97EA8-FF5A-B83A-12D7-999AB859176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8311A0-FB40-DA70-345F-2D2ABE56421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27FEBD-EE61-7F78-FB43-AA254A189FAE}"/>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8472179-C350-DD81-6D8C-B345CFBBD03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7D6017-F8EA-AC00-419B-E2FCB672BFAD}"/>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66CD97B-18B8-5D3A-64F2-6E0617F9185B}"/>
              </a:ext>
            </a:extLst>
          </p:cNvPr>
          <p:cNvSpPr>
            <a:spLocks noGrp="1"/>
          </p:cNvSpPr>
          <p:nvPr>
            <p:ph type="dt" sz="half" idx="10"/>
          </p:nvPr>
        </p:nvSpPr>
        <p:spPr/>
        <p:txBody>
          <a:bodyPr/>
          <a:lstStyle>
            <a:lvl1pPr>
              <a:defRPr/>
            </a:lvl1pPr>
          </a:lstStyle>
          <a:p>
            <a:endParaRPr lang="en-GB" altLang="en-US"/>
          </a:p>
        </p:txBody>
      </p:sp>
      <p:sp>
        <p:nvSpPr>
          <p:cNvPr id="8" name="Footer Placeholder 7">
            <a:extLst>
              <a:ext uri="{FF2B5EF4-FFF2-40B4-BE49-F238E27FC236}">
                <a16:creationId xmlns:a16="http://schemas.microsoft.com/office/drawing/2014/main" id="{78155DE6-A780-042B-EADA-443E526907FB}"/>
              </a:ext>
            </a:extLst>
          </p:cNvPr>
          <p:cNvSpPr>
            <a:spLocks noGrp="1"/>
          </p:cNvSpPr>
          <p:nvPr>
            <p:ph type="ftr" sz="quarter" idx="11"/>
          </p:nvPr>
        </p:nvSpPr>
        <p:spPr/>
        <p:txBody>
          <a:bodyPr/>
          <a:lstStyle>
            <a:lvl1pPr>
              <a:defRPr/>
            </a:lvl1pPr>
          </a:lstStyle>
          <a:p>
            <a:endParaRPr lang="en-GB" altLang="en-US"/>
          </a:p>
        </p:txBody>
      </p:sp>
      <p:sp>
        <p:nvSpPr>
          <p:cNvPr id="9" name="Slide Number Placeholder 8">
            <a:extLst>
              <a:ext uri="{FF2B5EF4-FFF2-40B4-BE49-F238E27FC236}">
                <a16:creationId xmlns:a16="http://schemas.microsoft.com/office/drawing/2014/main" id="{0064A595-3D8A-0138-C690-58028DA45972}"/>
              </a:ext>
            </a:extLst>
          </p:cNvPr>
          <p:cNvSpPr>
            <a:spLocks noGrp="1"/>
          </p:cNvSpPr>
          <p:nvPr>
            <p:ph type="sldNum" sz="quarter" idx="12"/>
          </p:nvPr>
        </p:nvSpPr>
        <p:spPr/>
        <p:txBody>
          <a:bodyPr/>
          <a:lstStyle>
            <a:lvl1pPr>
              <a:defRPr/>
            </a:lvl1pPr>
          </a:lstStyle>
          <a:p>
            <a:fld id="{EA703C9E-ED5B-43F0-A88B-5C87F5C1AD3E}" type="slidenum">
              <a:rPr lang="en-GB" altLang="en-US"/>
              <a:pPr/>
              <a:t>‹#›</a:t>
            </a:fld>
            <a:endParaRPr lang="en-GB" altLang="en-US"/>
          </a:p>
        </p:txBody>
      </p:sp>
    </p:spTree>
    <p:extLst>
      <p:ext uri="{BB962C8B-B14F-4D97-AF65-F5344CB8AC3E}">
        <p14:creationId xmlns:p14="http://schemas.microsoft.com/office/powerpoint/2010/main" val="2302402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6F347-9175-1477-E2C0-5FDC6DF1095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CBCFAF6-22AA-421D-01E6-6CCDF274D11E}"/>
              </a:ext>
            </a:extLst>
          </p:cNvPr>
          <p:cNvSpPr>
            <a:spLocks noGrp="1"/>
          </p:cNvSpPr>
          <p:nvPr>
            <p:ph type="dt" sz="half" idx="10"/>
          </p:nvPr>
        </p:nvSpPr>
        <p:spPr/>
        <p:txBody>
          <a:bodyPr/>
          <a:lstStyle>
            <a:lvl1pPr>
              <a:defRPr/>
            </a:lvl1pPr>
          </a:lstStyle>
          <a:p>
            <a:endParaRPr lang="en-GB" altLang="en-US"/>
          </a:p>
        </p:txBody>
      </p:sp>
      <p:sp>
        <p:nvSpPr>
          <p:cNvPr id="4" name="Footer Placeholder 3">
            <a:extLst>
              <a:ext uri="{FF2B5EF4-FFF2-40B4-BE49-F238E27FC236}">
                <a16:creationId xmlns:a16="http://schemas.microsoft.com/office/drawing/2014/main" id="{9AC47C58-5979-AD6A-47F7-3F12088E3DDC}"/>
              </a:ext>
            </a:extLst>
          </p:cNvPr>
          <p:cNvSpPr>
            <a:spLocks noGrp="1"/>
          </p:cNvSpPr>
          <p:nvPr>
            <p:ph type="ftr" sz="quarter" idx="11"/>
          </p:nvPr>
        </p:nvSpPr>
        <p:spPr/>
        <p:txBody>
          <a:bodyPr/>
          <a:lstStyle>
            <a:lvl1pPr>
              <a:defRPr/>
            </a:lvl1pPr>
          </a:lstStyle>
          <a:p>
            <a:endParaRPr lang="en-GB" altLang="en-US"/>
          </a:p>
        </p:txBody>
      </p:sp>
      <p:sp>
        <p:nvSpPr>
          <p:cNvPr id="5" name="Slide Number Placeholder 4">
            <a:extLst>
              <a:ext uri="{FF2B5EF4-FFF2-40B4-BE49-F238E27FC236}">
                <a16:creationId xmlns:a16="http://schemas.microsoft.com/office/drawing/2014/main" id="{6C5DE0A2-44C9-BDBB-A25B-190219413C1B}"/>
              </a:ext>
            </a:extLst>
          </p:cNvPr>
          <p:cNvSpPr>
            <a:spLocks noGrp="1"/>
          </p:cNvSpPr>
          <p:nvPr>
            <p:ph type="sldNum" sz="quarter" idx="12"/>
          </p:nvPr>
        </p:nvSpPr>
        <p:spPr/>
        <p:txBody>
          <a:bodyPr/>
          <a:lstStyle>
            <a:lvl1pPr>
              <a:defRPr/>
            </a:lvl1pPr>
          </a:lstStyle>
          <a:p>
            <a:fld id="{9E449E11-F6AF-4244-84FC-E7D673326CDF}" type="slidenum">
              <a:rPr lang="en-GB" altLang="en-US"/>
              <a:pPr/>
              <a:t>‹#›</a:t>
            </a:fld>
            <a:endParaRPr lang="en-GB" altLang="en-US"/>
          </a:p>
        </p:txBody>
      </p:sp>
    </p:spTree>
    <p:extLst>
      <p:ext uri="{BB962C8B-B14F-4D97-AF65-F5344CB8AC3E}">
        <p14:creationId xmlns:p14="http://schemas.microsoft.com/office/powerpoint/2010/main" val="895257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D3E6AF-18C7-35CC-5D21-DFC36BB0579F}"/>
              </a:ext>
            </a:extLst>
          </p:cNvPr>
          <p:cNvSpPr>
            <a:spLocks noGrp="1"/>
          </p:cNvSpPr>
          <p:nvPr>
            <p:ph type="dt" sz="half" idx="10"/>
          </p:nvPr>
        </p:nvSpPr>
        <p:spPr/>
        <p:txBody>
          <a:bodyPr/>
          <a:lstStyle>
            <a:lvl1pPr>
              <a:defRPr/>
            </a:lvl1pPr>
          </a:lstStyle>
          <a:p>
            <a:endParaRPr lang="en-GB" altLang="en-US"/>
          </a:p>
        </p:txBody>
      </p:sp>
      <p:sp>
        <p:nvSpPr>
          <p:cNvPr id="3" name="Footer Placeholder 2">
            <a:extLst>
              <a:ext uri="{FF2B5EF4-FFF2-40B4-BE49-F238E27FC236}">
                <a16:creationId xmlns:a16="http://schemas.microsoft.com/office/drawing/2014/main" id="{044950AC-DB33-6DD7-DF43-07796F44417C}"/>
              </a:ext>
            </a:extLst>
          </p:cNvPr>
          <p:cNvSpPr>
            <a:spLocks noGrp="1"/>
          </p:cNvSpPr>
          <p:nvPr>
            <p:ph type="ftr" sz="quarter" idx="11"/>
          </p:nvPr>
        </p:nvSpPr>
        <p:spPr/>
        <p:txBody>
          <a:bodyPr/>
          <a:lstStyle>
            <a:lvl1pPr>
              <a:defRPr/>
            </a:lvl1pPr>
          </a:lstStyle>
          <a:p>
            <a:endParaRPr lang="en-GB" altLang="en-US"/>
          </a:p>
        </p:txBody>
      </p:sp>
      <p:sp>
        <p:nvSpPr>
          <p:cNvPr id="4" name="Slide Number Placeholder 3">
            <a:extLst>
              <a:ext uri="{FF2B5EF4-FFF2-40B4-BE49-F238E27FC236}">
                <a16:creationId xmlns:a16="http://schemas.microsoft.com/office/drawing/2014/main" id="{D9418B90-4D43-73EE-9E89-6A72C2094B41}"/>
              </a:ext>
            </a:extLst>
          </p:cNvPr>
          <p:cNvSpPr>
            <a:spLocks noGrp="1"/>
          </p:cNvSpPr>
          <p:nvPr>
            <p:ph type="sldNum" sz="quarter" idx="12"/>
          </p:nvPr>
        </p:nvSpPr>
        <p:spPr/>
        <p:txBody>
          <a:bodyPr/>
          <a:lstStyle>
            <a:lvl1pPr>
              <a:defRPr/>
            </a:lvl1pPr>
          </a:lstStyle>
          <a:p>
            <a:fld id="{DD6F799D-CB46-49E6-8E3F-86F4C8B59165}" type="slidenum">
              <a:rPr lang="en-GB" altLang="en-US"/>
              <a:pPr/>
              <a:t>‹#›</a:t>
            </a:fld>
            <a:endParaRPr lang="en-GB" altLang="en-US"/>
          </a:p>
        </p:txBody>
      </p:sp>
    </p:spTree>
    <p:extLst>
      <p:ext uri="{BB962C8B-B14F-4D97-AF65-F5344CB8AC3E}">
        <p14:creationId xmlns:p14="http://schemas.microsoft.com/office/powerpoint/2010/main" val="2940611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2E815-80CE-4B21-5DC3-EA0F9B93FF0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072B594-A8C2-9995-302F-4D4EFEAE10A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5F69238-1EAA-27F8-4A13-751D0C2870F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5E4117-9D31-C8B5-F710-D55A67A170C2}"/>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6D30EC3F-D0C4-9A63-A7E6-F4C3984CAC27}"/>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09DC5B1F-3641-8EA4-9D0F-F2274BCC1366}"/>
              </a:ext>
            </a:extLst>
          </p:cNvPr>
          <p:cNvSpPr>
            <a:spLocks noGrp="1"/>
          </p:cNvSpPr>
          <p:nvPr>
            <p:ph type="sldNum" sz="quarter" idx="12"/>
          </p:nvPr>
        </p:nvSpPr>
        <p:spPr/>
        <p:txBody>
          <a:bodyPr/>
          <a:lstStyle>
            <a:lvl1pPr>
              <a:defRPr/>
            </a:lvl1pPr>
          </a:lstStyle>
          <a:p>
            <a:fld id="{4F1B7F36-D5A2-43F3-BE8C-45850B898E0F}" type="slidenum">
              <a:rPr lang="en-GB" altLang="en-US"/>
              <a:pPr/>
              <a:t>‹#›</a:t>
            </a:fld>
            <a:endParaRPr lang="en-GB" altLang="en-US"/>
          </a:p>
        </p:txBody>
      </p:sp>
    </p:spTree>
    <p:extLst>
      <p:ext uri="{BB962C8B-B14F-4D97-AF65-F5344CB8AC3E}">
        <p14:creationId xmlns:p14="http://schemas.microsoft.com/office/powerpoint/2010/main" val="2366707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2BEC3-3012-77B4-7BEB-32FB344C24F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4BF63D-0ACD-8A71-9A44-98C5B678FFE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FB96F2-C8BB-90A5-5F32-C5158F44176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897C24-F054-7ADD-58F3-10562817CEE4}"/>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6CD9078F-1701-04D4-6951-CDD1C68CF6A0}"/>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846B07CA-0A73-7F88-FB79-6B0066D44443}"/>
              </a:ext>
            </a:extLst>
          </p:cNvPr>
          <p:cNvSpPr>
            <a:spLocks noGrp="1"/>
          </p:cNvSpPr>
          <p:nvPr>
            <p:ph type="sldNum" sz="quarter" idx="12"/>
          </p:nvPr>
        </p:nvSpPr>
        <p:spPr/>
        <p:txBody>
          <a:bodyPr/>
          <a:lstStyle>
            <a:lvl1pPr>
              <a:defRPr/>
            </a:lvl1pPr>
          </a:lstStyle>
          <a:p>
            <a:fld id="{26BF4349-BC79-485D-92F0-0D6A8C325A27}" type="slidenum">
              <a:rPr lang="en-GB" altLang="en-US"/>
              <a:pPr/>
              <a:t>‹#›</a:t>
            </a:fld>
            <a:endParaRPr lang="en-GB" altLang="en-US"/>
          </a:p>
        </p:txBody>
      </p:sp>
    </p:spTree>
    <p:extLst>
      <p:ext uri="{BB962C8B-B14F-4D97-AF65-F5344CB8AC3E}">
        <p14:creationId xmlns:p14="http://schemas.microsoft.com/office/powerpoint/2010/main" val="3371301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0">
          <a:fgClr>
            <a:srgbClr val="FF9900"/>
          </a:fgClr>
          <a:bgClr>
            <a:srgbClr val="FF0000"/>
          </a:bgClr>
        </a:patt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22CA319-FC31-ADC0-DA5C-7D1F20C48847}"/>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6CD8C12B-50EB-DB51-73BC-A3D4CBECE74D}"/>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C6C15DD5-DA5D-95DA-6841-92B9CB4E99B2}"/>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ltLang="en-US"/>
          </a:p>
        </p:txBody>
      </p:sp>
      <p:sp>
        <p:nvSpPr>
          <p:cNvPr id="1029" name="Rectangle 5">
            <a:extLst>
              <a:ext uri="{FF2B5EF4-FFF2-40B4-BE49-F238E27FC236}">
                <a16:creationId xmlns:a16="http://schemas.microsoft.com/office/drawing/2014/main" id="{F9D64A03-2FA4-1233-357A-B0B8978B7F3C}"/>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p>
        </p:txBody>
      </p:sp>
      <p:sp>
        <p:nvSpPr>
          <p:cNvPr id="1030" name="Rectangle 6">
            <a:extLst>
              <a:ext uri="{FF2B5EF4-FFF2-40B4-BE49-F238E27FC236}">
                <a16:creationId xmlns:a16="http://schemas.microsoft.com/office/drawing/2014/main" id="{9103688B-E587-811B-8838-F7633EC32979}"/>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1CD5ED5-C06F-407E-92E2-984524EF6AF6}"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026">
            <a:extLst>
              <a:ext uri="{FF2B5EF4-FFF2-40B4-BE49-F238E27FC236}">
                <a16:creationId xmlns:a16="http://schemas.microsoft.com/office/drawing/2014/main" id="{7E350B5E-BC0C-4CDF-92BE-041865E79189}"/>
              </a:ext>
            </a:extLst>
          </p:cNvPr>
          <p:cNvSpPr txBox="1">
            <a:spLocks noChangeArrowheads="1"/>
          </p:cNvSpPr>
          <p:nvPr/>
        </p:nvSpPr>
        <p:spPr bwMode="auto">
          <a:xfrm>
            <a:off x="457200" y="381000"/>
            <a:ext cx="8382000" cy="597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6600" b="1" i="1">
                <a:solidFill>
                  <a:schemeClr val="bg1"/>
                </a:solidFill>
                <a:latin typeface="Tahoma" panose="020B0604030504040204" pitchFamily="34" charset="0"/>
              </a:rPr>
              <a:t>Aims:</a:t>
            </a:r>
          </a:p>
          <a:p>
            <a:r>
              <a:rPr lang="en-GB" altLang="en-US" sz="3200">
                <a:solidFill>
                  <a:schemeClr val="bg1"/>
                </a:solidFill>
                <a:latin typeface="Tahoma" panose="020B0604030504040204" pitchFamily="34" charset="0"/>
              </a:rPr>
              <a:t> </a:t>
            </a:r>
          </a:p>
          <a:p>
            <a:pPr>
              <a:buFontTx/>
              <a:buChar char="•"/>
            </a:pPr>
            <a:r>
              <a:rPr lang="en-GB" altLang="en-US" sz="3200">
                <a:solidFill>
                  <a:schemeClr val="bg1"/>
                </a:solidFill>
                <a:latin typeface="Tahoma" panose="020B0604030504040204" pitchFamily="34" charset="0"/>
              </a:rPr>
              <a:t>Learn about hedgerows and monocultures from a presentation</a:t>
            </a:r>
          </a:p>
          <a:p>
            <a:pPr>
              <a:buFontTx/>
              <a:buChar char="•"/>
            </a:pPr>
            <a:endParaRPr lang="en-GB" altLang="en-US" sz="3200">
              <a:solidFill>
                <a:schemeClr val="bg1"/>
              </a:solidFill>
              <a:latin typeface="Tahoma" panose="020B0604030504040204" pitchFamily="34" charset="0"/>
            </a:endParaRPr>
          </a:p>
          <a:p>
            <a:pPr>
              <a:buFontTx/>
              <a:buChar char="•"/>
            </a:pPr>
            <a:r>
              <a:rPr lang="en-GB" altLang="en-US" sz="3200">
                <a:solidFill>
                  <a:schemeClr val="bg1"/>
                </a:solidFill>
                <a:latin typeface="Tahoma" panose="020B0604030504040204" pitchFamily="34" charset="0"/>
              </a:rPr>
              <a:t> Consolidate and add to this knowledge by making a summary sheet (using your green booklets as well)</a:t>
            </a:r>
          </a:p>
          <a:p>
            <a:pPr>
              <a:buFontTx/>
              <a:buChar char="•"/>
            </a:pPr>
            <a:endParaRPr lang="en-GB" altLang="en-US" sz="3200">
              <a:solidFill>
                <a:schemeClr val="bg1"/>
              </a:solidFill>
              <a:latin typeface="Tahoma" panose="020B0604030504040204" pitchFamily="34" charset="0"/>
            </a:endParaRPr>
          </a:p>
          <a:p>
            <a:pPr>
              <a:buFontTx/>
              <a:buChar char="•"/>
            </a:pPr>
            <a:r>
              <a:rPr lang="en-GB" altLang="en-US" sz="3200">
                <a:solidFill>
                  <a:schemeClr val="bg1"/>
                </a:solidFill>
                <a:latin typeface="Tahoma" panose="020B0604030504040204" pitchFamily="34" charset="0"/>
              </a:rPr>
              <a:t> Find out how how much you have learned by doing a mini-test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C21E4A31-70B4-BF5C-B2A1-BD9F1136B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9429" r="14882" b="7590"/>
          <a:stretch>
            <a:fillRect/>
          </a:stretch>
        </p:blipFill>
        <p:spPr bwMode="auto">
          <a:xfrm>
            <a:off x="0" y="2228850"/>
            <a:ext cx="9144000" cy="4629150"/>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a:extLst>
              <a:ext uri="{FF2B5EF4-FFF2-40B4-BE49-F238E27FC236}">
                <a16:creationId xmlns:a16="http://schemas.microsoft.com/office/drawing/2014/main" id="{AC1FAD87-4493-9889-FBC2-BC5A8A0D1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063" r="5000" b="86926"/>
          <a:stretch>
            <a:fillRect/>
          </a:stretch>
        </p:blipFill>
        <p:spPr bwMode="auto">
          <a:xfrm>
            <a:off x="0" y="0"/>
            <a:ext cx="9144000" cy="1481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a:extLst>
              <a:ext uri="{FF2B5EF4-FFF2-40B4-BE49-F238E27FC236}">
                <a16:creationId xmlns:a16="http://schemas.microsoft.com/office/drawing/2014/main" id="{0841993B-0578-8E7A-D291-B84E1AA8F7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40" t="2345" r="2499" b="59395"/>
          <a:stretch>
            <a:fillRect/>
          </a:stretch>
        </p:blipFill>
        <p:spPr bwMode="auto">
          <a:xfrm>
            <a:off x="0" y="304800"/>
            <a:ext cx="9144000" cy="5413375"/>
          </a:xfrm>
          <a:prstGeom prst="rect">
            <a:avLst/>
          </a:prstGeom>
          <a:noFill/>
          <a:extLst>
            <a:ext uri="{909E8E84-426E-40DD-AFC4-6F175D3DCCD1}">
              <a14:hiddenFill xmlns:a14="http://schemas.microsoft.com/office/drawing/2010/main">
                <a:solidFill>
                  <a:srgbClr val="FFFFFF"/>
                </a:solidFill>
              </a14:hiddenFill>
            </a:ext>
          </a:extLst>
        </p:spPr>
      </p:pic>
      <p:sp>
        <p:nvSpPr>
          <p:cNvPr id="5126" name="Line 6">
            <a:extLst>
              <a:ext uri="{FF2B5EF4-FFF2-40B4-BE49-F238E27FC236}">
                <a16:creationId xmlns:a16="http://schemas.microsoft.com/office/drawing/2014/main" id="{92F958DC-3D33-DF51-C39A-BCE91B371D97}"/>
              </a:ext>
            </a:extLst>
          </p:cNvPr>
          <p:cNvSpPr>
            <a:spLocks noChangeShapeType="1"/>
          </p:cNvSpPr>
          <p:nvPr/>
        </p:nvSpPr>
        <p:spPr bwMode="auto">
          <a:xfrm flipV="1">
            <a:off x="2286000" y="1295400"/>
            <a:ext cx="4648200" cy="2514600"/>
          </a:xfrm>
          <a:prstGeom prst="line">
            <a:avLst/>
          </a:prstGeom>
          <a:noFill/>
          <a:ln w="36195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0-#ppt_w/2"/>
                                          </p:val>
                                        </p:tav>
                                        <p:tav tm="100000">
                                          <p:val>
                                            <p:strVal val="#ppt_x"/>
                                          </p:val>
                                        </p:tav>
                                      </p:tavLst>
                                    </p:anim>
                                    <p:anim calcmode="lin" valueType="num">
                                      <p:cBhvr additive="base">
                                        <p:cTn id="8" dur="500" fill="hold"/>
                                        <p:tgtEl>
                                          <p:spTgt spid="512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126"/>
                                        </p:tgtEl>
                                        <p:attrNameLst>
                                          <p:attrName>style.visibility</p:attrName>
                                        </p:attrNameLst>
                                      </p:cBhvr>
                                      <p:to>
                                        <p:strVal val="visible"/>
                                      </p:to>
                                    </p:set>
                                    <p:anim calcmode="lin" valueType="num">
                                      <p:cBhvr additive="base">
                                        <p:cTn id="13" dur="500" fill="hold"/>
                                        <p:tgtEl>
                                          <p:spTgt spid="5126"/>
                                        </p:tgtEl>
                                        <p:attrNameLst>
                                          <p:attrName>ppt_x</p:attrName>
                                        </p:attrNameLst>
                                      </p:cBhvr>
                                      <p:tavLst>
                                        <p:tav tm="0">
                                          <p:val>
                                            <p:strVal val="0-#ppt_w/2"/>
                                          </p:val>
                                        </p:tav>
                                        <p:tav tm="100000">
                                          <p:val>
                                            <p:strVal val="#ppt_x"/>
                                          </p:val>
                                        </p:tav>
                                      </p:tavLst>
                                    </p:anim>
                                    <p:anim calcmode="lin" valueType="num">
                                      <p:cBhvr additive="base">
                                        <p:cTn id="14"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a:extLst>
              <a:ext uri="{FF2B5EF4-FFF2-40B4-BE49-F238E27FC236}">
                <a16:creationId xmlns:a16="http://schemas.microsoft.com/office/drawing/2014/main" id="{A772217C-222B-8A9C-890F-3930F315B1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167" t="40639" r="4167" b="28102"/>
          <a:stretch>
            <a:fillRect/>
          </a:stretch>
        </p:blipFill>
        <p:spPr bwMode="auto">
          <a:xfrm>
            <a:off x="0" y="0"/>
            <a:ext cx="9144000" cy="44323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7F97D6C5-A016-0EA7-BA98-D580280A6F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99" t="71550" r="4167" b="3830"/>
          <a:stretch>
            <a:fillRect/>
          </a:stretch>
        </p:blipFill>
        <p:spPr bwMode="auto">
          <a:xfrm>
            <a:off x="0" y="3429000"/>
            <a:ext cx="9144000"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a:extLst>
              <a:ext uri="{FF2B5EF4-FFF2-40B4-BE49-F238E27FC236}">
                <a16:creationId xmlns:a16="http://schemas.microsoft.com/office/drawing/2014/main" id="{80425B35-8C4C-EBC4-3456-650E86A424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750"/>
            <a:ext cx="9144000" cy="6064250"/>
          </a:xfrm>
          <a:prstGeom prst="rect">
            <a:avLst/>
          </a:prstGeom>
          <a:noFill/>
          <a:extLst>
            <a:ext uri="{909E8E84-426E-40DD-AFC4-6F175D3DCCD1}">
              <a14:hiddenFill xmlns:a14="http://schemas.microsoft.com/office/drawing/2010/main">
                <a:solidFill>
                  <a:srgbClr val="FFFFFF"/>
                </a:solidFill>
              </a14:hiddenFill>
            </a:ext>
          </a:extLst>
        </p:spPr>
      </p:pic>
      <p:sp>
        <p:nvSpPr>
          <p:cNvPr id="9220" name="Rectangle 4">
            <a:extLst>
              <a:ext uri="{FF2B5EF4-FFF2-40B4-BE49-F238E27FC236}">
                <a16:creationId xmlns:a16="http://schemas.microsoft.com/office/drawing/2014/main" id="{06CD8ECA-1B47-315C-99F2-8332B5E256D3}"/>
              </a:ext>
            </a:extLst>
          </p:cNvPr>
          <p:cNvSpPr>
            <a:spLocks noChangeArrowheads="1"/>
          </p:cNvSpPr>
          <p:nvPr/>
        </p:nvSpPr>
        <p:spPr bwMode="auto">
          <a:xfrm>
            <a:off x="0" y="152400"/>
            <a:ext cx="9144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altLang="en-US" sz="3200" b="1"/>
              <a:t>In general the larger the hedge, the more birds and more species are found.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457404A8-9F62-F253-6CF5-38740F1B55DC}"/>
              </a:ext>
            </a:extLst>
          </p:cNvPr>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a:latin typeface="Arial" panose="020B0604020202020204" pitchFamily="34" charset="0"/>
                <a:cs typeface="Arial" panose="020B0604020202020204" pitchFamily="34" charset="0"/>
              </a:rPr>
              <a:t>This powerpoint was kindly donated to </a:t>
            </a:r>
            <a:r>
              <a:rPr lang="en-GB" altLang="en-US">
                <a:latin typeface="Arial" panose="020B0604020202020204" pitchFamily="34" charset="0"/>
                <a:cs typeface="Arial" panose="020B0604020202020204" pitchFamily="34" charset="0"/>
                <a:hlinkClick r:id="rId3"/>
              </a:rPr>
              <a:t>www.worldofteaching.com</a:t>
            </a:r>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a:p>
            <a:r>
              <a:rPr lang="en-GB" altLang="en-US">
                <a:latin typeface="Arial" panose="020B0604020202020204" pitchFamily="34" charset="0"/>
                <a:cs typeface="Arial" panose="020B0604020202020204" pitchFamily="34" charset="0"/>
                <a:hlinkClick r:id="rId3"/>
              </a:rPr>
              <a:t>http://www.worldofteaching.com</a:t>
            </a:r>
            <a:r>
              <a:rPr lang="en-GB" altLang="en-US">
                <a:latin typeface="Arial" panose="020B0604020202020204" pitchFamily="34" charset="0"/>
                <a:cs typeface="Arial" panose="020B0604020202020204" pitchFamily="34" charset="0"/>
              </a:rPr>
              <a:t> is home to over a thousand powerpoints submitted by teachers. This is a completely free site and requires no registration. Please visit and I hope it will help in your teaching.</a:t>
            </a:r>
            <a:endParaRPr lang="en-US" altLang="en-US">
              <a:latin typeface="Arial" panose="020B0604020202020204" pitchFamily="34" charset="0"/>
              <a:cs typeface="Arial" panose="020B060402020202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monoculture cropping">
            <a:extLst>
              <a:ext uri="{FF2B5EF4-FFF2-40B4-BE49-F238E27FC236}">
                <a16:creationId xmlns:a16="http://schemas.microsoft.com/office/drawing/2014/main" id="{D1D23EDF-E8C4-F934-28CE-B3D1CF3D7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389"/>
          <a:stretch>
            <a:fillRect/>
          </a:stretch>
        </p:blipFill>
        <p:spPr bwMode="auto">
          <a:xfrm>
            <a:off x="0" y="0"/>
            <a:ext cx="9144000" cy="6975475"/>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a:extLst>
              <a:ext uri="{FF2B5EF4-FFF2-40B4-BE49-F238E27FC236}">
                <a16:creationId xmlns:a16="http://schemas.microsoft.com/office/drawing/2014/main" id="{54C4A117-A54E-C793-42DC-63A1869CBEEC}"/>
              </a:ext>
            </a:extLst>
          </p:cNvPr>
          <p:cNvSpPr>
            <a:spLocks noChangeArrowheads="1"/>
          </p:cNvSpPr>
          <p:nvPr/>
        </p:nvSpPr>
        <p:spPr bwMode="auto">
          <a:xfrm>
            <a:off x="13239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4101" name="WordArt 5">
            <a:extLst>
              <a:ext uri="{FF2B5EF4-FFF2-40B4-BE49-F238E27FC236}">
                <a16:creationId xmlns:a16="http://schemas.microsoft.com/office/drawing/2014/main" id="{4A0EC5E1-2235-0062-02F4-98EE48D49AB7}"/>
              </a:ext>
            </a:extLst>
          </p:cNvPr>
          <p:cNvSpPr>
            <a:spLocks noChangeArrowheads="1" noChangeShapeType="1" noTextEdit="1"/>
          </p:cNvSpPr>
          <p:nvPr/>
        </p:nvSpPr>
        <p:spPr bwMode="auto">
          <a:xfrm>
            <a:off x="304800" y="2514600"/>
            <a:ext cx="8458200" cy="1295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kern="10" spc="720">
                <a:gradFill rotWithShape="0">
                  <a:gsLst>
                    <a:gs pos="0">
                      <a:srgbClr val="AAAAAA"/>
                    </a:gs>
                    <a:gs pos="100000">
                      <a:srgbClr val="FFFFFF"/>
                    </a:gs>
                  </a:gsLst>
                  <a:lin ang="5400000" scaled="1"/>
                </a:gradFill>
                <a:effectLst>
                  <a:outerShdw dist="45791" dir="3378596" algn="ctr" rotWithShape="0">
                    <a:srgbClr val="4D4D4D"/>
                  </a:outerShdw>
                </a:effectLst>
                <a:latin typeface="Arial Black" panose="020B0A04020102020204" pitchFamily="34" charset="0"/>
              </a:rPr>
              <a:t>MONOCULTURE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a:extLst>
              <a:ext uri="{FF2B5EF4-FFF2-40B4-BE49-F238E27FC236}">
                <a16:creationId xmlns:a16="http://schemas.microsoft.com/office/drawing/2014/main" id="{A7DB80B1-C354-A9C3-FF75-68F783CEBE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27075"/>
            <a:ext cx="9144000" cy="614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0" name="Rectangle 2">
            <a:extLst>
              <a:ext uri="{FF2B5EF4-FFF2-40B4-BE49-F238E27FC236}">
                <a16:creationId xmlns:a16="http://schemas.microsoft.com/office/drawing/2014/main" id="{63311580-9A1C-38DD-7E5F-5D2E3EACD7B5}"/>
              </a:ext>
            </a:extLst>
          </p:cNvPr>
          <p:cNvSpPr>
            <a:spLocks noChangeArrowheads="1"/>
          </p:cNvSpPr>
          <p:nvPr/>
        </p:nvSpPr>
        <p:spPr bwMode="auto">
          <a:xfrm>
            <a:off x="1588" y="2895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051" name="Rectangle 3">
            <a:extLst>
              <a:ext uri="{FF2B5EF4-FFF2-40B4-BE49-F238E27FC236}">
                <a16:creationId xmlns:a16="http://schemas.microsoft.com/office/drawing/2014/main" id="{02D6CE8B-60DF-3A40-33B0-1C955B025ABF}"/>
              </a:ext>
            </a:extLst>
          </p:cNvPr>
          <p:cNvSpPr>
            <a:spLocks noChangeArrowheads="1"/>
          </p:cNvSpPr>
          <p:nvPr/>
        </p:nvSpPr>
        <p:spPr bwMode="auto">
          <a:xfrm>
            <a:off x="0" y="457200"/>
            <a:ext cx="83820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altLang="en-US" sz="4000" b="1">
                <a:latin typeface="Arial" panose="020B0604020202020204" pitchFamily="34" charset="0"/>
                <a:cs typeface="Arial" panose="020B0604020202020204" pitchFamily="34" charset="0"/>
              </a:rPr>
              <a:t>Monoculture</a:t>
            </a:r>
            <a:r>
              <a:rPr lang="en-GB" altLang="en-US" sz="2800">
                <a:latin typeface="Arial" panose="020B0604020202020204" pitchFamily="34" charset="0"/>
                <a:cs typeface="Arial" panose="020B0604020202020204" pitchFamily="34" charset="0"/>
              </a:rPr>
              <a:t>   </a:t>
            </a:r>
            <a:br>
              <a:rPr lang="en-GB" altLang="en-US" sz="2800">
                <a:latin typeface="Arial" panose="020B0604020202020204" pitchFamily="34" charset="0"/>
                <a:cs typeface="Arial" panose="020B0604020202020204" pitchFamily="34" charset="0"/>
              </a:rPr>
            </a:br>
            <a:r>
              <a:rPr lang="en-GB" altLang="en-US" sz="2800">
                <a:latin typeface="Arial" panose="020B0604020202020204" pitchFamily="34" charset="0"/>
                <a:cs typeface="Arial" panose="020B0604020202020204" pitchFamily="34" charset="0"/>
              </a:rPr>
              <a:t>the growth of the same plant species in close proximity, with few or no other types of plant present. (tomato field)</a:t>
            </a:r>
            <a:endParaRPr lang="en-GB" altLang="en-US" sz="2900"/>
          </a:p>
          <a:p>
            <a:pPr eaLnBrk="0" hangingPunct="0"/>
            <a:endParaRPr lang="en-GB" altLang="en-US" sz="5400"/>
          </a:p>
        </p:txBody>
      </p:sp>
      <p:sp>
        <p:nvSpPr>
          <p:cNvPr id="2052" name="Rectangle 4">
            <a:extLst>
              <a:ext uri="{FF2B5EF4-FFF2-40B4-BE49-F238E27FC236}">
                <a16:creationId xmlns:a16="http://schemas.microsoft.com/office/drawing/2014/main" id="{1C331D74-B0D5-5B79-C414-315D753EA4D3}"/>
              </a:ext>
            </a:extLst>
          </p:cNvPr>
          <p:cNvSpPr>
            <a:spLocks noChangeArrowheads="1"/>
          </p:cNvSpPr>
          <p:nvPr/>
        </p:nvSpPr>
        <p:spPr bwMode="auto">
          <a:xfrm>
            <a:off x="1588" y="2895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054" name="Rectangle 6">
            <a:extLst>
              <a:ext uri="{FF2B5EF4-FFF2-40B4-BE49-F238E27FC236}">
                <a16:creationId xmlns:a16="http://schemas.microsoft.com/office/drawing/2014/main" id="{30E29CA1-8081-5BB8-DFD9-3B84BB9BCEDC}"/>
              </a:ext>
            </a:extLst>
          </p:cNvPr>
          <p:cNvSpPr>
            <a:spLocks noChangeArrowheads="1"/>
          </p:cNvSpPr>
          <p:nvPr/>
        </p:nvSpPr>
        <p:spPr bwMode="auto">
          <a:xfrm>
            <a:off x="1588" y="2895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403F032-78F1-2164-AFBB-E8F70EAFC451}"/>
              </a:ext>
            </a:extLst>
          </p:cNvPr>
          <p:cNvSpPr>
            <a:spLocks noChangeArrowheads="1"/>
          </p:cNvSpPr>
          <p:nvPr/>
        </p:nvSpPr>
        <p:spPr bwMode="auto">
          <a:xfrm>
            <a:off x="381000" y="457200"/>
            <a:ext cx="8253413" cy="600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5400" b="1">
                <a:cs typeface="Times New Roman" panose="02020603050405020304" pitchFamily="18" charset="0"/>
              </a:rPr>
              <a:t>Monoculture:</a:t>
            </a:r>
          </a:p>
          <a:p>
            <a:endParaRPr lang="en-GB" altLang="en-US" sz="5400" b="1">
              <a:cs typeface="Times New Roman" panose="02020603050405020304" pitchFamily="18" charset="0"/>
            </a:endParaRPr>
          </a:p>
          <a:p>
            <a:pPr>
              <a:buFontTx/>
              <a:buChar char="•"/>
            </a:pPr>
            <a:r>
              <a:rPr lang="en-GB" altLang="en-US" sz="4000">
                <a:cs typeface="Times New Roman" panose="02020603050405020304" pitchFamily="18" charset="0"/>
              </a:rPr>
              <a:t> Increases the productivity of farmland by growing only the best variety of crop.</a:t>
            </a:r>
          </a:p>
          <a:p>
            <a:pPr>
              <a:buFontTx/>
              <a:buChar char="•"/>
            </a:pPr>
            <a:r>
              <a:rPr lang="en-GB" altLang="en-US" sz="4000">
                <a:cs typeface="Times New Roman" panose="02020603050405020304" pitchFamily="18" charset="0"/>
              </a:rPr>
              <a:t> Allows more than one crop per year.</a:t>
            </a:r>
          </a:p>
          <a:p>
            <a:pPr>
              <a:buFontTx/>
              <a:buChar char="•"/>
            </a:pPr>
            <a:r>
              <a:rPr lang="en-GB" altLang="en-US" sz="4000">
                <a:cs typeface="Times New Roman" panose="02020603050405020304" pitchFamily="18" charset="0"/>
              </a:rPr>
              <a:t> Simplifies sowing and harvesting of the crop.</a:t>
            </a:r>
          </a:p>
          <a:p>
            <a:pPr>
              <a:buFontTx/>
              <a:buChar char="•"/>
            </a:pPr>
            <a:r>
              <a:rPr lang="en-GB" altLang="en-US" sz="4000">
                <a:cs typeface="Times New Roman" panose="02020603050405020304" pitchFamily="18" charset="0"/>
              </a:rPr>
              <a:t> Reduces labour costs.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CC7CC9F-2E5C-CE3E-81C0-7AFB4F02E46A}"/>
              </a:ext>
            </a:extLst>
          </p:cNvPr>
          <p:cNvSpPr>
            <a:spLocks noChangeArrowheads="1"/>
          </p:cNvSpPr>
          <p:nvPr/>
        </p:nvSpPr>
        <p:spPr bwMode="auto">
          <a:xfrm>
            <a:off x="0" y="533400"/>
            <a:ext cx="8763000" cy="502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143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lvl="1" eaLnBrk="0" hangingPunct="0"/>
            <a:r>
              <a:rPr lang="en-GB" altLang="en-US" sz="4400" b="1">
                <a:cs typeface="Times New Roman" panose="02020603050405020304" pitchFamily="18" charset="0"/>
              </a:rPr>
              <a:t>Monoculture has a major impact on the environment:</a:t>
            </a:r>
          </a:p>
          <a:p>
            <a:pPr lvl="1" eaLnBrk="0" hangingPunct="0"/>
            <a:endParaRPr lang="en-GB" altLang="en-US" sz="4400" b="1">
              <a:cs typeface="Times New Roman" panose="02020603050405020304" pitchFamily="18" charset="0"/>
            </a:endParaRPr>
          </a:p>
          <a:p>
            <a:pPr lvl="1" eaLnBrk="0" hangingPunct="0"/>
            <a:r>
              <a:rPr lang="en-GB" altLang="en-US" sz="3200">
                <a:latin typeface="Symbol" panose="05050102010706020507" pitchFamily="18" charset="2"/>
                <a:cs typeface="Times New Roman" panose="02020603050405020304" pitchFamily="18" charset="0"/>
              </a:rPr>
              <a:t>· </a:t>
            </a:r>
            <a:r>
              <a:rPr lang="en-GB" altLang="en-US" sz="3200">
                <a:cs typeface="Times New Roman" panose="02020603050405020304" pitchFamily="18" charset="0"/>
              </a:rPr>
              <a:t>Reduces genetic diversity and renders all crops in a region susceptible to disease.</a:t>
            </a:r>
          </a:p>
          <a:p>
            <a:pPr lvl="1" eaLnBrk="0" hangingPunct="0"/>
            <a:r>
              <a:rPr lang="en-GB" altLang="en-US" sz="3200">
                <a:latin typeface="Symbol" panose="05050102010706020507" pitchFamily="18" charset="2"/>
                <a:cs typeface="Times New Roman" panose="02020603050405020304" pitchFamily="18" charset="0"/>
              </a:rPr>
              <a:t>· </a:t>
            </a:r>
            <a:r>
              <a:rPr lang="en-GB" altLang="en-US" sz="3200">
                <a:cs typeface="Times New Roman" panose="02020603050405020304" pitchFamily="18" charset="0"/>
              </a:rPr>
              <a:t>Fertilisers required to maintain soil fertility.</a:t>
            </a:r>
          </a:p>
          <a:p>
            <a:pPr lvl="1" eaLnBrk="0" hangingPunct="0"/>
            <a:r>
              <a:rPr lang="en-GB" altLang="en-US" sz="3200">
                <a:latin typeface="Symbol" panose="05050102010706020507" pitchFamily="18" charset="2"/>
                <a:cs typeface="Times New Roman" panose="02020603050405020304" pitchFamily="18" charset="0"/>
              </a:rPr>
              <a:t>· </a:t>
            </a:r>
            <a:r>
              <a:rPr lang="en-GB" altLang="en-US" sz="3200">
                <a:cs typeface="Times New Roman" panose="02020603050405020304" pitchFamily="18" charset="0"/>
              </a:rPr>
              <a:t>Pesticides are required to keep crops healthy.</a:t>
            </a:r>
          </a:p>
          <a:p>
            <a:pPr lvl="1" eaLnBrk="0" hangingPunct="0"/>
            <a:r>
              <a:rPr lang="en-GB" altLang="en-US" sz="3200">
                <a:latin typeface="Symbol" panose="05050102010706020507" pitchFamily="18" charset="2"/>
                <a:cs typeface="Times New Roman" panose="02020603050405020304" pitchFamily="18" charset="0"/>
              </a:rPr>
              <a:t>· </a:t>
            </a:r>
            <a:r>
              <a:rPr lang="en-GB" altLang="en-US" sz="3200">
                <a:cs typeface="Times New Roman" panose="02020603050405020304" pitchFamily="18" charset="0"/>
              </a:rPr>
              <a:t>Monoculture reduces species diversity.</a:t>
            </a:r>
          </a:p>
          <a:p>
            <a:pPr lvl="1" eaLnBrk="0" hangingPunct="0"/>
            <a:r>
              <a:rPr lang="en-GB" altLang="en-US" sz="3200">
                <a:latin typeface="Symbol" panose="05050102010706020507" pitchFamily="18" charset="2"/>
                <a:cs typeface="Times New Roman" panose="02020603050405020304" pitchFamily="18" charset="0"/>
              </a:rPr>
              <a:t>· </a:t>
            </a:r>
            <a:r>
              <a:rPr lang="en-GB" altLang="en-US" sz="3200">
                <a:cs typeface="Times New Roman" panose="02020603050405020304" pitchFamily="18" charset="0"/>
              </a:rPr>
              <a:t>Less attractive countryside.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adult boll weevil feeding">
            <a:extLst>
              <a:ext uri="{FF2B5EF4-FFF2-40B4-BE49-F238E27FC236}">
                <a16:creationId xmlns:a16="http://schemas.microsoft.com/office/drawing/2014/main" id="{9B73F4DD-0537-5C8B-4801-08AA83B3DB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7860" b="24478"/>
          <a:stretch>
            <a:fillRect/>
          </a:stretch>
        </p:blipFill>
        <p:spPr bwMode="auto">
          <a:xfrm>
            <a:off x="0" y="2670175"/>
            <a:ext cx="9144000" cy="418782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a:extLst>
              <a:ext uri="{FF2B5EF4-FFF2-40B4-BE49-F238E27FC236}">
                <a16:creationId xmlns:a16="http://schemas.microsoft.com/office/drawing/2014/main" id="{CA9042B0-B349-115B-86D2-6168397421D3}"/>
              </a:ext>
            </a:extLst>
          </p:cNvPr>
          <p:cNvSpPr>
            <a:spLocks noChangeArrowheads="1"/>
          </p:cNvSpPr>
          <p:nvPr/>
        </p:nvSpPr>
        <p:spPr bwMode="auto">
          <a:xfrm>
            <a:off x="0" y="0"/>
            <a:ext cx="9144000"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3200" b="1"/>
              <a:t>E.g of pests and monoculture. </a:t>
            </a:r>
          </a:p>
          <a:p>
            <a:r>
              <a:rPr lang="en-GB" altLang="en-US" sz="2800"/>
              <a:t>The boll weevil eats the cotton plant. It wiped out much of the cotton crop in the affected states in the USA between 1895 and 1910. Severe economic consequences ensued, because cotton was the main crop, and only one strain of cotton was grown.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AA45146-F0CB-4723-CE08-A08C6B398D73}"/>
              </a:ext>
            </a:extLst>
          </p:cNvPr>
          <p:cNvSpPr>
            <a:spLocks noChangeArrowheads="1"/>
          </p:cNvSpPr>
          <p:nvPr/>
        </p:nvSpPr>
        <p:spPr bwMode="auto">
          <a:xfrm>
            <a:off x="228600" y="609600"/>
            <a:ext cx="8839200"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4000" b="1">
                <a:cs typeface="Times New Roman" panose="02020603050405020304" pitchFamily="18" charset="0"/>
              </a:rPr>
              <a:t>Traditional crop rotations, where different crops are grown in a field each year:</a:t>
            </a:r>
          </a:p>
          <a:p>
            <a:pPr eaLnBrk="0" hangingPunct="0">
              <a:spcBef>
                <a:spcPct val="50000"/>
              </a:spcBef>
              <a:buFontTx/>
              <a:buChar char="•"/>
            </a:pPr>
            <a:r>
              <a:rPr lang="en-GB" altLang="en-US" sz="3200">
                <a:cs typeface="Times New Roman" panose="02020603050405020304" pitchFamily="18" charset="0"/>
              </a:rPr>
              <a:t> Breaks the life cycles of pests (since their host is changing)</a:t>
            </a:r>
          </a:p>
          <a:p>
            <a:pPr eaLnBrk="0" hangingPunct="0">
              <a:spcBef>
                <a:spcPct val="50000"/>
              </a:spcBef>
              <a:buFontTx/>
              <a:buChar char="•"/>
            </a:pPr>
            <a:r>
              <a:rPr lang="en-GB" altLang="en-US" sz="3200">
                <a:cs typeface="Times New Roman" panose="02020603050405020304" pitchFamily="18" charset="0"/>
              </a:rPr>
              <a:t> Improves soil texture (since different crops have different root structures and methods of cultivation)</a:t>
            </a:r>
          </a:p>
          <a:p>
            <a:pPr eaLnBrk="0" hangingPunct="0">
              <a:spcBef>
                <a:spcPct val="50000"/>
              </a:spcBef>
              <a:buFontTx/>
              <a:buChar char="•"/>
            </a:pPr>
            <a:r>
              <a:rPr lang="en-GB" altLang="en-US" sz="3200">
                <a:cs typeface="Times New Roman" panose="02020603050405020304" pitchFamily="18" charset="0"/>
              </a:rPr>
              <a:t> Can increase soil nitrogen (by planting nitrogen-fixing legumes).</a:t>
            </a:r>
            <a:endParaRPr lang="en-GB" altLang="en-US" sz="5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a:extLst>
              <a:ext uri="{FF2B5EF4-FFF2-40B4-BE49-F238E27FC236}">
                <a16:creationId xmlns:a16="http://schemas.microsoft.com/office/drawing/2014/main" id="{6876048E-B6A6-593E-70A5-0A65F50DC0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extLst>
            <a:ext uri="{909E8E84-426E-40DD-AFC4-6F175D3DCCD1}">
              <a14:hiddenFill xmlns:a14="http://schemas.microsoft.com/office/drawing/2010/main">
                <a:solidFill>
                  <a:srgbClr val="FFFFFF"/>
                </a:solidFill>
              </a14:hiddenFill>
            </a:ext>
          </a:extLst>
        </p:spPr>
      </p:pic>
      <p:sp>
        <p:nvSpPr>
          <p:cNvPr id="8196" name="WordArt 4">
            <a:extLst>
              <a:ext uri="{FF2B5EF4-FFF2-40B4-BE49-F238E27FC236}">
                <a16:creationId xmlns:a16="http://schemas.microsoft.com/office/drawing/2014/main" id="{AA4AC1AB-AD65-7C91-AE47-9479A52E80BD}"/>
              </a:ext>
            </a:extLst>
          </p:cNvPr>
          <p:cNvSpPr>
            <a:spLocks noChangeArrowheads="1" noChangeShapeType="1" noTextEdit="1"/>
          </p:cNvSpPr>
          <p:nvPr/>
        </p:nvSpPr>
        <p:spPr bwMode="auto">
          <a:xfrm>
            <a:off x="152400" y="2514600"/>
            <a:ext cx="8839200" cy="1447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kern="10" spc="720">
                <a:gradFill rotWithShape="0">
                  <a:gsLst>
                    <a:gs pos="0">
                      <a:srgbClr val="AAAAAA"/>
                    </a:gs>
                    <a:gs pos="100000">
                      <a:srgbClr val="FFFFFF"/>
                    </a:gs>
                  </a:gsLst>
                  <a:lin ang="5400000" scaled="1"/>
                </a:gradFill>
                <a:effectLst>
                  <a:outerShdw dist="45791" dir="3378596" algn="ctr" rotWithShape="0">
                    <a:srgbClr val="4D4D4D"/>
                  </a:outerShdw>
                </a:effectLst>
                <a:latin typeface="Arial Black" panose="020B0A04020102020204" pitchFamily="34" charset="0"/>
              </a:rPr>
              <a:t>HEDGEROWS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C2B03C3C-31F6-52C3-0FF5-CA1F583F1E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99" t="14052" r="13480" b="50571"/>
          <a:stretch>
            <a:fillRect/>
          </a:stretch>
        </p:blipFill>
        <p:spPr bwMode="auto">
          <a:xfrm>
            <a:off x="0" y="2998788"/>
            <a:ext cx="9144000" cy="3859212"/>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a:extLst>
              <a:ext uri="{FF2B5EF4-FFF2-40B4-BE49-F238E27FC236}">
                <a16:creationId xmlns:a16="http://schemas.microsoft.com/office/drawing/2014/main" id="{4B7777F7-C86E-00AE-FA1E-6E95A19063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063" r="5000" b="86926"/>
          <a:stretch>
            <a:fillRect/>
          </a:stretch>
        </p:blipFill>
        <p:spPr bwMode="auto">
          <a:xfrm>
            <a:off x="0" y="0"/>
            <a:ext cx="9144000" cy="1481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361</Words>
  <Application>Microsoft Office PowerPoint</Application>
  <PresentationFormat>On-screen Show (4:3)</PresentationFormat>
  <Paragraphs>50</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Times New Roman</vt:lpstr>
      <vt:lpstr>Tahoma</vt:lpstr>
      <vt:lpstr>Arial</vt:lpstr>
      <vt:lpstr>Symbol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 Mary's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 C Smith</dc:creator>
  <cp:lastModifiedBy>Nayan GRIFFITHS</cp:lastModifiedBy>
  <cp:revision>13</cp:revision>
  <dcterms:created xsi:type="dcterms:W3CDTF">2003-05-06T21:32:31Z</dcterms:created>
  <dcterms:modified xsi:type="dcterms:W3CDTF">2023-03-14T11:27:23Z</dcterms:modified>
</cp:coreProperties>
</file>