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6AF9FD8-6E41-E763-A214-E2CABF6EFDD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E340092B-7275-80CE-C090-FCEF5F2EE36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5DA82332-AA8F-D329-D25D-A118D0B23D8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9519E528-7DD6-86AD-D65E-6ED13CB7ACB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8169A1C1-89F1-6E71-C870-1C0E96ACDF6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4D690E27-B662-E31D-0192-9E0DC1DF5A4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1005E31-B338-48E1-A8D9-88DC1CDF4A8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FAFB49-A047-8E8A-7110-81B17122FA29}"/>
              </a:ext>
            </a:extLst>
          </p:cNvPr>
          <p:cNvSpPr>
            <a:spLocks noGrp="1" noChangeArrowheads="1"/>
          </p:cNvSpPr>
          <p:nvPr>
            <p:ph type="sldNum" sz="quarter" idx="5"/>
          </p:nvPr>
        </p:nvSpPr>
        <p:spPr>
          <a:ln/>
        </p:spPr>
        <p:txBody>
          <a:bodyPr/>
          <a:lstStyle/>
          <a:p>
            <a:fld id="{908BBB97-2D20-405A-908F-C27D3B9362F0}" type="slidenum">
              <a:rPr lang="en-US" altLang="en-US"/>
              <a:pPr/>
              <a:t>1</a:t>
            </a:fld>
            <a:endParaRPr lang="en-US" altLang="en-US"/>
          </a:p>
        </p:txBody>
      </p:sp>
      <p:sp>
        <p:nvSpPr>
          <p:cNvPr id="5122" name="Rectangle 2">
            <a:extLst>
              <a:ext uri="{FF2B5EF4-FFF2-40B4-BE49-F238E27FC236}">
                <a16:creationId xmlns:a16="http://schemas.microsoft.com/office/drawing/2014/main" id="{1213ACCB-08CC-48F0-3F96-49852C9ED4BB}"/>
              </a:ext>
            </a:extLst>
          </p:cNvPr>
          <p:cNvSpPr>
            <a:spLocks noRot="1" noChangeArrowheads="1" noTextEdit="1"/>
          </p:cNvSpPr>
          <p:nvPr>
            <p:ph type="sldImg"/>
          </p:nvPr>
        </p:nvSpPr>
        <p:spPr>
          <a:ln/>
        </p:spPr>
      </p:sp>
      <p:sp>
        <p:nvSpPr>
          <p:cNvPr id="5123" name="Rectangle 3">
            <a:extLst>
              <a:ext uri="{FF2B5EF4-FFF2-40B4-BE49-F238E27FC236}">
                <a16:creationId xmlns:a16="http://schemas.microsoft.com/office/drawing/2014/main" id="{EFB0EE9F-C86C-AA73-E87C-14AC3339B18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CCC932-0873-5B4A-66BE-DF4A37C83971}"/>
              </a:ext>
            </a:extLst>
          </p:cNvPr>
          <p:cNvSpPr>
            <a:spLocks noGrp="1" noChangeArrowheads="1"/>
          </p:cNvSpPr>
          <p:nvPr>
            <p:ph type="sldNum" sz="quarter" idx="5"/>
          </p:nvPr>
        </p:nvSpPr>
        <p:spPr>
          <a:ln/>
        </p:spPr>
        <p:txBody>
          <a:bodyPr/>
          <a:lstStyle/>
          <a:p>
            <a:fld id="{B13C1019-64BE-4C34-B5AB-051374862DE4}" type="slidenum">
              <a:rPr lang="en-US" altLang="en-US"/>
              <a:pPr/>
              <a:t>10</a:t>
            </a:fld>
            <a:endParaRPr lang="en-US" altLang="en-US"/>
          </a:p>
        </p:txBody>
      </p:sp>
      <p:sp>
        <p:nvSpPr>
          <p:cNvPr id="68610" name="Rectangle 2">
            <a:extLst>
              <a:ext uri="{FF2B5EF4-FFF2-40B4-BE49-F238E27FC236}">
                <a16:creationId xmlns:a16="http://schemas.microsoft.com/office/drawing/2014/main" id="{BA672A68-A481-879B-252B-11DC04A2C03C}"/>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805F4C73-D1C1-68CC-6EDE-17D02B40C8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FE0047-6383-2558-2740-74193B4467EA}"/>
              </a:ext>
            </a:extLst>
          </p:cNvPr>
          <p:cNvSpPr>
            <a:spLocks noGrp="1" noChangeArrowheads="1"/>
          </p:cNvSpPr>
          <p:nvPr>
            <p:ph type="sldNum" sz="quarter" idx="5"/>
          </p:nvPr>
        </p:nvSpPr>
        <p:spPr>
          <a:ln/>
        </p:spPr>
        <p:txBody>
          <a:bodyPr/>
          <a:lstStyle/>
          <a:p>
            <a:fld id="{147F8CFF-22E0-4A3B-B9F2-745D4FB9184B}" type="slidenum">
              <a:rPr lang="en-US" altLang="en-US"/>
              <a:pPr/>
              <a:t>11</a:t>
            </a:fld>
            <a:endParaRPr lang="en-US" altLang="en-US"/>
          </a:p>
        </p:txBody>
      </p:sp>
      <p:sp>
        <p:nvSpPr>
          <p:cNvPr id="69634" name="Rectangle 2">
            <a:extLst>
              <a:ext uri="{FF2B5EF4-FFF2-40B4-BE49-F238E27FC236}">
                <a16:creationId xmlns:a16="http://schemas.microsoft.com/office/drawing/2014/main" id="{33D30B65-C214-2680-4855-918745FBE6C5}"/>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81A2E00B-777E-C43C-42E6-F8D58955506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03205BD-4672-626B-C547-C8F01E2A2020}"/>
              </a:ext>
            </a:extLst>
          </p:cNvPr>
          <p:cNvSpPr>
            <a:spLocks noGrp="1" noChangeArrowheads="1"/>
          </p:cNvSpPr>
          <p:nvPr>
            <p:ph type="sldNum" sz="quarter" idx="5"/>
          </p:nvPr>
        </p:nvSpPr>
        <p:spPr>
          <a:ln/>
        </p:spPr>
        <p:txBody>
          <a:bodyPr/>
          <a:lstStyle/>
          <a:p>
            <a:fld id="{5BDD7670-0A44-4DB6-B782-6214AB0EC956}" type="slidenum">
              <a:rPr lang="en-US" altLang="en-US"/>
              <a:pPr/>
              <a:t>12</a:t>
            </a:fld>
            <a:endParaRPr lang="en-US" altLang="en-US"/>
          </a:p>
        </p:txBody>
      </p:sp>
      <p:sp>
        <p:nvSpPr>
          <p:cNvPr id="70658" name="Rectangle 2">
            <a:extLst>
              <a:ext uri="{FF2B5EF4-FFF2-40B4-BE49-F238E27FC236}">
                <a16:creationId xmlns:a16="http://schemas.microsoft.com/office/drawing/2014/main" id="{81E4D24A-1CC0-2689-6ECD-B9CCD29BA112}"/>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7F2C0245-76B5-CB42-DFC2-A7FBBCF150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2DD770-721C-641F-EEEB-1B90509CC379}"/>
              </a:ext>
            </a:extLst>
          </p:cNvPr>
          <p:cNvSpPr>
            <a:spLocks noGrp="1" noChangeArrowheads="1"/>
          </p:cNvSpPr>
          <p:nvPr>
            <p:ph type="sldNum" sz="quarter" idx="5"/>
          </p:nvPr>
        </p:nvSpPr>
        <p:spPr>
          <a:ln/>
        </p:spPr>
        <p:txBody>
          <a:bodyPr/>
          <a:lstStyle/>
          <a:p>
            <a:fld id="{0AE35B2D-ABC3-45CA-812D-7628B7C786AD}" type="slidenum">
              <a:rPr lang="en-US" altLang="en-US"/>
              <a:pPr/>
              <a:t>13</a:t>
            </a:fld>
            <a:endParaRPr lang="en-US" altLang="en-US"/>
          </a:p>
        </p:txBody>
      </p:sp>
      <p:sp>
        <p:nvSpPr>
          <p:cNvPr id="71682" name="Rectangle 2">
            <a:extLst>
              <a:ext uri="{FF2B5EF4-FFF2-40B4-BE49-F238E27FC236}">
                <a16:creationId xmlns:a16="http://schemas.microsoft.com/office/drawing/2014/main" id="{F22FB00B-22BF-F60A-FB0C-6826736AF55B}"/>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8230E180-E482-6C33-EA26-879735C181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72E04B-C3EB-BB6B-0BE0-57126B49EAA5}"/>
              </a:ext>
            </a:extLst>
          </p:cNvPr>
          <p:cNvSpPr>
            <a:spLocks noGrp="1" noChangeArrowheads="1"/>
          </p:cNvSpPr>
          <p:nvPr>
            <p:ph type="sldNum" sz="quarter" idx="5"/>
          </p:nvPr>
        </p:nvSpPr>
        <p:spPr>
          <a:ln/>
        </p:spPr>
        <p:txBody>
          <a:bodyPr/>
          <a:lstStyle/>
          <a:p>
            <a:fld id="{EB419C6A-FC4A-436A-9DD6-E50AF78EECDB}" type="slidenum">
              <a:rPr lang="en-US" altLang="en-US"/>
              <a:pPr/>
              <a:t>14</a:t>
            </a:fld>
            <a:endParaRPr lang="en-US" altLang="en-US"/>
          </a:p>
        </p:txBody>
      </p:sp>
      <p:sp>
        <p:nvSpPr>
          <p:cNvPr id="72706" name="Rectangle 2">
            <a:extLst>
              <a:ext uri="{FF2B5EF4-FFF2-40B4-BE49-F238E27FC236}">
                <a16:creationId xmlns:a16="http://schemas.microsoft.com/office/drawing/2014/main" id="{88665184-078B-0BBD-8171-1FB182B6199C}"/>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2A79F6F5-A4F4-BF8D-79ED-5405347DE9F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AEB5EF-A5E7-C70D-7E06-FD61D704DEA5}"/>
              </a:ext>
            </a:extLst>
          </p:cNvPr>
          <p:cNvSpPr>
            <a:spLocks noGrp="1" noChangeArrowheads="1"/>
          </p:cNvSpPr>
          <p:nvPr>
            <p:ph type="sldNum" sz="quarter" idx="5"/>
          </p:nvPr>
        </p:nvSpPr>
        <p:spPr>
          <a:ln/>
        </p:spPr>
        <p:txBody>
          <a:bodyPr/>
          <a:lstStyle/>
          <a:p>
            <a:fld id="{13C150FD-1B3C-455C-800F-766B79DC83C3}" type="slidenum">
              <a:rPr lang="en-US" altLang="en-US"/>
              <a:pPr/>
              <a:t>15</a:t>
            </a:fld>
            <a:endParaRPr lang="en-US" altLang="en-US"/>
          </a:p>
        </p:txBody>
      </p:sp>
      <p:sp>
        <p:nvSpPr>
          <p:cNvPr id="73730" name="Rectangle 2">
            <a:extLst>
              <a:ext uri="{FF2B5EF4-FFF2-40B4-BE49-F238E27FC236}">
                <a16:creationId xmlns:a16="http://schemas.microsoft.com/office/drawing/2014/main" id="{FA1F2A91-FE28-F018-5DD9-75C377B789E7}"/>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F9C05ADE-79A0-C5F9-1CC2-9A3E3277CF0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E5E69E-A5A5-B91E-B240-97124D26A83D}"/>
              </a:ext>
            </a:extLst>
          </p:cNvPr>
          <p:cNvSpPr>
            <a:spLocks noGrp="1" noChangeArrowheads="1"/>
          </p:cNvSpPr>
          <p:nvPr>
            <p:ph type="sldNum" sz="quarter" idx="5"/>
          </p:nvPr>
        </p:nvSpPr>
        <p:spPr>
          <a:ln/>
        </p:spPr>
        <p:txBody>
          <a:bodyPr/>
          <a:lstStyle/>
          <a:p>
            <a:fld id="{D1EA34D9-82A0-442C-ABFD-9A01200014DB}" type="slidenum">
              <a:rPr lang="en-US" altLang="en-US"/>
              <a:pPr/>
              <a:t>16</a:t>
            </a:fld>
            <a:endParaRPr lang="en-US" altLang="en-US"/>
          </a:p>
        </p:txBody>
      </p:sp>
      <p:sp>
        <p:nvSpPr>
          <p:cNvPr id="74754" name="Rectangle 2">
            <a:extLst>
              <a:ext uri="{FF2B5EF4-FFF2-40B4-BE49-F238E27FC236}">
                <a16:creationId xmlns:a16="http://schemas.microsoft.com/office/drawing/2014/main" id="{5485D8D4-6020-DFE7-79AD-A291711035C7}"/>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CC1C6684-1CE2-259A-CE73-FCA9EEC6404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F2B87E-B776-3F32-AE84-6D915CAA15A5}"/>
              </a:ext>
            </a:extLst>
          </p:cNvPr>
          <p:cNvSpPr>
            <a:spLocks noGrp="1" noChangeArrowheads="1"/>
          </p:cNvSpPr>
          <p:nvPr>
            <p:ph type="sldNum" sz="quarter" idx="5"/>
          </p:nvPr>
        </p:nvSpPr>
        <p:spPr>
          <a:ln/>
        </p:spPr>
        <p:txBody>
          <a:bodyPr/>
          <a:lstStyle/>
          <a:p>
            <a:fld id="{076815C8-504D-46EB-9514-B4CF4C491842}" type="slidenum">
              <a:rPr lang="en-US" altLang="en-US"/>
              <a:pPr/>
              <a:t>17</a:t>
            </a:fld>
            <a:endParaRPr lang="en-US" altLang="en-US"/>
          </a:p>
        </p:txBody>
      </p:sp>
      <p:sp>
        <p:nvSpPr>
          <p:cNvPr id="75778" name="Rectangle 2">
            <a:extLst>
              <a:ext uri="{FF2B5EF4-FFF2-40B4-BE49-F238E27FC236}">
                <a16:creationId xmlns:a16="http://schemas.microsoft.com/office/drawing/2014/main" id="{2403DF02-D437-7282-77B4-05C4415C7E96}"/>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769C6F10-CDA0-89D5-F146-A203069C83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4E06D1-AE46-EF3C-1938-5094A26E7235}"/>
              </a:ext>
            </a:extLst>
          </p:cNvPr>
          <p:cNvSpPr>
            <a:spLocks noGrp="1" noChangeArrowheads="1"/>
          </p:cNvSpPr>
          <p:nvPr>
            <p:ph type="sldNum" sz="quarter" idx="5"/>
          </p:nvPr>
        </p:nvSpPr>
        <p:spPr>
          <a:ln/>
        </p:spPr>
        <p:txBody>
          <a:bodyPr/>
          <a:lstStyle/>
          <a:p>
            <a:fld id="{7F7448C7-44F9-41B3-977B-7BB8D50C12B4}" type="slidenum">
              <a:rPr lang="en-US" altLang="en-US"/>
              <a:pPr/>
              <a:t>18</a:t>
            </a:fld>
            <a:endParaRPr lang="en-US" altLang="en-US"/>
          </a:p>
        </p:txBody>
      </p:sp>
      <p:sp>
        <p:nvSpPr>
          <p:cNvPr id="76802" name="Rectangle 2">
            <a:extLst>
              <a:ext uri="{FF2B5EF4-FFF2-40B4-BE49-F238E27FC236}">
                <a16:creationId xmlns:a16="http://schemas.microsoft.com/office/drawing/2014/main" id="{D8747DBC-864C-B114-11E7-F210A4F71961}"/>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6472901F-B1C0-C732-9C67-FDE86B40D4C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9E41DB-ED8C-0856-FE97-E4B5C1AEF354}"/>
              </a:ext>
            </a:extLst>
          </p:cNvPr>
          <p:cNvSpPr>
            <a:spLocks noGrp="1" noChangeArrowheads="1"/>
          </p:cNvSpPr>
          <p:nvPr>
            <p:ph type="sldNum" sz="quarter" idx="5"/>
          </p:nvPr>
        </p:nvSpPr>
        <p:spPr>
          <a:ln/>
        </p:spPr>
        <p:txBody>
          <a:bodyPr/>
          <a:lstStyle/>
          <a:p>
            <a:fld id="{50CFCF6D-CCBF-4703-BF91-A33D4B325E58}" type="slidenum">
              <a:rPr lang="en-US" altLang="en-US"/>
              <a:pPr/>
              <a:t>19</a:t>
            </a:fld>
            <a:endParaRPr lang="en-US" altLang="en-US"/>
          </a:p>
        </p:txBody>
      </p:sp>
      <p:sp>
        <p:nvSpPr>
          <p:cNvPr id="77826" name="Rectangle 2">
            <a:extLst>
              <a:ext uri="{FF2B5EF4-FFF2-40B4-BE49-F238E27FC236}">
                <a16:creationId xmlns:a16="http://schemas.microsoft.com/office/drawing/2014/main" id="{44780FFA-37B1-5FC6-8310-B551396F22BD}"/>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308DF32C-75FB-4E1D-A494-39A103ED56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957BF0-AB78-FC52-2029-E46704C85491}"/>
              </a:ext>
            </a:extLst>
          </p:cNvPr>
          <p:cNvSpPr>
            <a:spLocks noGrp="1" noChangeArrowheads="1"/>
          </p:cNvSpPr>
          <p:nvPr>
            <p:ph type="sldNum" sz="quarter" idx="5"/>
          </p:nvPr>
        </p:nvSpPr>
        <p:spPr>
          <a:ln/>
        </p:spPr>
        <p:txBody>
          <a:bodyPr/>
          <a:lstStyle/>
          <a:p>
            <a:fld id="{7DE74801-F19C-4788-B101-97D5780C67AB}" type="slidenum">
              <a:rPr lang="en-US" altLang="en-US"/>
              <a:pPr/>
              <a:t>2</a:t>
            </a:fld>
            <a:endParaRPr lang="en-US" altLang="en-US"/>
          </a:p>
        </p:txBody>
      </p:sp>
      <p:sp>
        <p:nvSpPr>
          <p:cNvPr id="60418" name="Rectangle 2">
            <a:extLst>
              <a:ext uri="{FF2B5EF4-FFF2-40B4-BE49-F238E27FC236}">
                <a16:creationId xmlns:a16="http://schemas.microsoft.com/office/drawing/2014/main" id="{621C862B-7A69-C0E5-C46C-FBEFD44CB18A}"/>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32B3908B-9BC3-2757-9FA2-650D2D5CBF3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2BA5C3-0F9A-935E-447E-B630873B0795}"/>
              </a:ext>
            </a:extLst>
          </p:cNvPr>
          <p:cNvSpPr>
            <a:spLocks noGrp="1" noChangeArrowheads="1"/>
          </p:cNvSpPr>
          <p:nvPr>
            <p:ph type="sldNum" sz="quarter" idx="5"/>
          </p:nvPr>
        </p:nvSpPr>
        <p:spPr>
          <a:ln/>
        </p:spPr>
        <p:txBody>
          <a:bodyPr/>
          <a:lstStyle/>
          <a:p>
            <a:fld id="{5483DC46-A932-472B-93F1-113BF8036EAD}" type="slidenum">
              <a:rPr lang="en-US" altLang="en-US"/>
              <a:pPr/>
              <a:t>20</a:t>
            </a:fld>
            <a:endParaRPr lang="en-US" altLang="en-US"/>
          </a:p>
        </p:txBody>
      </p:sp>
      <p:sp>
        <p:nvSpPr>
          <p:cNvPr id="78850" name="Rectangle 2">
            <a:extLst>
              <a:ext uri="{FF2B5EF4-FFF2-40B4-BE49-F238E27FC236}">
                <a16:creationId xmlns:a16="http://schemas.microsoft.com/office/drawing/2014/main" id="{A4D6BB6C-C752-A169-429E-2719D6B8EFA8}"/>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D3EA4B29-B761-0285-9A53-24EB3E30A4A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0FF006-0515-D05B-0432-4F295F6A528E}"/>
              </a:ext>
            </a:extLst>
          </p:cNvPr>
          <p:cNvSpPr>
            <a:spLocks noGrp="1" noChangeArrowheads="1"/>
          </p:cNvSpPr>
          <p:nvPr>
            <p:ph type="sldNum" sz="quarter" idx="5"/>
          </p:nvPr>
        </p:nvSpPr>
        <p:spPr>
          <a:ln/>
        </p:spPr>
        <p:txBody>
          <a:bodyPr/>
          <a:lstStyle/>
          <a:p>
            <a:fld id="{D013BA47-84E2-4161-BC03-29B869085A7B}" type="slidenum">
              <a:rPr lang="en-US" altLang="en-US"/>
              <a:pPr/>
              <a:t>21</a:t>
            </a:fld>
            <a:endParaRPr lang="en-US" altLang="en-US"/>
          </a:p>
        </p:txBody>
      </p:sp>
      <p:sp>
        <p:nvSpPr>
          <p:cNvPr id="79874" name="Rectangle 2">
            <a:extLst>
              <a:ext uri="{FF2B5EF4-FFF2-40B4-BE49-F238E27FC236}">
                <a16:creationId xmlns:a16="http://schemas.microsoft.com/office/drawing/2014/main" id="{1B43C467-8E18-18BF-3477-2C23989682EA}"/>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90AA9C3A-F804-8A11-BF45-DD0923C7D33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2F0A84-7223-BD9D-6F29-C2652DE28229}"/>
              </a:ext>
            </a:extLst>
          </p:cNvPr>
          <p:cNvSpPr>
            <a:spLocks noGrp="1" noChangeArrowheads="1"/>
          </p:cNvSpPr>
          <p:nvPr>
            <p:ph type="sldNum" sz="quarter" idx="5"/>
          </p:nvPr>
        </p:nvSpPr>
        <p:spPr>
          <a:ln/>
        </p:spPr>
        <p:txBody>
          <a:bodyPr/>
          <a:lstStyle/>
          <a:p>
            <a:fld id="{B15479F6-2D5F-4D4B-A718-85C7593A8AEB}" type="slidenum">
              <a:rPr lang="en-US" altLang="en-US"/>
              <a:pPr/>
              <a:t>22</a:t>
            </a:fld>
            <a:endParaRPr lang="en-US" altLang="en-US"/>
          </a:p>
        </p:txBody>
      </p:sp>
      <p:sp>
        <p:nvSpPr>
          <p:cNvPr id="80898" name="Rectangle 2">
            <a:extLst>
              <a:ext uri="{FF2B5EF4-FFF2-40B4-BE49-F238E27FC236}">
                <a16:creationId xmlns:a16="http://schemas.microsoft.com/office/drawing/2014/main" id="{8CDEB573-E384-5237-5F90-B89E3494F231}"/>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E05AA5CC-AC84-DD40-9C8A-9DAD1EAA8E3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314C19-3440-9264-D78A-4E4BAF0F0832}"/>
              </a:ext>
            </a:extLst>
          </p:cNvPr>
          <p:cNvSpPr>
            <a:spLocks noGrp="1" noChangeArrowheads="1"/>
          </p:cNvSpPr>
          <p:nvPr>
            <p:ph type="sldNum" sz="quarter" idx="5"/>
          </p:nvPr>
        </p:nvSpPr>
        <p:spPr>
          <a:ln/>
        </p:spPr>
        <p:txBody>
          <a:bodyPr/>
          <a:lstStyle/>
          <a:p>
            <a:fld id="{5FBB16AA-CF03-4B19-814C-0A087083F0A9}" type="slidenum">
              <a:rPr lang="en-US" altLang="en-US"/>
              <a:pPr/>
              <a:t>23</a:t>
            </a:fld>
            <a:endParaRPr lang="en-US" altLang="en-US"/>
          </a:p>
        </p:txBody>
      </p:sp>
      <p:sp>
        <p:nvSpPr>
          <p:cNvPr id="81922" name="Rectangle 2">
            <a:extLst>
              <a:ext uri="{FF2B5EF4-FFF2-40B4-BE49-F238E27FC236}">
                <a16:creationId xmlns:a16="http://schemas.microsoft.com/office/drawing/2014/main" id="{60B854B4-ACF3-89B5-341A-B0DADEBEE9BC}"/>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1BDDE34D-7B91-C13D-639F-C1D76DE62F9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418481-D0B1-6866-F69C-FC4ED2D6DB01}"/>
              </a:ext>
            </a:extLst>
          </p:cNvPr>
          <p:cNvSpPr>
            <a:spLocks noGrp="1" noChangeArrowheads="1"/>
          </p:cNvSpPr>
          <p:nvPr>
            <p:ph type="sldNum" sz="quarter" idx="5"/>
          </p:nvPr>
        </p:nvSpPr>
        <p:spPr>
          <a:ln/>
        </p:spPr>
        <p:txBody>
          <a:bodyPr/>
          <a:lstStyle/>
          <a:p>
            <a:fld id="{4975A0A1-46DB-46FD-BCDA-006C1A71E2FD}" type="slidenum">
              <a:rPr lang="en-US" altLang="en-US"/>
              <a:pPr/>
              <a:t>24</a:t>
            </a:fld>
            <a:endParaRPr lang="en-US" altLang="en-US"/>
          </a:p>
        </p:txBody>
      </p:sp>
      <p:sp>
        <p:nvSpPr>
          <p:cNvPr id="82946" name="Rectangle 2">
            <a:extLst>
              <a:ext uri="{FF2B5EF4-FFF2-40B4-BE49-F238E27FC236}">
                <a16:creationId xmlns:a16="http://schemas.microsoft.com/office/drawing/2014/main" id="{2BAE269A-7228-CC4D-DBBE-346A11BAD152}"/>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F547F286-DFA1-E108-25EF-52A6A5BF755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6714F4-E0DB-59EC-1AA1-AB7B1EBF75D5}"/>
              </a:ext>
            </a:extLst>
          </p:cNvPr>
          <p:cNvSpPr>
            <a:spLocks noGrp="1" noChangeArrowheads="1"/>
          </p:cNvSpPr>
          <p:nvPr>
            <p:ph type="sldNum" sz="quarter" idx="5"/>
          </p:nvPr>
        </p:nvSpPr>
        <p:spPr>
          <a:ln/>
        </p:spPr>
        <p:txBody>
          <a:bodyPr/>
          <a:lstStyle/>
          <a:p>
            <a:fld id="{565008FC-94F2-4F11-805C-13BF95865B86}" type="slidenum">
              <a:rPr lang="en-US" altLang="en-US"/>
              <a:pPr/>
              <a:t>25</a:t>
            </a:fld>
            <a:endParaRPr lang="en-US" altLang="en-US"/>
          </a:p>
        </p:txBody>
      </p:sp>
      <p:sp>
        <p:nvSpPr>
          <p:cNvPr id="83970" name="Rectangle 2">
            <a:extLst>
              <a:ext uri="{FF2B5EF4-FFF2-40B4-BE49-F238E27FC236}">
                <a16:creationId xmlns:a16="http://schemas.microsoft.com/office/drawing/2014/main" id="{59F96024-F191-40B9-24C9-6695466EA402}"/>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39EBEBE4-1436-E3E7-67AE-7189B362EF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51BEA2-D668-8F6E-708E-BBD8A3EC3928}"/>
              </a:ext>
            </a:extLst>
          </p:cNvPr>
          <p:cNvSpPr>
            <a:spLocks noGrp="1" noChangeArrowheads="1"/>
          </p:cNvSpPr>
          <p:nvPr>
            <p:ph type="sldNum" sz="quarter" idx="5"/>
          </p:nvPr>
        </p:nvSpPr>
        <p:spPr>
          <a:ln/>
        </p:spPr>
        <p:txBody>
          <a:bodyPr/>
          <a:lstStyle/>
          <a:p>
            <a:fld id="{A849D5CA-939D-43BF-9769-1765F10E05A7}" type="slidenum">
              <a:rPr lang="en-US" altLang="en-US"/>
              <a:pPr/>
              <a:t>26</a:t>
            </a:fld>
            <a:endParaRPr lang="en-US" altLang="en-US"/>
          </a:p>
        </p:txBody>
      </p:sp>
      <p:sp>
        <p:nvSpPr>
          <p:cNvPr id="84994" name="Rectangle 2">
            <a:extLst>
              <a:ext uri="{FF2B5EF4-FFF2-40B4-BE49-F238E27FC236}">
                <a16:creationId xmlns:a16="http://schemas.microsoft.com/office/drawing/2014/main" id="{E439989B-D24C-60EF-11B9-9FC90330F984}"/>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7F9E7E5E-5412-6657-17CF-199C547ED8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BE3D8B-02B1-52B6-ADAB-DD417D3C8E68}"/>
              </a:ext>
            </a:extLst>
          </p:cNvPr>
          <p:cNvSpPr>
            <a:spLocks noGrp="1" noChangeArrowheads="1"/>
          </p:cNvSpPr>
          <p:nvPr>
            <p:ph type="sldNum" sz="quarter" idx="5"/>
          </p:nvPr>
        </p:nvSpPr>
        <p:spPr>
          <a:ln/>
        </p:spPr>
        <p:txBody>
          <a:bodyPr/>
          <a:lstStyle/>
          <a:p>
            <a:fld id="{65F77FF1-0C56-4D40-BF7C-520E3C433FBF}" type="slidenum">
              <a:rPr lang="en-US" altLang="en-US"/>
              <a:pPr/>
              <a:t>27</a:t>
            </a:fld>
            <a:endParaRPr lang="en-US" altLang="en-US"/>
          </a:p>
        </p:txBody>
      </p:sp>
      <p:sp>
        <p:nvSpPr>
          <p:cNvPr id="86018" name="Rectangle 2">
            <a:extLst>
              <a:ext uri="{FF2B5EF4-FFF2-40B4-BE49-F238E27FC236}">
                <a16:creationId xmlns:a16="http://schemas.microsoft.com/office/drawing/2014/main" id="{C7D4F70D-9925-1029-B64B-C2490D792064}"/>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A0543100-2A07-36B7-91A5-18CB056E17C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EB054D-33EF-4A74-9D10-6F395B3D64CD}"/>
              </a:ext>
            </a:extLst>
          </p:cNvPr>
          <p:cNvSpPr>
            <a:spLocks noGrp="1" noChangeArrowheads="1"/>
          </p:cNvSpPr>
          <p:nvPr>
            <p:ph type="sldNum" sz="quarter" idx="5"/>
          </p:nvPr>
        </p:nvSpPr>
        <p:spPr>
          <a:ln/>
        </p:spPr>
        <p:txBody>
          <a:bodyPr/>
          <a:lstStyle/>
          <a:p>
            <a:fld id="{12F901C3-BC0F-4BFC-8FB4-045094F4F183}" type="slidenum">
              <a:rPr lang="en-US" altLang="en-US"/>
              <a:pPr/>
              <a:t>28</a:t>
            </a:fld>
            <a:endParaRPr lang="en-US" altLang="en-US"/>
          </a:p>
        </p:txBody>
      </p:sp>
      <p:sp>
        <p:nvSpPr>
          <p:cNvPr id="87042" name="Rectangle 2">
            <a:extLst>
              <a:ext uri="{FF2B5EF4-FFF2-40B4-BE49-F238E27FC236}">
                <a16:creationId xmlns:a16="http://schemas.microsoft.com/office/drawing/2014/main" id="{08EAB3CB-8B32-7C5A-C30F-94695E38F635}"/>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F1DCD658-4032-1F67-C28F-86FDB4E8E2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7F2FF3-2A1D-9B0A-187D-DA7E00C630AA}"/>
              </a:ext>
            </a:extLst>
          </p:cNvPr>
          <p:cNvSpPr>
            <a:spLocks noGrp="1" noChangeArrowheads="1"/>
          </p:cNvSpPr>
          <p:nvPr>
            <p:ph type="sldNum" sz="quarter" idx="5"/>
          </p:nvPr>
        </p:nvSpPr>
        <p:spPr>
          <a:ln/>
        </p:spPr>
        <p:txBody>
          <a:bodyPr/>
          <a:lstStyle/>
          <a:p>
            <a:fld id="{323C10C4-9940-4129-A427-8E0A8931D674}" type="slidenum">
              <a:rPr lang="en-US" altLang="en-US"/>
              <a:pPr/>
              <a:t>29</a:t>
            </a:fld>
            <a:endParaRPr lang="en-US" altLang="en-US"/>
          </a:p>
        </p:txBody>
      </p:sp>
      <p:sp>
        <p:nvSpPr>
          <p:cNvPr id="88066" name="Rectangle 2">
            <a:extLst>
              <a:ext uri="{FF2B5EF4-FFF2-40B4-BE49-F238E27FC236}">
                <a16:creationId xmlns:a16="http://schemas.microsoft.com/office/drawing/2014/main" id="{46A96096-7358-F6BE-0D8A-D578FB437424}"/>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BEFC2DEA-E638-C79D-4055-870EC2C5689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A7F3A6-1434-6C25-CF32-F4B9B562490A}"/>
              </a:ext>
            </a:extLst>
          </p:cNvPr>
          <p:cNvSpPr>
            <a:spLocks noGrp="1" noChangeArrowheads="1"/>
          </p:cNvSpPr>
          <p:nvPr>
            <p:ph type="sldNum" sz="quarter" idx="5"/>
          </p:nvPr>
        </p:nvSpPr>
        <p:spPr>
          <a:ln/>
        </p:spPr>
        <p:txBody>
          <a:bodyPr/>
          <a:lstStyle/>
          <a:p>
            <a:fld id="{A02D352B-37E5-465D-BA92-18EBB70F5454}" type="slidenum">
              <a:rPr lang="en-US" altLang="en-US"/>
              <a:pPr/>
              <a:t>3</a:t>
            </a:fld>
            <a:endParaRPr lang="en-US" altLang="en-US"/>
          </a:p>
        </p:txBody>
      </p:sp>
      <p:sp>
        <p:nvSpPr>
          <p:cNvPr id="61442" name="Rectangle 2">
            <a:extLst>
              <a:ext uri="{FF2B5EF4-FFF2-40B4-BE49-F238E27FC236}">
                <a16:creationId xmlns:a16="http://schemas.microsoft.com/office/drawing/2014/main" id="{63659FF5-2DAA-3610-DC3C-1A36204C6251}"/>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A320F102-6FD5-6F58-E9BC-61BDDA1F26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FEACCC-9E3F-86E4-0408-508CA4844251}"/>
              </a:ext>
            </a:extLst>
          </p:cNvPr>
          <p:cNvSpPr>
            <a:spLocks noGrp="1" noChangeArrowheads="1"/>
          </p:cNvSpPr>
          <p:nvPr>
            <p:ph type="sldNum" sz="quarter" idx="5"/>
          </p:nvPr>
        </p:nvSpPr>
        <p:spPr>
          <a:ln/>
        </p:spPr>
        <p:txBody>
          <a:bodyPr/>
          <a:lstStyle/>
          <a:p>
            <a:fld id="{CE5B372C-E438-46BC-B00D-3FE66D490107}" type="slidenum">
              <a:rPr lang="en-US" altLang="en-US"/>
              <a:pPr/>
              <a:t>30</a:t>
            </a:fld>
            <a:endParaRPr lang="en-US" altLang="en-US"/>
          </a:p>
        </p:txBody>
      </p:sp>
      <p:sp>
        <p:nvSpPr>
          <p:cNvPr id="89090" name="Rectangle 2">
            <a:extLst>
              <a:ext uri="{FF2B5EF4-FFF2-40B4-BE49-F238E27FC236}">
                <a16:creationId xmlns:a16="http://schemas.microsoft.com/office/drawing/2014/main" id="{788EDE53-C5A0-CC18-EEB8-9A1A4B6650C3}"/>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72D6EC59-8789-C4B8-510B-1027C387AE2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50AEC9-BDBE-43C5-4EA6-DF7AB3F2D44C}"/>
              </a:ext>
            </a:extLst>
          </p:cNvPr>
          <p:cNvSpPr>
            <a:spLocks noGrp="1" noChangeArrowheads="1"/>
          </p:cNvSpPr>
          <p:nvPr>
            <p:ph type="sldNum" sz="quarter" idx="5"/>
          </p:nvPr>
        </p:nvSpPr>
        <p:spPr>
          <a:ln/>
        </p:spPr>
        <p:txBody>
          <a:bodyPr/>
          <a:lstStyle/>
          <a:p>
            <a:fld id="{BBA9F99D-2148-4B4D-8294-016BB7C244D0}" type="slidenum">
              <a:rPr lang="en-US" altLang="en-US"/>
              <a:pPr/>
              <a:t>31</a:t>
            </a:fld>
            <a:endParaRPr lang="en-US" altLang="en-US"/>
          </a:p>
        </p:txBody>
      </p:sp>
      <p:sp>
        <p:nvSpPr>
          <p:cNvPr id="90114" name="Rectangle 2">
            <a:extLst>
              <a:ext uri="{FF2B5EF4-FFF2-40B4-BE49-F238E27FC236}">
                <a16:creationId xmlns:a16="http://schemas.microsoft.com/office/drawing/2014/main" id="{21CB0DC0-DE2F-1224-9D3A-675F4F7CE346}"/>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0C1E5CDA-9BAD-0A36-1D1E-76599F89509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7A2812-CEED-EDAA-0489-9363EB6300DF}"/>
              </a:ext>
            </a:extLst>
          </p:cNvPr>
          <p:cNvSpPr>
            <a:spLocks noGrp="1" noChangeArrowheads="1"/>
          </p:cNvSpPr>
          <p:nvPr>
            <p:ph type="sldNum" sz="quarter" idx="5"/>
          </p:nvPr>
        </p:nvSpPr>
        <p:spPr>
          <a:ln/>
        </p:spPr>
        <p:txBody>
          <a:bodyPr/>
          <a:lstStyle/>
          <a:p>
            <a:fld id="{A8DFF6AE-DCF3-4BE7-8191-E2E2616F0EEA}" type="slidenum">
              <a:rPr lang="en-US" altLang="en-US"/>
              <a:pPr/>
              <a:t>32</a:t>
            </a:fld>
            <a:endParaRPr lang="en-US" altLang="en-US"/>
          </a:p>
        </p:txBody>
      </p:sp>
      <p:sp>
        <p:nvSpPr>
          <p:cNvPr id="91138" name="Rectangle 2">
            <a:extLst>
              <a:ext uri="{FF2B5EF4-FFF2-40B4-BE49-F238E27FC236}">
                <a16:creationId xmlns:a16="http://schemas.microsoft.com/office/drawing/2014/main" id="{8A5EC5CE-02F8-9EE0-A5AD-2979D7D9962D}"/>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DCB18431-D339-A0AF-840E-20C89C0EB69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B40C4A-463C-8DE6-A19B-FF8C806212BA}"/>
              </a:ext>
            </a:extLst>
          </p:cNvPr>
          <p:cNvSpPr>
            <a:spLocks noGrp="1" noChangeArrowheads="1"/>
          </p:cNvSpPr>
          <p:nvPr>
            <p:ph type="sldNum" sz="quarter" idx="5"/>
          </p:nvPr>
        </p:nvSpPr>
        <p:spPr>
          <a:ln/>
        </p:spPr>
        <p:txBody>
          <a:bodyPr/>
          <a:lstStyle/>
          <a:p>
            <a:fld id="{249175AC-0693-4B69-9F3E-64483EBB2736}" type="slidenum">
              <a:rPr lang="en-US" altLang="en-US"/>
              <a:pPr/>
              <a:t>33</a:t>
            </a:fld>
            <a:endParaRPr lang="en-US" altLang="en-US"/>
          </a:p>
        </p:txBody>
      </p:sp>
      <p:sp>
        <p:nvSpPr>
          <p:cNvPr id="92162" name="Rectangle 2">
            <a:extLst>
              <a:ext uri="{FF2B5EF4-FFF2-40B4-BE49-F238E27FC236}">
                <a16:creationId xmlns:a16="http://schemas.microsoft.com/office/drawing/2014/main" id="{2E1E7628-530D-28EA-E249-2A72C93F3E7E}"/>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F8D4711F-5E75-63DB-511A-2D379CB3927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C0258A-DB8B-21D8-E256-4E266875CD95}"/>
              </a:ext>
            </a:extLst>
          </p:cNvPr>
          <p:cNvSpPr>
            <a:spLocks noGrp="1" noChangeArrowheads="1"/>
          </p:cNvSpPr>
          <p:nvPr>
            <p:ph type="sldNum" sz="quarter" idx="5"/>
          </p:nvPr>
        </p:nvSpPr>
        <p:spPr>
          <a:ln/>
        </p:spPr>
        <p:txBody>
          <a:bodyPr/>
          <a:lstStyle/>
          <a:p>
            <a:fld id="{0F24E506-73E0-4F4D-8755-48442E48A687}" type="slidenum">
              <a:rPr lang="en-US" altLang="en-US"/>
              <a:pPr/>
              <a:t>34</a:t>
            </a:fld>
            <a:endParaRPr lang="en-US" altLang="en-US"/>
          </a:p>
        </p:txBody>
      </p:sp>
      <p:sp>
        <p:nvSpPr>
          <p:cNvPr id="93186" name="Rectangle 2">
            <a:extLst>
              <a:ext uri="{FF2B5EF4-FFF2-40B4-BE49-F238E27FC236}">
                <a16:creationId xmlns:a16="http://schemas.microsoft.com/office/drawing/2014/main" id="{AEA7F80F-2AB9-37B3-9A83-9F0E886BD002}"/>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51625127-2A6D-8844-794E-562247D004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F2C017-9A61-81DF-F0DC-4EFDC764DA8D}"/>
              </a:ext>
            </a:extLst>
          </p:cNvPr>
          <p:cNvSpPr>
            <a:spLocks noGrp="1" noChangeArrowheads="1"/>
          </p:cNvSpPr>
          <p:nvPr>
            <p:ph type="sldNum" sz="quarter" idx="5"/>
          </p:nvPr>
        </p:nvSpPr>
        <p:spPr>
          <a:ln/>
        </p:spPr>
        <p:txBody>
          <a:bodyPr/>
          <a:lstStyle/>
          <a:p>
            <a:fld id="{0337DB7A-A282-482B-B87E-CC089A333C81}" type="slidenum">
              <a:rPr lang="en-US" altLang="en-US"/>
              <a:pPr/>
              <a:t>35</a:t>
            </a:fld>
            <a:endParaRPr lang="en-US" altLang="en-US"/>
          </a:p>
        </p:txBody>
      </p:sp>
      <p:sp>
        <p:nvSpPr>
          <p:cNvPr id="94210" name="Rectangle 2">
            <a:extLst>
              <a:ext uri="{FF2B5EF4-FFF2-40B4-BE49-F238E27FC236}">
                <a16:creationId xmlns:a16="http://schemas.microsoft.com/office/drawing/2014/main" id="{445E8F4F-DAC3-064C-C47D-392F31A0F827}"/>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BD50B4F1-7BF3-86BE-CF07-48736FE8303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0C80AC-F667-5563-59F3-7B8273BE623B}"/>
              </a:ext>
            </a:extLst>
          </p:cNvPr>
          <p:cNvSpPr>
            <a:spLocks noGrp="1" noChangeArrowheads="1"/>
          </p:cNvSpPr>
          <p:nvPr>
            <p:ph type="sldNum" sz="quarter" idx="5"/>
          </p:nvPr>
        </p:nvSpPr>
        <p:spPr>
          <a:ln/>
        </p:spPr>
        <p:txBody>
          <a:bodyPr/>
          <a:lstStyle/>
          <a:p>
            <a:fld id="{B08CC305-C408-42A9-820C-2F567D651688}" type="slidenum">
              <a:rPr lang="en-US" altLang="en-US"/>
              <a:pPr/>
              <a:t>36</a:t>
            </a:fld>
            <a:endParaRPr lang="en-US" altLang="en-US"/>
          </a:p>
        </p:txBody>
      </p:sp>
      <p:sp>
        <p:nvSpPr>
          <p:cNvPr id="95234" name="Rectangle 2">
            <a:extLst>
              <a:ext uri="{FF2B5EF4-FFF2-40B4-BE49-F238E27FC236}">
                <a16:creationId xmlns:a16="http://schemas.microsoft.com/office/drawing/2014/main" id="{14F877A7-67E0-7D60-E4DE-1ACDF7D90C43}"/>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ADD21F1D-4688-4834-CB5D-8F8AE0303B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215D2D-A22A-4A28-0940-7126BECFCE23}"/>
              </a:ext>
            </a:extLst>
          </p:cNvPr>
          <p:cNvSpPr>
            <a:spLocks noGrp="1" noChangeArrowheads="1"/>
          </p:cNvSpPr>
          <p:nvPr>
            <p:ph type="sldNum" sz="quarter" idx="5"/>
          </p:nvPr>
        </p:nvSpPr>
        <p:spPr>
          <a:ln/>
        </p:spPr>
        <p:txBody>
          <a:bodyPr/>
          <a:lstStyle/>
          <a:p>
            <a:fld id="{82ED1C70-3A01-450B-90E9-C80A4EDBEBE9}" type="slidenum">
              <a:rPr lang="en-US" altLang="en-US"/>
              <a:pPr/>
              <a:t>37</a:t>
            </a:fld>
            <a:endParaRPr lang="en-US" altLang="en-US"/>
          </a:p>
        </p:txBody>
      </p:sp>
      <p:sp>
        <p:nvSpPr>
          <p:cNvPr id="96258" name="Rectangle 2">
            <a:extLst>
              <a:ext uri="{FF2B5EF4-FFF2-40B4-BE49-F238E27FC236}">
                <a16:creationId xmlns:a16="http://schemas.microsoft.com/office/drawing/2014/main" id="{1B08490D-BAEE-2AEC-EFAC-AEFB4862915B}"/>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E2A43B54-8231-CF58-8A35-91E7491892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256C1A-7E41-2120-D2A7-CCBB5B7D6BBB}"/>
              </a:ext>
            </a:extLst>
          </p:cNvPr>
          <p:cNvSpPr>
            <a:spLocks noGrp="1" noChangeArrowheads="1"/>
          </p:cNvSpPr>
          <p:nvPr>
            <p:ph type="sldNum" sz="quarter" idx="5"/>
          </p:nvPr>
        </p:nvSpPr>
        <p:spPr>
          <a:ln/>
        </p:spPr>
        <p:txBody>
          <a:bodyPr/>
          <a:lstStyle/>
          <a:p>
            <a:fld id="{FA4325B7-7BAB-44BC-A208-CDD9402A83B9}" type="slidenum">
              <a:rPr lang="en-US" altLang="en-US"/>
              <a:pPr/>
              <a:t>38</a:t>
            </a:fld>
            <a:endParaRPr lang="en-US" altLang="en-US"/>
          </a:p>
        </p:txBody>
      </p:sp>
      <p:sp>
        <p:nvSpPr>
          <p:cNvPr id="97282" name="Rectangle 2">
            <a:extLst>
              <a:ext uri="{FF2B5EF4-FFF2-40B4-BE49-F238E27FC236}">
                <a16:creationId xmlns:a16="http://schemas.microsoft.com/office/drawing/2014/main" id="{7C1A6C8A-B9D1-0A66-FAB1-B9E5B39B503E}"/>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06745074-D9BF-8427-21E9-328181F7FE6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D6731C-4916-042D-A785-106F15B33153}"/>
              </a:ext>
            </a:extLst>
          </p:cNvPr>
          <p:cNvSpPr>
            <a:spLocks noGrp="1" noChangeArrowheads="1"/>
          </p:cNvSpPr>
          <p:nvPr>
            <p:ph type="sldNum" sz="quarter" idx="5"/>
          </p:nvPr>
        </p:nvSpPr>
        <p:spPr>
          <a:ln/>
        </p:spPr>
        <p:txBody>
          <a:bodyPr/>
          <a:lstStyle/>
          <a:p>
            <a:fld id="{EEFCC4BF-41A5-40B6-B7BD-AB1E49284AF2}" type="slidenum">
              <a:rPr lang="en-US" altLang="en-US"/>
              <a:pPr/>
              <a:t>39</a:t>
            </a:fld>
            <a:endParaRPr lang="en-US" altLang="en-US"/>
          </a:p>
        </p:txBody>
      </p:sp>
      <p:sp>
        <p:nvSpPr>
          <p:cNvPr id="98306" name="Rectangle 2">
            <a:extLst>
              <a:ext uri="{FF2B5EF4-FFF2-40B4-BE49-F238E27FC236}">
                <a16:creationId xmlns:a16="http://schemas.microsoft.com/office/drawing/2014/main" id="{F095F511-F12E-FA4F-F5F8-C64D6256714A}"/>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57A6AA93-1EE7-10F3-0014-16B784F034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9615E1-2504-F239-7E55-AE77B193BD86}"/>
              </a:ext>
            </a:extLst>
          </p:cNvPr>
          <p:cNvSpPr>
            <a:spLocks noGrp="1" noChangeArrowheads="1"/>
          </p:cNvSpPr>
          <p:nvPr>
            <p:ph type="sldNum" sz="quarter" idx="5"/>
          </p:nvPr>
        </p:nvSpPr>
        <p:spPr>
          <a:ln/>
        </p:spPr>
        <p:txBody>
          <a:bodyPr/>
          <a:lstStyle/>
          <a:p>
            <a:fld id="{BAAA2374-C598-4654-BCD5-1EA1404C8F05}" type="slidenum">
              <a:rPr lang="en-US" altLang="en-US"/>
              <a:pPr/>
              <a:t>4</a:t>
            </a:fld>
            <a:endParaRPr lang="en-US" altLang="en-US"/>
          </a:p>
        </p:txBody>
      </p:sp>
      <p:sp>
        <p:nvSpPr>
          <p:cNvPr id="62466" name="Rectangle 2">
            <a:extLst>
              <a:ext uri="{FF2B5EF4-FFF2-40B4-BE49-F238E27FC236}">
                <a16:creationId xmlns:a16="http://schemas.microsoft.com/office/drawing/2014/main" id="{5980D1EB-729B-AB83-3F3A-CA389045C41D}"/>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D434673E-2B93-7564-5BA3-566F5871FC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73ED3B-A8C8-A781-35BF-2D20637754A3}"/>
              </a:ext>
            </a:extLst>
          </p:cNvPr>
          <p:cNvSpPr>
            <a:spLocks noGrp="1" noChangeArrowheads="1"/>
          </p:cNvSpPr>
          <p:nvPr>
            <p:ph type="sldNum" sz="quarter" idx="5"/>
          </p:nvPr>
        </p:nvSpPr>
        <p:spPr>
          <a:ln/>
        </p:spPr>
        <p:txBody>
          <a:bodyPr/>
          <a:lstStyle/>
          <a:p>
            <a:fld id="{A9B01C13-7B1D-47DD-A5F3-A235222D2DB7}" type="slidenum">
              <a:rPr lang="en-US" altLang="en-US"/>
              <a:pPr/>
              <a:t>40</a:t>
            </a:fld>
            <a:endParaRPr lang="en-US" altLang="en-US"/>
          </a:p>
        </p:txBody>
      </p:sp>
      <p:sp>
        <p:nvSpPr>
          <p:cNvPr id="99330" name="Rectangle 2">
            <a:extLst>
              <a:ext uri="{FF2B5EF4-FFF2-40B4-BE49-F238E27FC236}">
                <a16:creationId xmlns:a16="http://schemas.microsoft.com/office/drawing/2014/main" id="{FE5FDFAF-63FB-077B-1D30-B05DFCD3C787}"/>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9B1B5368-151E-A058-93F6-C93760E1A4D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A38E48-FF2B-4F21-19C2-CA2DB6A227BB}"/>
              </a:ext>
            </a:extLst>
          </p:cNvPr>
          <p:cNvSpPr>
            <a:spLocks noGrp="1" noChangeArrowheads="1"/>
          </p:cNvSpPr>
          <p:nvPr>
            <p:ph type="sldNum" sz="quarter" idx="5"/>
          </p:nvPr>
        </p:nvSpPr>
        <p:spPr>
          <a:ln/>
        </p:spPr>
        <p:txBody>
          <a:bodyPr/>
          <a:lstStyle/>
          <a:p>
            <a:fld id="{9A0DEE6D-1F3B-4336-8CB2-578E3E739FD7}" type="slidenum">
              <a:rPr lang="en-US" altLang="en-US"/>
              <a:pPr/>
              <a:t>41</a:t>
            </a:fld>
            <a:endParaRPr lang="en-US" altLang="en-US"/>
          </a:p>
        </p:txBody>
      </p:sp>
      <p:sp>
        <p:nvSpPr>
          <p:cNvPr id="100354" name="Rectangle 2">
            <a:extLst>
              <a:ext uri="{FF2B5EF4-FFF2-40B4-BE49-F238E27FC236}">
                <a16:creationId xmlns:a16="http://schemas.microsoft.com/office/drawing/2014/main" id="{1D5BCFB9-0C41-7FF6-1713-BA15265A2C21}"/>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4C9F8872-9666-4EB9-C8E9-5E9D6FFAF80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606AAF-6920-9F91-942F-729766C41B51}"/>
              </a:ext>
            </a:extLst>
          </p:cNvPr>
          <p:cNvSpPr>
            <a:spLocks noGrp="1" noChangeArrowheads="1"/>
          </p:cNvSpPr>
          <p:nvPr>
            <p:ph type="sldNum" sz="quarter" idx="5"/>
          </p:nvPr>
        </p:nvSpPr>
        <p:spPr>
          <a:ln/>
        </p:spPr>
        <p:txBody>
          <a:bodyPr/>
          <a:lstStyle/>
          <a:p>
            <a:fld id="{3FE666E1-F1F8-4119-8546-7A73903E6B95}" type="slidenum">
              <a:rPr lang="en-US" altLang="en-US"/>
              <a:pPr/>
              <a:t>42</a:t>
            </a:fld>
            <a:endParaRPr lang="en-US" altLang="en-US"/>
          </a:p>
        </p:txBody>
      </p:sp>
      <p:sp>
        <p:nvSpPr>
          <p:cNvPr id="101378" name="Rectangle 2">
            <a:extLst>
              <a:ext uri="{FF2B5EF4-FFF2-40B4-BE49-F238E27FC236}">
                <a16:creationId xmlns:a16="http://schemas.microsoft.com/office/drawing/2014/main" id="{AFC98D23-2923-F040-2AD5-4BBD8A8E981F}"/>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64DB6B8E-BD47-3ADF-6289-D0863634F3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DE81A7-7632-B795-94FF-5DF574A1F6DA}"/>
              </a:ext>
            </a:extLst>
          </p:cNvPr>
          <p:cNvSpPr>
            <a:spLocks noGrp="1" noChangeArrowheads="1"/>
          </p:cNvSpPr>
          <p:nvPr>
            <p:ph type="sldNum" sz="quarter" idx="5"/>
          </p:nvPr>
        </p:nvSpPr>
        <p:spPr>
          <a:ln/>
        </p:spPr>
        <p:txBody>
          <a:bodyPr/>
          <a:lstStyle/>
          <a:p>
            <a:fld id="{4D7197D2-50E9-4251-83A4-0443D82A4A3D}" type="slidenum">
              <a:rPr lang="en-US" altLang="en-US"/>
              <a:pPr/>
              <a:t>43</a:t>
            </a:fld>
            <a:endParaRPr lang="en-US" altLang="en-US"/>
          </a:p>
        </p:txBody>
      </p:sp>
      <p:sp>
        <p:nvSpPr>
          <p:cNvPr id="102402" name="Rectangle 2">
            <a:extLst>
              <a:ext uri="{FF2B5EF4-FFF2-40B4-BE49-F238E27FC236}">
                <a16:creationId xmlns:a16="http://schemas.microsoft.com/office/drawing/2014/main" id="{5ACBE64C-4CDD-28AA-0D7D-FA9F67DADC69}"/>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D87E38C0-77B7-10D3-B176-944EC0BC52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C75122-E76C-4875-DB83-A5DE6C665613}"/>
              </a:ext>
            </a:extLst>
          </p:cNvPr>
          <p:cNvSpPr>
            <a:spLocks noGrp="1" noChangeArrowheads="1"/>
          </p:cNvSpPr>
          <p:nvPr>
            <p:ph type="sldNum" sz="quarter" idx="5"/>
          </p:nvPr>
        </p:nvSpPr>
        <p:spPr>
          <a:ln/>
        </p:spPr>
        <p:txBody>
          <a:bodyPr/>
          <a:lstStyle/>
          <a:p>
            <a:fld id="{A5036142-AD67-420B-972A-BCFBDC4A1F3C}" type="slidenum">
              <a:rPr lang="en-US" altLang="en-US"/>
              <a:pPr/>
              <a:t>44</a:t>
            </a:fld>
            <a:endParaRPr lang="en-US" altLang="en-US"/>
          </a:p>
        </p:txBody>
      </p:sp>
      <p:sp>
        <p:nvSpPr>
          <p:cNvPr id="103426" name="Rectangle 2">
            <a:extLst>
              <a:ext uri="{FF2B5EF4-FFF2-40B4-BE49-F238E27FC236}">
                <a16:creationId xmlns:a16="http://schemas.microsoft.com/office/drawing/2014/main" id="{41A905A8-EAE5-8BCC-B832-838896D9FCF6}"/>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FD966CE5-FB22-E1CC-918E-488E45CA67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87CD46-B906-7015-D47C-1F5C406FC844}"/>
              </a:ext>
            </a:extLst>
          </p:cNvPr>
          <p:cNvSpPr>
            <a:spLocks noGrp="1" noChangeArrowheads="1"/>
          </p:cNvSpPr>
          <p:nvPr>
            <p:ph type="sldNum" sz="quarter" idx="5"/>
          </p:nvPr>
        </p:nvSpPr>
        <p:spPr>
          <a:ln/>
        </p:spPr>
        <p:txBody>
          <a:bodyPr/>
          <a:lstStyle/>
          <a:p>
            <a:fld id="{AEB84ADF-8167-413B-920C-8730EA402E58}" type="slidenum">
              <a:rPr lang="en-US" altLang="en-US"/>
              <a:pPr/>
              <a:t>45</a:t>
            </a:fld>
            <a:endParaRPr lang="en-US" altLang="en-US"/>
          </a:p>
        </p:txBody>
      </p:sp>
      <p:sp>
        <p:nvSpPr>
          <p:cNvPr id="104450" name="Rectangle 2">
            <a:extLst>
              <a:ext uri="{FF2B5EF4-FFF2-40B4-BE49-F238E27FC236}">
                <a16:creationId xmlns:a16="http://schemas.microsoft.com/office/drawing/2014/main" id="{A930D140-8695-C215-2ED5-BD11F49D36C3}"/>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9A205FCA-3D20-797D-8D2E-284AF470285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D84E9D-4B40-A02B-906B-06A540110862}"/>
              </a:ext>
            </a:extLst>
          </p:cNvPr>
          <p:cNvSpPr>
            <a:spLocks noGrp="1" noChangeArrowheads="1"/>
          </p:cNvSpPr>
          <p:nvPr>
            <p:ph type="sldNum" sz="quarter" idx="5"/>
          </p:nvPr>
        </p:nvSpPr>
        <p:spPr>
          <a:ln/>
        </p:spPr>
        <p:txBody>
          <a:bodyPr/>
          <a:lstStyle/>
          <a:p>
            <a:fld id="{D6FE3277-4808-4BEE-9C82-7658CF59D004}" type="slidenum">
              <a:rPr lang="en-US" altLang="en-US"/>
              <a:pPr/>
              <a:t>46</a:t>
            </a:fld>
            <a:endParaRPr lang="en-US" altLang="en-US"/>
          </a:p>
        </p:txBody>
      </p:sp>
      <p:sp>
        <p:nvSpPr>
          <p:cNvPr id="105474" name="Rectangle 2">
            <a:extLst>
              <a:ext uri="{FF2B5EF4-FFF2-40B4-BE49-F238E27FC236}">
                <a16:creationId xmlns:a16="http://schemas.microsoft.com/office/drawing/2014/main" id="{F9FA3732-D346-6441-EBA6-4163305656AF}"/>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2F692B98-7CDC-8142-2F61-9EA00746F83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9A3348-33D5-F3AE-874D-4C2C986723E4}"/>
              </a:ext>
            </a:extLst>
          </p:cNvPr>
          <p:cNvSpPr>
            <a:spLocks noGrp="1" noChangeArrowheads="1"/>
          </p:cNvSpPr>
          <p:nvPr>
            <p:ph type="sldNum" sz="quarter" idx="5"/>
          </p:nvPr>
        </p:nvSpPr>
        <p:spPr>
          <a:ln/>
        </p:spPr>
        <p:txBody>
          <a:bodyPr/>
          <a:lstStyle/>
          <a:p>
            <a:fld id="{3AFF5B78-B5EF-4D24-9C19-7E8996B6D2B9}" type="slidenum">
              <a:rPr lang="en-US" altLang="en-US"/>
              <a:pPr/>
              <a:t>47</a:t>
            </a:fld>
            <a:endParaRPr lang="en-US" altLang="en-US"/>
          </a:p>
        </p:txBody>
      </p:sp>
      <p:sp>
        <p:nvSpPr>
          <p:cNvPr id="106498" name="Rectangle 2">
            <a:extLst>
              <a:ext uri="{FF2B5EF4-FFF2-40B4-BE49-F238E27FC236}">
                <a16:creationId xmlns:a16="http://schemas.microsoft.com/office/drawing/2014/main" id="{82A0C5B8-AB37-7925-F92F-96FF14619CFD}"/>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3A9F1527-5C4B-69C7-9220-DB471ED5C3E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777346-7F39-CF23-3CBC-E30DABDC5A4E}"/>
              </a:ext>
            </a:extLst>
          </p:cNvPr>
          <p:cNvSpPr>
            <a:spLocks noGrp="1" noChangeArrowheads="1"/>
          </p:cNvSpPr>
          <p:nvPr>
            <p:ph type="sldNum" sz="quarter" idx="5"/>
          </p:nvPr>
        </p:nvSpPr>
        <p:spPr>
          <a:ln/>
        </p:spPr>
        <p:txBody>
          <a:bodyPr/>
          <a:lstStyle/>
          <a:p>
            <a:fld id="{3A83BE0F-A60A-4F28-BBD1-F3889632F6CB}" type="slidenum">
              <a:rPr lang="en-US" altLang="en-US"/>
              <a:pPr/>
              <a:t>48</a:t>
            </a:fld>
            <a:endParaRPr lang="en-US" altLang="en-US"/>
          </a:p>
        </p:txBody>
      </p:sp>
      <p:sp>
        <p:nvSpPr>
          <p:cNvPr id="107522" name="Rectangle 2">
            <a:extLst>
              <a:ext uri="{FF2B5EF4-FFF2-40B4-BE49-F238E27FC236}">
                <a16:creationId xmlns:a16="http://schemas.microsoft.com/office/drawing/2014/main" id="{C8A30EA0-7CA1-6A6D-1894-FE68E21D0B59}"/>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E6086D29-3DA8-8123-C3E0-D1113ED99F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18AFD8-61BB-0465-317B-3C4FEAFC7048}"/>
              </a:ext>
            </a:extLst>
          </p:cNvPr>
          <p:cNvSpPr>
            <a:spLocks noGrp="1" noChangeArrowheads="1"/>
          </p:cNvSpPr>
          <p:nvPr>
            <p:ph type="sldNum" sz="quarter" idx="5"/>
          </p:nvPr>
        </p:nvSpPr>
        <p:spPr>
          <a:ln/>
        </p:spPr>
        <p:txBody>
          <a:bodyPr/>
          <a:lstStyle/>
          <a:p>
            <a:fld id="{57290302-47CF-46E3-9F95-BC9F58FE7500}" type="slidenum">
              <a:rPr lang="en-US" altLang="en-US"/>
              <a:pPr/>
              <a:t>49</a:t>
            </a:fld>
            <a:endParaRPr lang="en-US" altLang="en-US"/>
          </a:p>
        </p:txBody>
      </p:sp>
      <p:sp>
        <p:nvSpPr>
          <p:cNvPr id="108546" name="Rectangle 2">
            <a:extLst>
              <a:ext uri="{FF2B5EF4-FFF2-40B4-BE49-F238E27FC236}">
                <a16:creationId xmlns:a16="http://schemas.microsoft.com/office/drawing/2014/main" id="{BBAA38B6-B5AF-6054-9791-3CF4666B7DEA}"/>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4EE357B4-25E0-6734-3890-879C067B0C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628BA1-CD7F-2D11-C642-8609465BCA7F}"/>
              </a:ext>
            </a:extLst>
          </p:cNvPr>
          <p:cNvSpPr>
            <a:spLocks noGrp="1" noChangeArrowheads="1"/>
          </p:cNvSpPr>
          <p:nvPr>
            <p:ph type="sldNum" sz="quarter" idx="5"/>
          </p:nvPr>
        </p:nvSpPr>
        <p:spPr>
          <a:ln/>
        </p:spPr>
        <p:txBody>
          <a:bodyPr/>
          <a:lstStyle/>
          <a:p>
            <a:fld id="{3F3C6A60-2A6B-483D-9D0A-CFD84151EC21}" type="slidenum">
              <a:rPr lang="en-US" altLang="en-US"/>
              <a:pPr/>
              <a:t>5</a:t>
            </a:fld>
            <a:endParaRPr lang="en-US" altLang="en-US"/>
          </a:p>
        </p:txBody>
      </p:sp>
      <p:sp>
        <p:nvSpPr>
          <p:cNvPr id="63490" name="Rectangle 2">
            <a:extLst>
              <a:ext uri="{FF2B5EF4-FFF2-40B4-BE49-F238E27FC236}">
                <a16:creationId xmlns:a16="http://schemas.microsoft.com/office/drawing/2014/main" id="{AF047E35-1E4B-6A7E-9043-B7B53B6D8F8C}"/>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1EF5C07E-A185-DA4A-D8DE-4023CCDE56D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498E7B-1F30-AAD6-A4A4-BF744230F2BF}"/>
              </a:ext>
            </a:extLst>
          </p:cNvPr>
          <p:cNvSpPr>
            <a:spLocks noGrp="1" noChangeArrowheads="1"/>
          </p:cNvSpPr>
          <p:nvPr>
            <p:ph type="sldNum" sz="quarter" idx="5"/>
          </p:nvPr>
        </p:nvSpPr>
        <p:spPr>
          <a:ln/>
        </p:spPr>
        <p:txBody>
          <a:bodyPr/>
          <a:lstStyle/>
          <a:p>
            <a:fld id="{F0C13845-1483-4646-8332-4AC1B14410E9}" type="slidenum">
              <a:rPr lang="en-US" altLang="en-US"/>
              <a:pPr/>
              <a:t>50</a:t>
            </a:fld>
            <a:endParaRPr lang="en-US" altLang="en-US"/>
          </a:p>
        </p:txBody>
      </p:sp>
      <p:sp>
        <p:nvSpPr>
          <p:cNvPr id="109570" name="Rectangle 2">
            <a:extLst>
              <a:ext uri="{FF2B5EF4-FFF2-40B4-BE49-F238E27FC236}">
                <a16:creationId xmlns:a16="http://schemas.microsoft.com/office/drawing/2014/main" id="{08CBB24C-458A-4CDE-835D-6AE556A43C3E}"/>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960F7D06-BE1E-F9B6-405B-19A314A849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B16B7A-1369-BB08-20E0-E2A240CC0B3D}"/>
              </a:ext>
            </a:extLst>
          </p:cNvPr>
          <p:cNvSpPr>
            <a:spLocks noGrp="1" noChangeArrowheads="1"/>
          </p:cNvSpPr>
          <p:nvPr>
            <p:ph type="sldNum" sz="quarter" idx="5"/>
          </p:nvPr>
        </p:nvSpPr>
        <p:spPr>
          <a:ln/>
        </p:spPr>
        <p:txBody>
          <a:bodyPr/>
          <a:lstStyle/>
          <a:p>
            <a:fld id="{BC52AD2E-9C76-40FA-84FA-F6E5AAB56FB2}" type="slidenum">
              <a:rPr lang="en-US" altLang="en-US"/>
              <a:pPr/>
              <a:t>51</a:t>
            </a:fld>
            <a:endParaRPr lang="en-US" altLang="en-US"/>
          </a:p>
        </p:txBody>
      </p:sp>
      <p:sp>
        <p:nvSpPr>
          <p:cNvPr id="110594" name="Rectangle 2">
            <a:extLst>
              <a:ext uri="{FF2B5EF4-FFF2-40B4-BE49-F238E27FC236}">
                <a16:creationId xmlns:a16="http://schemas.microsoft.com/office/drawing/2014/main" id="{ACC17BF5-6D3D-0AA5-2D55-D3D18F068355}"/>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411655EB-3BAE-8759-64C1-03F723F4C1F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46BA99-90CF-DECC-CAB5-B23B10D589AB}"/>
              </a:ext>
            </a:extLst>
          </p:cNvPr>
          <p:cNvSpPr>
            <a:spLocks noGrp="1" noChangeArrowheads="1"/>
          </p:cNvSpPr>
          <p:nvPr>
            <p:ph type="sldNum" sz="quarter" idx="5"/>
          </p:nvPr>
        </p:nvSpPr>
        <p:spPr>
          <a:ln/>
        </p:spPr>
        <p:txBody>
          <a:bodyPr/>
          <a:lstStyle/>
          <a:p>
            <a:fld id="{81AD692D-DB9A-4725-BE97-DE5E02457434}" type="slidenum">
              <a:rPr lang="en-US" altLang="en-US"/>
              <a:pPr/>
              <a:t>52</a:t>
            </a:fld>
            <a:endParaRPr lang="en-US" altLang="en-US"/>
          </a:p>
        </p:txBody>
      </p:sp>
      <p:sp>
        <p:nvSpPr>
          <p:cNvPr id="111618" name="Rectangle 2">
            <a:extLst>
              <a:ext uri="{FF2B5EF4-FFF2-40B4-BE49-F238E27FC236}">
                <a16:creationId xmlns:a16="http://schemas.microsoft.com/office/drawing/2014/main" id="{7ECC84CB-A2D3-C76F-BB03-F1BBC370FACD}"/>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7914B4D6-455A-35E7-3CBB-B641FD65199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51F45C-C352-9C64-56B4-92EAB71C11F2}"/>
              </a:ext>
            </a:extLst>
          </p:cNvPr>
          <p:cNvSpPr>
            <a:spLocks noGrp="1" noChangeArrowheads="1"/>
          </p:cNvSpPr>
          <p:nvPr>
            <p:ph type="sldNum" sz="quarter" idx="5"/>
          </p:nvPr>
        </p:nvSpPr>
        <p:spPr>
          <a:ln/>
        </p:spPr>
        <p:txBody>
          <a:bodyPr/>
          <a:lstStyle/>
          <a:p>
            <a:fld id="{349E063C-93D9-4B9A-B280-A7C2810535A4}" type="slidenum">
              <a:rPr lang="en-US" altLang="en-US"/>
              <a:pPr/>
              <a:t>53</a:t>
            </a:fld>
            <a:endParaRPr lang="en-US" altLang="en-US"/>
          </a:p>
        </p:txBody>
      </p:sp>
      <p:sp>
        <p:nvSpPr>
          <p:cNvPr id="112642" name="Rectangle 2">
            <a:extLst>
              <a:ext uri="{FF2B5EF4-FFF2-40B4-BE49-F238E27FC236}">
                <a16:creationId xmlns:a16="http://schemas.microsoft.com/office/drawing/2014/main" id="{3DFF9847-39F7-27C9-4A92-27DA63E2173F}"/>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6305B453-D779-AAFF-8C5A-E110F18682D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47CF72-9DEA-ECE8-7037-EC91A3EE9986}"/>
              </a:ext>
            </a:extLst>
          </p:cNvPr>
          <p:cNvSpPr>
            <a:spLocks noGrp="1" noChangeArrowheads="1"/>
          </p:cNvSpPr>
          <p:nvPr>
            <p:ph type="sldNum" sz="quarter" idx="5"/>
          </p:nvPr>
        </p:nvSpPr>
        <p:spPr>
          <a:ln/>
        </p:spPr>
        <p:txBody>
          <a:bodyPr/>
          <a:lstStyle/>
          <a:p>
            <a:fld id="{2636CBD5-B270-4853-9638-BCB79739A7EB}" type="slidenum">
              <a:rPr lang="en-US" altLang="en-US"/>
              <a:pPr/>
              <a:t>54</a:t>
            </a:fld>
            <a:endParaRPr lang="en-US" altLang="en-US"/>
          </a:p>
        </p:txBody>
      </p:sp>
      <p:sp>
        <p:nvSpPr>
          <p:cNvPr id="113666" name="Rectangle 2">
            <a:extLst>
              <a:ext uri="{FF2B5EF4-FFF2-40B4-BE49-F238E27FC236}">
                <a16:creationId xmlns:a16="http://schemas.microsoft.com/office/drawing/2014/main" id="{2C1560FE-B84A-3AA5-B313-1704D1ECEA07}"/>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F5A9A7B3-2AAC-13CE-0672-8023392559F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19A4775-AE56-F456-F693-F07AF341D571}"/>
              </a:ext>
            </a:extLst>
          </p:cNvPr>
          <p:cNvSpPr>
            <a:spLocks noGrp="1" noChangeArrowheads="1"/>
          </p:cNvSpPr>
          <p:nvPr>
            <p:ph type="sldNum" sz="quarter" idx="5"/>
          </p:nvPr>
        </p:nvSpPr>
        <p:spPr>
          <a:ln/>
        </p:spPr>
        <p:txBody>
          <a:bodyPr/>
          <a:lstStyle/>
          <a:p>
            <a:fld id="{F0FB5CC9-2687-48B1-9670-BA1EE19C0004}" type="slidenum">
              <a:rPr lang="en-US" altLang="en-US"/>
              <a:pPr/>
              <a:t>55</a:t>
            </a:fld>
            <a:endParaRPr lang="en-US" altLang="en-US"/>
          </a:p>
        </p:txBody>
      </p:sp>
      <p:sp>
        <p:nvSpPr>
          <p:cNvPr id="115714" name="Rectangle 2">
            <a:extLst>
              <a:ext uri="{FF2B5EF4-FFF2-40B4-BE49-F238E27FC236}">
                <a16:creationId xmlns:a16="http://schemas.microsoft.com/office/drawing/2014/main" id="{979F445D-152C-8415-1DE2-D6D23E50701E}"/>
              </a:ext>
            </a:extLst>
          </p:cNvPr>
          <p:cNvSpPr>
            <a:spLocks noRot="1" noChangeArrowheads="1" noTextEdit="1"/>
          </p:cNvSpPr>
          <p:nvPr>
            <p:ph type="sldImg"/>
          </p:nvPr>
        </p:nvSpPr>
        <p:spPr>
          <a:xfrm>
            <a:off x="1144588" y="685800"/>
            <a:ext cx="4572000" cy="3429000"/>
          </a:xfrm>
          <a:ln/>
        </p:spPr>
      </p:sp>
      <p:sp>
        <p:nvSpPr>
          <p:cNvPr id="115715" name="Rectangle 3">
            <a:extLst>
              <a:ext uri="{FF2B5EF4-FFF2-40B4-BE49-F238E27FC236}">
                <a16:creationId xmlns:a16="http://schemas.microsoft.com/office/drawing/2014/main" id="{A3C774E1-EAAF-9112-E0C0-06C0CD67732C}"/>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61E390-3F43-0C24-510D-9F69201DB0E0}"/>
              </a:ext>
            </a:extLst>
          </p:cNvPr>
          <p:cNvSpPr>
            <a:spLocks noGrp="1" noChangeArrowheads="1"/>
          </p:cNvSpPr>
          <p:nvPr>
            <p:ph type="sldNum" sz="quarter" idx="5"/>
          </p:nvPr>
        </p:nvSpPr>
        <p:spPr>
          <a:ln/>
        </p:spPr>
        <p:txBody>
          <a:bodyPr/>
          <a:lstStyle/>
          <a:p>
            <a:fld id="{C9C6C385-8CB3-4BFD-976D-AD10D01F3E31}" type="slidenum">
              <a:rPr lang="en-US" altLang="en-US"/>
              <a:pPr/>
              <a:t>6</a:t>
            </a:fld>
            <a:endParaRPr lang="en-US" altLang="en-US"/>
          </a:p>
        </p:txBody>
      </p:sp>
      <p:sp>
        <p:nvSpPr>
          <p:cNvPr id="64514" name="Rectangle 2">
            <a:extLst>
              <a:ext uri="{FF2B5EF4-FFF2-40B4-BE49-F238E27FC236}">
                <a16:creationId xmlns:a16="http://schemas.microsoft.com/office/drawing/2014/main" id="{729877A5-3C8E-CE43-2D55-6043C41E6DE2}"/>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6C5C411C-E360-8428-CC9C-7CCF45FA548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CC5E16-237D-ADF2-448B-D562B7CC703E}"/>
              </a:ext>
            </a:extLst>
          </p:cNvPr>
          <p:cNvSpPr>
            <a:spLocks noGrp="1" noChangeArrowheads="1"/>
          </p:cNvSpPr>
          <p:nvPr>
            <p:ph type="sldNum" sz="quarter" idx="5"/>
          </p:nvPr>
        </p:nvSpPr>
        <p:spPr>
          <a:ln/>
        </p:spPr>
        <p:txBody>
          <a:bodyPr/>
          <a:lstStyle/>
          <a:p>
            <a:fld id="{CD3B6D2D-F56D-41D3-B39B-0EFB57FC5B3D}" type="slidenum">
              <a:rPr lang="en-US" altLang="en-US"/>
              <a:pPr/>
              <a:t>7</a:t>
            </a:fld>
            <a:endParaRPr lang="en-US" altLang="en-US"/>
          </a:p>
        </p:txBody>
      </p:sp>
      <p:sp>
        <p:nvSpPr>
          <p:cNvPr id="65538" name="Rectangle 2">
            <a:extLst>
              <a:ext uri="{FF2B5EF4-FFF2-40B4-BE49-F238E27FC236}">
                <a16:creationId xmlns:a16="http://schemas.microsoft.com/office/drawing/2014/main" id="{36C0846A-6C92-3E22-DE39-33907AFCCDB6}"/>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CD46BDC8-21DD-EB54-0BC2-61E4E4CA1B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8CB4E8-6779-8B45-A53A-EBE637807A81}"/>
              </a:ext>
            </a:extLst>
          </p:cNvPr>
          <p:cNvSpPr>
            <a:spLocks noGrp="1" noChangeArrowheads="1"/>
          </p:cNvSpPr>
          <p:nvPr>
            <p:ph type="sldNum" sz="quarter" idx="5"/>
          </p:nvPr>
        </p:nvSpPr>
        <p:spPr>
          <a:ln/>
        </p:spPr>
        <p:txBody>
          <a:bodyPr/>
          <a:lstStyle/>
          <a:p>
            <a:fld id="{AF9F4AD7-8855-4481-8315-6AF844789502}" type="slidenum">
              <a:rPr lang="en-US" altLang="en-US"/>
              <a:pPr/>
              <a:t>8</a:t>
            </a:fld>
            <a:endParaRPr lang="en-US" altLang="en-US"/>
          </a:p>
        </p:txBody>
      </p:sp>
      <p:sp>
        <p:nvSpPr>
          <p:cNvPr id="66562" name="Rectangle 2">
            <a:extLst>
              <a:ext uri="{FF2B5EF4-FFF2-40B4-BE49-F238E27FC236}">
                <a16:creationId xmlns:a16="http://schemas.microsoft.com/office/drawing/2014/main" id="{4860732A-6784-85BF-D459-17EFF354A6F7}"/>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E178630E-47E2-E267-94CD-386686C20B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1F0A77-9CD8-34DC-8088-475CF12FC058}"/>
              </a:ext>
            </a:extLst>
          </p:cNvPr>
          <p:cNvSpPr>
            <a:spLocks noGrp="1" noChangeArrowheads="1"/>
          </p:cNvSpPr>
          <p:nvPr>
            <p:ph type="sldNum" sz="quarter" idx="5"/>
          </p:nvPr>
        </p:nvSpPr>
        <p:spPr>
          <a:ln/>
        </p:spPr>
        <p:txBody>
          <a:bodyPr/>
          <a:lstStyle/>
          <a:p>
            <a:fld id="{5056BCDD-A115-4AFF-85DB-9CD0E55ED926}" type="slidenum">
              <a:rPr lang="en-US" altLang="en-US"/>
              <a:pPr/>
              <a:t>9</a:t>
            </a:fld>
            <a:endParaRPr lang="en-US" altLang="en-US"/>
          </a:p>
        </p:txBody>
      </p:sp>
      <p:sp>
        <p:nvSpPr>
          <p:cNvPr id="67586" name="Rectangle 2">
            <a:extLst>
              <a:ext uri="{FF2B5EF4-FFF2-40B4-BE49-F238E27FC236}">
                <a16:creationId xmlns:a16="http://schemas.microsoft.com/office/drawing/2014/main" id="{BCEC9CBD-4B4F-9F37-DC8C-CDB6CC90A7D9}"/>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BA22F0D1-6834-970E-A4A8-87D28267F6DF}"/>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A64F-0573-4DB2-3253-158D4C684AD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94878E-73B0-3331-8C2C-EFB1433BE17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D5E3735-CF9B-7A37-8B06-CC6BA32A4D8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03C37D-BD6C-B19B-16FD-B678632C54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9CF2C4-5F45-8F9B-71A8-CF90992AF9A9}"/>
              </a:ext>
            </a:extLst>
          </p:cNvPr>
          <p:cNvSpPr>
            <a:spLocks noGrp="1"/>
          </p:cNvSpPr>
          <p:nvPr>
            <p:ph type="sldNum" sz="quarter" idx="12"/>
          </p:nvPr>
        </p:nvSpPr>
        <p:spPr/>
        <p:txBody>
          <a:bodyPr/>
          <a:lstStyle>
            <a:lvl1pPr>
              <a:defRPr/>
            </a:lvl1pPr>
          </a:lstStyle>
          <a:p>
            <a:fld id="{B325BD80-8AC8-4F5C-9895-95BD6BF1550E}" type="slidenum">
              <a:rPr lang="en-US" altLang="en-US"/>
              <a:pPr/>
              <a:t>‹#›</a:t>
            </a:fld>
            <a:endParaRPr lang="en-US" altLang="en-US"/>
          </a:p>
        </p:txBody>
      </p:sp>
    </p:spTree>
    <p:extLst>
      <p:ext uri="{BB962C8B-B14F-4D97-AF65-F5344CB8AC3E}">
        <p14:creationId xmlns:p14="http://schemas.microsoft.com/office/powerpoint/2010/main" val="140197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F7FC-7257-62A7-E691-06A99F386F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E3C30E-8CC2-5B9F-5FE5-1D7AD4F8C0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10AF2-BBF2-F70A-C090-8F38EF271AD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E03ACC9-4C19-E32A-BA25-7D40C0D611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C87D111-F683-CE54-CA63-770434D1BF2D}"/>
              </a:ext>
            </a:extLst>
          </p:cNvPr>
          <p:cNvSpPr>
            <a:spLocks noGrp="1"/>
          </p:cNvSpPr>
          <p:nvPr>
            <p:ph type="sldNum" sz="quarter" idx="12"/>
          </p:nvPr>
        </p:nvSpPr>
        <p:spPr/>
        <p:txBody>
          <a:bodyPr/>
          <a:lstStyle>
            <a:lvl1pPr>
              <a:defRPr/>
            </a:lvl1pPr>
          </a:lstStyle>
          <a:p>
            <a:fld id="{35DFDFB7-EFC9-4344-9337-746C58C98E77}" type="slidenum">
              <a:rPr lang="en-US" altLang="en-US"/>
              <a:pPr/>
              <a:t>‹#›</a:t>
            </a:fld>
            <a:endParaRPr lang="en-US" altLang="en-US"/>
          </a:p>
        </p:txBody>
      </p:sp>
    </p:spTree>
    <p:extLst>
      <p:ext uri="{BB962C8B-B14F-4D97-AF65-F5344CB8AC3E}">
        <p14:creationId xmlns:p14="http://schemas.microsoft.com/office/powerpoint/2010/main" val="201834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D44F82-8D54-C5ED-2610-41399F529C05}"/>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D1243F-4DB9-1A1B-3D93-F23BADBB32E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ADDD11-E846-AEB2-365B-66C6CFE794D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1F61A09-5CB4-9085-E50F-220C314AE07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81AD44C-68B6-14D6-B730-E27BB90FC4B2}"/>
              </a:ext>
            </a:extLst>
          </p:cNvPr>
          <p:cNvSpPr>
            <a:spLocks noGrp="1"/>
          </p:cNvSpPr>
          <p:nvPr>
            <p:ph type="sldNum" sz="quarter" idx="12"/>
          </p:nvPr>
        </p:nvSpPr>
        <p:spPr/>
        <p:txBody>
          <a:bodyPr/>
          <a:lstStyle>
            <a:lvl1pPr>
              <a:defRPr/>
            </a:lvl1pPr>
          </a:lstStyle>
          <a:p>
            <a:fld id="{6C253A86-7674-4B9C-9F89-A406A70F7336}" type="slidenum">
              <a:rPr lang="en-US" altLang="en-US"/>
              <a:pPr/>
              <a:t>‹#›</a:t>
            </a:fld>
            <a:endParaRPr lang="en-US" altLang="en-US"/>
          </a:p>
        </p:txBody>
      </p:sp>
    </p:spTree>
    <p:extLst>
      <p:ext uri="{BB962C8B-B14F-4D97-AF65-F5344CB8AC3E}">
        <p14:creationId xmlns:p14="http://schemas.microsoft.com/office/powerpoint/2010/main" val="66915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4CE0E-9FA8-9D09-7BFA-47BAF4B85D76}"/>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C6164C-4BC1-D78A-136F-5882966B9046}"/>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FA6B3B-D210-6C15-4264-11E1E120965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F5A33D-EF26-3396-79FB-68F5E506AA88}"/>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2F6BFD0-5FBF-21EA-999F-CBB42A0C69E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E000093-FB78-6858-8337-7ED12EE7ED1B}"/>
              </a:ext>
            </a:extLst>
          </p:cNvPr>
          <p:cNvSpPr>
            <a:spLocks noGrp="1"/>
          </p:cNvSpPr>
          <p:nvPr>
            <p:ph type="sldNum" sz="quarter" idx="12"/>
          </p:nvPr>
        </p:nvSpPr>
        <p:spPr>
          <a:xfrm>
            <a:off x="6553200" y="6245225"/>
            <a:ext cx="2133600" cy="476250"/>
          </a:xfrm>
        </p:spPr>
        <p:txBody>
          <a:bodyPr/>
          <a:lstStyle>
            <a:lvl1pPr>
              <a:defRPr/>
            </a:lvl1pPr>
          </a:lstStyle>
          <a:p>
            <a:fld id="{696DA035-EAFC-4520-9EA4-819162215270}" type="slidenum">
              <a:rPr lang="en-US" altLang="en-US"/>
              <a:pPr/>
              <a:t>‹#›</a:t>
            </a:fld>
            <a:endParaRPr lang="en-US" altLang="en-US"/>
          </a:p>
        </p:txBody>
      </p:sp>
    </p:spTree>
    <p:extLst>
      <p:ext uri="{BB962C8B-B14F-4D97-AF65-F5344CB8AC3E}">
        <p14:creationId xmlns:p14="http://schemas.microsoft.com/office/powerpoint/2010/main" val="294232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85CF4-289C-E729-2F5D-677B1BC65A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EA0D20-1744-6155-F1EF-299703845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93E7BA-4E79-B8FC-CB4C-CB82528F215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2AD938-7077-ACBD-45B8-1EE9A244D33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BF606B5-A6EA-A21E-CC82-2BCC6D475882}"/>
              </a:ext>
            </a:extLst>
          </p:cNvPr>
          <p:cNvSpPr>
            <a:spLocks noGrp="1"/>
          </p:cNvSpPr>
          <p:nvPr>
            <p:ph type="sldNum" sz="quarter" idx="12"/>
          </p:nvPr>
        </p:nvSpPr>
        <p:spPr/>
        <p:txBody>
          <a:bodyPr/>
          <a:lstStyle>
            <a:lvl1pPr>
              <a:defRPr/>
            </a:lvl1pPr>
          </a:lstStyle>
          <a:p>
            <a:fld id="{7D73CD76-82D3-42DB-B434-75FF2DB25300}" type="slidenum">
              <a:rPr lang="en-US" altLang="en-US"/>
              <a:pPr/>
              <a:t>‹#›</a:t>
            </a:fld>
            <a:endParaRPr lang="en-US" altLang="en-US"/>
          </a:p>
        </p:txBody>
      </p:sp>
    </p:spTree>
    <p:extLst>
      <p:ext uri="{BB962C8B-B14F-4D97-AF65-F5344CB8AC3E}">
        <p14:creationId xmlns:p14="http://schemas.microsoft.com/office/powerpoint/2010/main" val="75151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A6C74-1D02-A35B-56A3-8F2D07C9DD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88CB68-7B72-F3A5-AEE0-4820C4306AC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9950741-A4CE-614A-B747-C3DA7ECB3AB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31D3D35-078D-0F19-E041-140ADC9F6D6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8752A4F-7F8D-C427-5574-20B8ADB218FF}"/>
              </a:ext>
            </a:extLst>
          </p:cNvPr>
          <p:cNvSpPr>
            <a:spLocks noGrp="1"/>
          </p:cNvSpPr>
          <p:nvPr>
            <p:ph type="sldNum" sz="quarter" idx="12"/>
          </p:nvPr>
        </p:nvSpPr>
        <p:spPr/>
        <p:txBody>
          <a:bodyPr/>
          <a:lstStyle>
            <a:lvl1pPr>
              <a:defRPr/>
            </a:lvl1pPr>
          </a:lstStyle>
          <a:p>
            <a:fld id="{6FDC43DE-4859-4850-B30A-9B77F303AB2E}" type="slidenum">
              <a:rPr lang="en-US" altLang="en-US"/>
              <a:pPr/>
              <a:t>‹#›</a:t>
            </a:fld>
            <a:endParaRPr lang="en-US" altLang="en-US"/>
          </a:p>
        </p:txBody>
      </p:sp>
    </p:spTree>
    <p:extLst>
      <p:ext uri="{BB962C8B-B14F-4D97-AF65-F5344CB8AC3E}">
        <p14:creationId xmlns:p14="http://schemas.microsoft.com/office/powerpoint/2010/main" val="117072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5DC3-7B91-B812-8E37-EE9833A8AE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21A113-3CCA-9EE0-3BE2-45A140305AF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924719-90D8-8ADA-3C3F-4F490D6C072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E6770B-08BD-D6F9-250C-8E051B63236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673C98-83BD-BADE-9516-92812FB324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BFC1990-23DE-E24B-5E30-7C5C94802606}"/>
              </a:ext>
            </a:extLst>
          </p:cNvPr>
          <p:cNvSpPr>
            <a:spLocks noGrp="1"/>
          </p:cNvSpPr>
          <p:nvPr>
            <p:ph type="sldNum" sz="quarter" idx="12"/>
          </p:nvPr>
        </p:nvSpPr>
        <p:spPr/>
        <p:txBody>
          <a:bodyPr/>
          <a:lstStyle>
            <a:lvl1pPr>
              <a:defRPr/>
            </a:lvl1pPr>
          </a:lstStyle>
          <a:p>
            <a:fld id="{261DFC69-725F-43FA-B6D2-0AF2329A4E1B}" type="slidenum">
              <a:rPr lang="en-US" altLang="en-US"/>
              <a:pPr/>
              <a:t>‹#›</a:t>
            </a:fld>
            <a:endParaRPr lang="en-US" altLang="en-US"/>
          </a:p>
        </p:txBody>
      </p:sp>
    </p:spTree>
    <p:extLst>
      <p:ext uri="{BB962C8B-B14F-4D97-AF65-F5344CB8AC3E}">
        <p14:creationId xmlns:p14="http://schemas.microsoft.com/office/powerpoint/2010/main" val="306308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BF88-A5E4-423A-172F-92ECDD77FDA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5D316D-2E10-12EB-1D38-F7A3D5C0971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91FC5-7B19-AA3E-1F4A-99D3AD9B901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EBFCE4-D88D-BF89-5AAD-B898F54026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238188-7CD6-D01F-36D5-382C303F9DE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51A654-537A-24D2-FEE0-6C51C940EFE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28292EA-62F2-C018-6561-6CA59A21839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BAE9631-4CB2-ADAA-FD12-4DAE2654444D}"/>
              </a:ext>
            </a:extLst>
          </p:cNvPr>
          <p:cNvSpPr>
            <a:spLocks noGrp="1"/>
          </p:cNvSpPr>
          <p:nvPr>
            <p:ph type="sldNum" sz="quarter" idx="12"/>
          </p:nvPr>
        </p:nvSpPr>
        <p:spPr/>
        <p:txBody>
          <a:bodyPr/>
          <a:lstStyle>
            <a:lvl1pPr>
              <a:defRPr/>
            </a:lvl1pPr>
          </a:lstStyle>
          <a:p>
            <a:fld id="{6EBEA8A2-9E0F-45D7-AC14-3C2B9AE2742C}" type="slidenum">
              <a:rPr lang="en-US" altLang="en-US"/>
              <a:pPr/>
              <a:t>‹#›</a:t>
            </a:fld>
            <a:endParaRPr lang="en-US" altLang="en-US"/>
          </a:p>
        </p:txBody>
      </p:sp>
    </p:spTree>
    <p:extLst>
      <p:ext uri="{BB962C8B-B14F-4D97-AF65-F5344CB8AC3E}">
        <p14:creationId xmlns:p14="http://schemas.microsoft.com/office/powerpoint/2010/main" val="228730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852D-F485-AC65-F034-AE22E2E1CD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72BDC2-4FAE-765B-0AD6-687F9AFB175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D064D75-9564-CA09-6A69-AEE323B9E13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E1DFEB6-6859-DBCC-FA93-49E7D391D9FC}"/>
              </a:ext>
            </a:extLst>
          </p:cNvPr>
          <p:cNvSpPr>
            <a:spLocks noGrp="1"/>
          </p:cNvSpPr>
          <p:nvPr>
            <p:ph type="sldNum" sz="quarter" idx="12"/>
          </p:nvPr>
        </p:nvSpPr>
        <p:spPr/>
        <p:txBody>
          <a:bodyPr/>
          <a:lstStyle>
            <a:lvl1pPr>
              <a:defRPr/>
            </a:lvl1pPr>
          </a:lstStyle>
          <a:p>
            <a:fld id="{3C437969-552D-4E52-A84B-2363CD62C75B}" type="slidenum">
              <a:rPr lang="en-US" altLang="en-US"/>
              <a:pPr/>
              <a:t>‹#›</a:t>
            </a:fld>
            <a:endParaRPr lang="en-US" altLang="en-US"/>
          </a:p>
        </p:txBody>
      </p:sp>
    </p:spTree>
    <p:extLst>
      <p:ext uri="{BB962C8B-B14F-4D97-AF65-F5344CB8AC3E}">
        <p14:creationId xmlns:p14="http://schemas.microsoft.com/office/powerpoint/2010/main" val="402779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D5DFF-3E41-E946-728E-0CB2F57ADEE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47C3C3E-4B4F-5309-EF2D-355B363EB71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A4AD15E-9890-BDA9-A378-B4A8B7F0BA8A}"/>
              </a:ext>
            </a:extLst>
          </p:cNvPr>
          <p:cNvSpPr>
            <a:spLocks noGrp="1"/>
          </p:cNvSpPr>
          <p:nvPr>
            <p:ph type="sldNum" sz="quarter" idx="12"/>
          </p:nvPr>
        </p:nvSpPr>
        <p:spPr/>
        <p:txBody>
          <a:bodyPr/>
          <a:lstStyle>
            <a:lvl1pPr>
              <a:defRPr/>
            </a:lvl1pPr>
          </a:lstStyle>
          <a:p>
            <a:fld id="{4EB1DDA4-97EE-451E-ADE2-92AB8FEA67AB}" type="slidenum">
              <a:rPr lang="en-US" altLang="en-US"/>
              <a:pPr/>
              <a:t>‹#›</a:t>
            </a:fld>
            <a:endParaRPr lang="en-US" altLang="en-US"/>
          </a:p>
        </p:txBody>
      </p:sp>
    </p:spTree>
    <p:extLst>
      <p:ext uri="{BB962C8B-B14F-4D97-AF65-F5344CB8AC3E}">
        <p14:creationId xmlns:p14="http://schemas.microsoft.com/office/powerpoint/2010/main" val="219855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1AAE3-2D9F-FEAB-B0B3-36476EC50B0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8BA490-B604-ED15-2B48-95E9335D99D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8AD828-7233-0D6F-278F-C15222B7BD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2EEE5-79F8-8EC2-A1BA-0C17B70AE45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7823D87-CE74-450B-4A27-B9A3AADB1DC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7AD49A5-BCC6-7DBD-9B61-0A1D4AA83306}"/>
              </a:ext>
            </a:extLst>
          </p:cNvPr>
          <p:cNvSpPr>
            <a:spLocks noGrp="1"/>
          </p:cNvSpPr>
          <p:nvPr>
            <p:ph type="sldNum" sz="quarter" idx="12"/>
          </p:nvPr>
        </p:nvSpPr>
        <p:spPr/>
        <p:txBody>
          <a:bodyPr/>
          <a:lstStyle>
            <a:lvl1pPr>
              <a:defRPr/>
            </a:lvl1pPr>
          </a:lstStyle>
          <a:p>
            <a:fld id="{25F78BB1-CFD9-445F-B79D-87C5393E213F}" type="slidenum">
              <a:rPr lang="en-US" altLang="en-US"/>
              <a:pPr/>
              <a:t>‹#›</a:t>
            </a:fld>
            <a:endParaRPr lang="en-US" altLang="en-US"/>
          </a:p>
        </p:txBody>
      </p:sp>
    </p:spTree>
    <p:extLst>
      <p:ext uri="{BB962C8B-B14F-4D97-AF65-F5344CB8AC3E}">
        <p14:creationId xmlns:p14="http://schemas.microsoft.com/office/powerpoint/2010/main" val="302104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801A-B735-B823-044D-4FE97619FB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0C5B62-67D7-3544-C113-2076B582E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3BD4DA-35FA-8DB3-C279-D69A6D2A2D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E1F9D-067F-C5EB-C71D-6382E4BF5E2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574DC6F-4DBF-0E32-C282-B595DDABE6A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75838E6-D728-2AFD-9FFE-5F01A32C1480}"/>
              </a:ext>
            </a:extLst>
          </p:cNvPr>
          <p:cNvSpPr>
            <a:spLocks noGrp="1"/>
          </p:cNvSpPr>
          <p:nvPr>
            <p:ph type="sldNum" sz="quarter" idx="12"/>
          </p:nvPr>
        </p:nvSpPr>
        <p:spPr/>
        <p:txBody>
          <a:bodyPr/>
          <a:lstStyle>
            <a:lvl1pPr>
              <a:defRPr/>
            </a:lvl1pPr>
          </a:lstStyle>
          <a:p>
            <a:fld id="{7AEF7873-A428-4DB7-B4FD-3ED058C80362}" type="slidenum">
              <a:rPr lang="en-US" altLang="en-US"/>
              <a:pPr/>
              <a:t>‹#›</a:t>
            </a:fld>
            <a:endParaRPr lang="en-US" altLang="en-US"/>
          </a:p>
        </p:txBody>
      </p:sp>
    </p:spTree>
    <p:extLst>
      <p:ext uri="{BB962C8B-B14F-4D97-AF65-F5344CB8AC3E}">
        <p14:creationId xmlns:p14="http://schemas.microsoft.com/office/powerpoint/2010/main" val="172144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979B49-C877-607C-3BF1-CE35D2CD61B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5C84E2C-DCF7-A1EB-EBEF-A327BF5D91D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0407852-CAD1-573B-C85C-911F21C0392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5A2CD47D-1E02-9360-0C32-408BE7C77AE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6EAAFAE5-789C-6B84-31A1-27CA21DB612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736E72-1E90-4A36-A280-77B41318729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X&amp;start=0&amp;oi=define&amp;q=http://en.wikipedia.org/wiki/Chemoheterotrop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www.google.com/url?sa=X&amp;start=5&amp;oi=define&amp;q=http://en.wikipedia.org/wiki/Omnivores" TargetMode="External"/><Relationship Id="rId3" Type="http://schemas.openxmlformats.org/officeDocument/2006/relationships/hyperlink" Target="http://www.google.com/url?sa=X&amp;start=0&amp;oi=define&amp;q=http://www.ecifm.rdg.ac.uk/glossary.htm" TargetMode="External"/><Relationship Id="rId7" Type="http://schemas.openxmlformats.org/officeDocument/2006/relationships/hyperlink" Target="http://www.google.com/url?sa=X&amp;start=4&amp;oi=define&amp;q=http://www.teachervision.fen.com/page/5485.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google.com/url?sa=X&amp;start=3&amp;oi=define&amp;q=http://www.dfr.state.nc.us/stewardship/wwwildlife/www13.htm" TargetMode="External"/><Relationship Id="rId5" Type="http://schemas.openxmlformats.org/officeDocument/2006/relationships/hyperlink" Target="http://www.google.com/url?sa=X&amp;start=2&amp;oi=define&amp;q=http://boxturtlesite.org/glos.html" TargetMode="External"/><Relationship Id="rId4" Type="http://schemas.openxmlformats.org/officeDocument/2006/relationships/hyperlink" Target="http://www.google.com/url?sa=X&amp;start=1&amp;oi=define&amp;q=http://www.nps.gov/olym/edgloss.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qrg.northwestern.edu/projects/marssim/simhtml/info/whats-a-pollinator.html"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hyperlink" Target="http://www.qrg.northwestern.edu/projects/marssim/simhtml/organisms/bear.html" TargetMode="External"/><Relationship Id="rId4" Type="http://schemas.openxmlformats.org/officeDocument/2006/relationships/hyperlink" Target="http://www.qrg.northwestern.edu/projects/marssim/simhtml/info/Whats-a-plant.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X&amp;start=0&amp;oi=define&amp;q=http://www.emc.maricopa.edu/faculty/farabee/BIOBK/BioBookglossC.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google.com/url?sa=X&amp;start=2&amp;oi=define&amp;q=http://highered.mcgraw-hill.com/sites/0070294267/student_view0/glossary_a-d.html" TargetMode="External"/><Relationship Id="rId4" Type="http://schemas.openxmlformats.org/officeDocument/2006/relationships/hyperlink" Target="http://www.ecifm.rdg.ac.uk/glossary.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X&amp;start=0&amp;oi=define&amp;q=http://www.emc.maricopa.edu/faculty/farabee/BIOBK/BioBookglossH.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google.com/url?sa=X&amp;start=2&amp;oi=define&amp;q=http://www.dfo-mpo.gc.ca/canwaters-eauxcan/bbb-lgb/library-bibliotheque/glossary-glossaire/index_e.asp" TargetMode="External"/><Relationship Id="rId4" Type="http://schemas.openxmlformats.org/officeDocument/2006/relationships/hyperlink" Target="http://www.google.com/url?sa=X&amp;start=1&amp;oi=define&amp;q=http://ppathw3.cals.cornell.edu/glossary/Defs_H.ht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url?sa=X&amp;start=3&amp;oi=define&amp;q=http://museum.gov.ns.ca/mnh/nature/nhns2/glossary.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google.com/url?sa=X&amp;start=6&amp;oi=define&amp;q=http://www.promotega.org/uga30006/Vocabulary.htm" TargetMode="External"/><Relationship Id="rId5" Type="http://schemas.openxmlformats.org/officeDocument/2006/relationships/hyperlink" Target="http://www.dfr.state.nc.us/stewardship/wwwildlife/www13.htm" TargetMode="External"/><Relationship Id="rId4" Type="http://schemas.openxmlformats.org/officeDocument/2006/relationships/hyperlink" Target="http://www.fi.edu/fellows/fellow6/feb99/terms1.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url?sa=X&amp;start=7&amp;oi=define&amp;q=http://www.teachervision.fen.com/page/5485.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google.com/url?sa=X&amp;start=10&amp;oi=define&amp;q=http://en.wikipedia.org/wiki/Carnivores" TargetMode="External"/><Relationship Id="rId5" Type="http://schemas.openxmlformats.org/officeDocument/2006/relationships/hyperlink" Target="http://www.google.com/url?sa=X&amp;start=9&amp;oi=define&amp;q=http://www.tictoc.co.uk/Phase3/Resource/glossary.html" TargetMode="External"/><Relationship Id="rId4" Type="http://schemas.openxmlformats.org/officeDocument/2006/relationships/hyperlink" Target="http://www.recycle4schools.org.uk/ecodict_c.htm"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url?sa=X&amp;start=0&amp;oi=define&amp;q=http://www.planthealthcare.com/term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google.com/url?sa=X&amp;start=2&amp;oi=define&amp;q=http://www.anbg.gov.au/glossary/webpubl/lichglos.htm" TargetMode="External"/><Relationship Id="rId4" Type="http://schemas.openxmlformats.org/officeDocument/2006/relationships/hyperlink" Target="http://www.google.com/url?sa=X&amp;start=1&amp;oi=define&amp;q=http://www.fish.washington.edu/naturemapping/mollusks/glossary.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url?sa=X&amp;start=3&amp;oi=define&amp;q=http://www.visionlearning.com/library/pop_glossary_term.php%3Fterm%3D"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google.com/url?sa=X&amp;start=5&amp;oi=define&amp;q=http://nationalzoo.si.edu/Animals/Primates/glossary.cfm" TargetMode="External"/><Relationship Id="rId4" Type="http://schemas.openxmlformats.org/officeDocument/2006/relationships/hyperlink" Target="http://www.emc.maricopa.edu/faculty/farabee/BIOBK/BioBookglossS.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url?sa=X&amp;start=6&amp;oi=define&amp;q=http://www.powen.freeserve.co.uk/Reference/Glossary/gloss-s.ht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google.com/url?sa=X&amp;start=7&amp;oi=define&amp;q=http://www.freakinfucus.co.uk/primers/prm_gloss.ht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users.rcn.com/jkimball.ma.ultranet/BiologyPages/P/Plants.html#chlorophyta"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users.rcn.com/jkimball.ma.ultranet/BiologyPages/P/Protists.html#Ciliate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ycolog.com/GLOSSARY.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google.com/url?sa=X&amp;start=6&amp;oi=define&amp;q=http://gmbis.marinebiodiversity.ca/BayOfFundy/glossE-H.html" TargetMode="External"/><Relationship Id="rId5" Type="http://schemas.openxmlformats.org/officeDocument/2006/relationships/hyperlink" Target="http://www.botanyvt.com/pages/dictionary.shtml" TargetMode="External"/><Relationship Id="rId4" Type="http://schemas.openxmlformats.org/officeDocument/2006/relationships/hyperlink" Target="http://www.google.com/url?sa=X&amp;start=4&amp;oi=define&amp;q=http://biology.usgs.gov/s%2Bt/noframe/z999.htm"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users.rcn.com/jkimball.ma.ultranet/BiologyPages/I/Invertebrates.html#Porifera"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users.rcn.com/jkimball.ma.ultranet/BiologyPages/I/Invertebrates.html#Mollusks" TargetMode="External"/><Relationship Id="rId5" Type="http://schemas.openxmlformats.org/officeDocument/2006/relationships/hyperlink" Target="http://users.rcn.com/jkimball.ma.ultranet/BiologyPages/I/Invertebrates.html#Platyhelminthes" TargetMode="External"/><Relationship Id="rId4" Type="http://schemas.openxmlformats.org/officeDocument/2006/relationships/hyperlink" Target="http://users.rcn.com/jkimball.ma.ultranet/BiologyPages/I/Invertebrates.html#Cnidaria"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users.rcn.com/jkimball.ma.ultranet/BiologyPages/R/Roots.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users.rcn.com/jkimball.ma.ultranet/BiologyPages/F/Fungi.html#Ascomycete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users.rcn.com/jkimball.ma.ultranet/BiologyPages/G/Games.html#AcuteVsChronic"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om/url?sa=X&amp;start=0&amp;oi=define&amp;q=http://www.emc.maricopa.edu/faculty/farabee/BIOBK/BioBookglossC.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www.google.com/url?sa=X&amp;start=2&amp;oi=define&amp;q=http://www.alken-murray.com/glossarybug.html" TargetMode="External"/><Relationship Id="rId4" Type="http://schemas.openxmlformats.org/officeDocument/2006/relationships/hyperlink" Target="http://www.google.com/url?sa=X&amp;start=1&amp;oi=define&amp;q=http://www.enchantedlearning.com/subjects/plants/glossary/indexc.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google.com/url?sa=X&amp;start=3&amp;oi=define&amp;q=http://highered.mcgraw-hill.com/sites/0070294267/student_view0/glossary_a-d.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www.google.com/url?sa=X&amp;start=5&amp;oi=define&amp;q=http://www.nps.gov/olym/edgloss.htm" TargetMode="External"/><Relationship Id="rId4" Type="http://schemas.openxmlformats.org/officeDocument/2006/relationships/hyperlink" Target="http://www.google.com/url?sa=X&amp;start=4&amp;oi=define&amp;q=http://www.reefed.edu.au/glossary/c.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www.google.com/url?sa=X&amp;start=0&amp;oi=define&amp;q=http://www.sustainableag.net/glossary_a-d.ht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www.google.com/url?sa=X&amp;start=2&amp;oi=define&amp;q=http://en.wikipedia.org/wiki/Amensalism" TargetMode="External"/><Relationship Id="rId4" Type="http://schemas.openxmlformats.org/officeDocument/2006/relationships/hyperlink" Target="http://www.google.com/url?sa=X&amp;start=1&amp;oi=define&amp;q=http://www.pestmanagement.co.uk/lib/glossary/glossary_a.shtml"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www.google.com/url?sa=X&amp;start=0&amp;oi=define&amp;q=http://www.seagrant.wisc.edu/outreach/nis/Attack_Pack/Fact%2520Sheets/terms.htm" TargetMode="External"/><Relationship Id="rId7" Type="http://schemas.openxmlformats.org/officeDocument/2006/relationships/hyperlink" Target="http://www.google.com/url?sa=X&amp;start=4&amp;oi=define&amp;q=http://en.wikipedia.org/wiki/Filter_feedin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google.com/url?sa=X&amp;start=3&amp;oi=define&amp;q=http://www.50ftdredge.com/EIS/EIS_19.1.html" TargetMode="External"/><Relationship Id="rId5" Type="http://schemas.openxmlformats.org/officeDocument/2006/relationships/hyperlink" Target="http://www.google.com/url?sa=X&amp;start=2&amp;oi=define&amp;q=http://www.deh.gov.au/coasts/species/marine-fish/glossary.html" TargetMode="External"/><Relationship Id="rId4" Type="http://schemas.openxmlformats.org/officeDocument/2006/relationships/hyperlink" Target="http://www.google.com/url?sa=X&amp;start=1&amp;oi=define&amp;q=http://gmbis.marinebiodiversity.ca/BayOfFundy/glossE-H.html"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Image:Krill_filter_feeding.jpg" TargetMode="External"/><Relationship Id="rId2" Type="http://schemas.openxmlformats.org/officeDocument/2006/relationships/notesSlide" Target="../notesSlides/notesSlide43.xml"/><Relationship Id="rId1" Type="http://schemas.openxmlformats.org/officeDocument/2006/relationships/slideLayout" Target="../slideLayouts/slideLayout12.xml"/><Relationship Id="rId6" Type="http://schemas.openxmlformats.org/officeDocument/2006/relationships/hyperlink" Target="http://en.wikipedia.org/wiki/Phytoplankton" TargetMode="External"/><Relationship Id="rId5" Type="http://schemas.openxmlformats.org/officeDocument/2006/relationships/hyperlink" Target="http://en.wikipedia.org/wiki/Antarctic_krill" TargetMode="Externa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Image:Filterkrillkils.jpg" TargetMode="External"/><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acclaimimages.com/usepolicy.html" TargetMode="External"/><Relationship Id="rId2" Type="http://schemas.openxmlformats.org/officeDocument/2006/relationships/notesSlide" Target="../notesSlides/notesSlide46.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47.xml.rels><?xml version="1.0" encoding="UTF-8" standalone="yes"?>
<Relationships xmlns="http://schemas.openxmlformats.org/package/2006/relationships"><Relationship Id="rId3" Type="http://schemas.openxmlformats.org/officeDocument/2006/relationships/hyperlink" Target="http://www.mesa.edu.au/friends/seashores/glossary.html#detritus"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google.com/url?sa=X&amp;start=0&amp;oi=define&amp;q=http://www.mountedsquadhorses.com/glossary.html" TargetMode="External"/><Relationship Id="rId7" Type="http://schemas.openxmlformats.org/officeDocument/2006/relationships/hyperlink" Target="http://www.google.com/url?sa=X&amp;start=4&amp;oi=define&amp;q=http://www.hubbardbrook.org/education/Glossary/Glossary.htm"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www.google.com/url?sa=X&amp;start=3&amp;oi=define&amp;q=http://members.aol.com/YESedu/glossary.html" TargetMode="External"/><Relationship Id="rId5" Type="http://schemas.openxmlformats.org/officeDocument/2006/relationships/hyperlink" Target="http://www.google.com/url?sa=X&amp;start=2&amp;oi=define&amp;q=http://www.uvm.edu/~jdecher/GoT.html" TargetMode="External"/><Relationship Id="rId4" Type="http://schemas.openxmlformats.org/officeDocument/2006/relationships/hyperlink" Target="http://www.google.com/url?sa=X&amp;start=1&amp;oi=define&amp;q=http://www.bigelow.org/edhab/glossary.html"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users.rcn.com/jkimball.ma.ultranet/BiologyPages/A/A.html#autotrophic"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http://users.rcn.com/jkimball.ma.ultranet/BiologyPages/A/Archaea.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F959BFA-D885-6F00-249C-9A248ADDD0F6}"/>
              </a:ext>
            </a:extLst>
          </p:cNvPr>
          <p:cNvSpPr>
            <a:spLocks noGrp="1"/>
          </p:cNvSpPr>
          <p:nvPr>
            <p:ph type="sldNum" sz="quarter" idx="12"/>
          </p:nvPr>
        </p:nvSpPr>
        <p:spPr/>
        <p:txBody>
          <a:bodyPr/>
          <a:lstStyle/>
          <a:p>
            <a:fld id="{92F03DF1-33F4-4E58-B2CB-972506CB5DBB}" type="slidenum">
              <a:rPr lang="en-US" altLang="en-US"/>
              <a:pPr/>
              <a:t>1</a:t>
            </a:fld>
            <a:endParaRPr lang="en-US" altLang="en-US"/>
          </a:p>
        </p:txBody>
      </p:sp>
      <p:sp>
        <p:nvSpPr>
          <p:cNvPr id="3074" name="Rectangle 2">
            <a:extLst>
              <a:ext uri="{FF2B5EF4-FFF2-40B4-BE49-F238E27FC236}">
                <a16:creationId xmlns:a16="http://schemas.microsoft.com/office/drawing/2014/main" id="{EC36DB5E-E883-78B1-4A8C-7CDA51D91260}"/>
              </a:ext>
            </a:extLst>
          </p:cNvPr>
          <p:cNvSpPr>
            <a:spLocks noGrp="1" noChangeArrowheads="1"/>
          </p:cNvSpPr>
          <p:nvPr>
            <p:ph type="ctrTitle"/>
          </p:nvPr>
        </p:nvSpPr>
        <p:spPr>
          <a:xfrm>
            <a:off x="685800" y="2130425"/>
            <a:ext cx="7772400" cy="1470025"/>
          </a:xfrm>
          <a:solidFill>
            <a:srgbClr val="000080">
              <a:alpha val="67000"/>
            </a:srgbClr>
          </a:solidFill>
        </p:spPr>
        <p:txBody>
          <a:bodyPr anchor="ctr"/>
          <a:lstStyle/>
          <a:p>
            <a:r>
              <a:rPr lang="en-US" altLang="en-US" sz="4400"/>
              <a:t>Heterotrophic Nutrition</a:t>
            </a:r>
          </a:p>
        </p:txBody>
      </p:sp>
      <p:sp>
        <p:nvSpPr>
          <p:cNvPr id="3075" name="Rectangle 3">
            <a:extLst>
              <a:ext uri="{FF2B5EF4-FFF2-40B4-BE49-F238E27FC236}">
                <a16:creationId xmlns:a16="http://schemas.microsoft.com/office/drawing/2014/main" id="{0F010490-BE65-7632-1F82-9D055B689B36}"/>
              </a:ext>
            </a:extLst>
          </p:cNvPr>
          <p:cNvSpPr>
            <a:spLocks noGrp="1" noChangeArrowheads="1"/>
          </p:cNvSpPr>
          <p:nvPr>
            <p:ph type="subTitle" idx="1"/>
          </p:nvPr>
        </p:nvSpPr>
        <p:spPr>
          <a:xfrm>
            <a:off x="1371600" y="3886200"/>
            <a:ext cx="6400800" cy="1752600"/>
          </a:xfrm>
        </p:spPr>
        <p:txBody>
          <a:bodyPr/>
          <a:lstStyle/>
          <a:p>
            <a:r>
              <a:rPr lang="en-US" altLang="en-US" sz="3200"/>
              <a:t>By Abdul Manap Mahmud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arge image">
            <a:extLst>
              <a:ext uri="{FF2B5EF4-FFF2-40B4-BE49-F238E27FC236}">
                <a16:creationId xmlns:a16="http://schemas.microsoft.com/office/drawing/2014/main" id="{0AEFE7B7-E0AD-8AC8-335F-540209721A50}"/>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Rectangle 3">
            <a:extLst>
              <a:ext uri="{FF2B5EF4-FFF2-40B4-BE49-F238E27FC236}">
                <a16:creationId xmlns:a16="http://schemas.microsoft.com/office/drawing/2014/main" id="{2DD88127-DA25-EB55-4170-15578E3F82F3}"/>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FD2377FF-FE71-8BEB-9C07-53698A942082}"/>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Rectangle 3">
            <a:extLst>
              <a:ext uri="{FF2B5EF4-FFF2-40B4-BE49-F238E27FC236}">
                <a16:creationId xmlns:a16="http://schemas.microsoft.com/office/drawing/2014/main" id="{5CD805D1-DC0E-94AD-12E1-8968CD5A05DB}"/>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F7656D2-687C-4D91-18E8-CE9153FD1B58}"/>
              </a:ext>
            </a:extLst>
          </p:cNvPr>
          <p:cNvSpPr>
            <a:spLocks noGrp="1" noChangeArrowheads="1"/>
          </p:cNvSpPr>
          <p:nvPr>
            <p:ph type="body" idx="1"/>
          </p:nvPr>
        </p:nvSpPr>
        <p:spPr>
          <a:xfrm>
            <a:off x="457200" y="1600200"/>
            <a:ext cx="4114800" cy="4525963"/>
          </a:xfrm>
        </p:spPr>
        <p:txBody>
          <a:bodyPr/>
          <a:lstStyle/>
          <a:p>
            <a:pPr>
              <a:buFontTx/>
              <a:buNone/>
            </a:pPr>
            <a:r>
              <a:rPr lang="en-US" altLang="en-US" sz="2800"/>
              <a:t>Definitions of </a:t>
            </a:r>
            <a:r>
              <a:rPr lang="en-US" altLang="en-US" sz="2800" b="1"/>
              <a:t>Chemoheterotroph</a:t>
            </a:r>
            <a:r>
              <a:rPr lang="en-US" altLang="en-US" sz="2800"/>
              <a:t> on the Web:</a:t>
            </a:r>
          </a:p>
          <a:p>
            <a:r>
              <a:rPr lang="en-US" altLang="en-US" sz="2800"/>
              <a:t>A chemoheterotroph is an organism that must consume organic molecules for both energy and carbon. </a:t>
            </a:r>
            <a:br>
              <a:rPr lang="en-US" altLang="en-US" sz="2800"/>
            </a:br>
            <a:r>
              <a:rPr lang="en-US" altLang="en-US" sz="2800">
                <a:hlinkClick r:id="rId3"/>
              </a:rPr>
              <a:t>en.wikipedia.org/wiki/Chemoheterotroph</a:t>
            </a:r>
            <a:endParaRPr lang="en-US" altLang="en-US" sz="2800"/>
          </a:p>
          <a:p>
            <a:endParaRPr lang="en-US" altLang="en-US" sz="2800"/>
          </a:p>
        </p:txBody>
      </p:sp>
      <p:sp>
        <p:nvSpPr>
          <p:cNvPr id="16387" name="Rectangle 3">
            <a:extLst>
              <a:ext uri="{FF2B5EF4-FFF2-40B4-BE49-F238E27FC236}">
                <a16:creationId xmlns:a16="http://schemas.microsoft.com/office/drawing/2014/main" id="{F92809D8-D3AE-3E4C-9815-4F1EDD1529D0}"/>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7C7F616-CA62-3286-5CF7-0717133B78EF}"/>
              </a:ext>
            </a:extLst>
          </p:cNvPr>
          <p:cNvSpPr>
            <a:spLocks noGrp="1" noChangeArrowheads="1"/>
          </p:cNvSpPr>
          <p:nvPr>
            <p:ph type="ctrTitle"/>
          </p:nvPr>
        </p:nvSpPr>
        <p:spPr>
          <a:xfrm>
            <a:off x="685800" y="2130425"/>
            <a:ext cx="7772400" cy="1470025"/>
          </a:xfrm>
          <a:solidFill>
            <a:srgbClr val="008000">
              <a:alpha val="80000"/>
            </a:srgbClr>
          </a:solidFill>
        </p:spPr>
        <p:txBody>
          <a:bodyPr anchor="ctr"/>
          <a:lstStyle/>
          <a:p>
            <a:r>
              <a:rPr lang="en-US" altLang="en-US" sz="4400"/>
              <a:t>Omnivores</a:t>
            </a:r>
          </a:p>
        </p:txBody>
      </p:sp>
      <p:sp>
        <p:nvSpPr>
          <p:cNvPr id="17411" name="Rectangle 3">
            <a:extLst>
              <a:ext uri="{FF2B5EF4-FFF2-40B4-BE49-F238E27FC236}">
                <a16:creationId xmlns:a16="http://schemas.microsoft.com/office/drawing/2014/main" id="{735DAD66-CF94-DB7F-BEDB-BDD9D8312FA3}"/>
              </a:ext>
            </a:extLst>
          </p:cNvPr>
          <p:cNvSpPr>
            <a:spLocks noGrp="1" noChangeArrowheads="1"/>
          </p:cNvSpPr>
          <p:nvPr>
            <p:ph type="subTitle" idx="1"/>
          </p:nvPr>
        </p:nvSpPr>
        <p:spPr>
          <a:xfrm>
            <a:off x="1371600" y="3886200"/>
            <a:ext cx="6400800" cy="1752600"/>
          </a:xfrm>
        </p:spPr>
        <p:txBody>
          <a:bodyPr/>
          <a:lstStyle/>
          <a:p>
            <a:endParaRPr lang="en-GB" alt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8C5F221-F892-49A2-EEE0-80B3EDF74EC8}"/>
              </a:ext>
            </a:extLst>
          </p:cNvPr>
          <p:cNvSpPr>
            <a:spLocks noGrp="1" noChangeArrowheads="1"/>
          </p:cNvSpPr>
          <p:nvPr>
            <p:ph type="body" idx="1"/>
          </p:nvPr>
        </p:nvSpPr>
        <p:spPr/>
        <p:txBody>
          <a:bodyPr/>
          <a:lstStyle/>
          <a:p>
            <a:pPr>
              <a:lnSpc>
                <a:spcPct val="80000"/>
              </a:lnSpc>
              <a:buFontTx/>
              <a:buNone/>
            </a:pPr>
            <a:r>
              <a:rPr lang="en-US" altLang="en-US" sz="1400"/>
              <a:t>Definitions of </a:t>
            </a:r>
            <a:r>
              <a:rPr lang="en-US" altLang="en-US" sz="1400" b="1"/>
              <a:t>Omnivores</a:t>
            </a:r>
            <a:r>
              <a:rPr lang="en-US" altLang="en-US" sz="1400"/>
              <a:t> on the Web:</a:t>
            </a:r>
          </a:p>
          <a:p>
            <a:pPr>
              <a:lnSpc>
                <a:spcPct val="80000"/>
              </a:lnSpc>
              <a:buFontTx/>
              <a:buNone/>
            </a:pPr>
            <a:endParaRPr lang="en-US" altLang="en-US" sz="1400"/>
          </a:p>
          <a:p>
            <a:pPr>
              <a:lnSpc>
                <a:spcPct val="80000"/>
              </a:lnSpc>
            </a:pPr>
            <a:r>
              <a:rPr lang="en-US" altLang="en-US" sz="1400"/>
              <a:t>Animals that feed on material of both plant and animal origin</a:t>
            </a:r>
            <a:br>
              <a:rPr lang="en-US" altLang="en-US" sz="1400"/>
            </a:br>
            <a:r>
              <a:rPr lang="en-US" altLang="en-US" sz="1400">
                <a:hlinkClick r:id="rId3"/>
              </a:rPr>
              <a:t>www.ecifm.rdg.ac.uk/glossary.htm</a:t>
            </a:r>
            <a:r>
              <a:rPr lang="en-US" altLang="en-US" sz="1400"/>
              <a:t> </a:t>
            </a:r>
          </a:p>
          <a:p>
            <a:pPr>
              <a:lnSpc>
                <a:spcPct val="80000"/>
              </a:lnSpc>
            </a:pPr>
            <a:endParaRPr lang="en-US" altLang="en-US" sz="1400"/>
          </a:p>
          <a:p>
            <a:pPr>
              <a:lnSpc>
                <a:spcPct val="80000"/>
              </a:lnSpc>
            </a:pPr>
            <a:r>
              <a:rPr lang="en-US" altLang="en-US" sz="1400"/>
              <a:t>Animals that eat many different kinds of foods, including plants, insects, and other animals.</a:t>
            </a:r>
            <a:br>
              <a:rPr lang="en-US" altLang="en-US" sz="1400"/>
            </a:br>
            <a:r>
              <a:rPr lang="en-US" altLang="en-US" sz="1400">
                <a:hlinkClick r:id="rId4"/>
              </a:rPr>
              <a:t>www.nps.gov/olym/edgloss.htm</a:t>
            </a:r>
            <a:r>
              <a:rPr lang="en-US" altLang="en-US" sz="1400"/>
              <a:t> </a:t>
            </a:r>
          </a:p>
          <a:p>
            <a:pPr>
              <a:lnSpc>
                <a:spcPct val="80000"/>
              </a:lnSpc>
            </a:pPr>
            <a:endParaRPr lang="en-US" altLang="en-US" sz="1400"/>
          </a:p>
          <a:p>
            <a:pPr>
              <a:lnSpc>
                <a:spcPct val="80000"/>
              </a:lnSpc>
            </a:pPr>
            <a:r>
              <a:rPr lang="en-US" altLang="en-US" sz="1400"/>
              <a:t>Eats live prey and plants</a:t>
            </a:r>
            <a:br>
              <a:rPr lang="en-US" altLang="en-US" sz="1400"/>
            </a:br>
            <a:r>
              <a:rPr lang="en-US" altLang="en-US" sz="1400">
                <a:hlinkClick r:id="rId5"/>
              </a:rPr>
              <a:t>boxturtlesite.org/glos.html</a:t>
            </a:r>
            <a:r>
              <a:rPr lang="en-US" altLang="en-US" sz="1400"/>
              <a:t> </a:t>
            </a:r>
          </a:p>
          <a:p>
            <a:pPr>
              <a:lnSpc>
                <a:spcPct val="80000"/>
              </a:lnSpc>
            </a:pPr>
            <a:endParaRPr lang="en-US" altLang="en-US" sz="1400"/>
          </a:p>
          <a:p>
            <a:pPr>
              <a:lnSpc>
                <a:spcPct val="80000"/>
              </a:lnSpc>
            </a:pPr>
            <a:r>
              <a:rPr lang="en-US" altLang="en-US" sz="1400"/>
              <a:t>The category of animals that feed on both plants and animals. (omni-, all; -vore, eater)</a:t>
            </a:r>
            <a:br>
              <a:rPr lang="en-US" altLang="en-US" sz="1400"/>
            </a:br>
            <a:r>
              <a:rPr lang="en-US" altLang="en-US" sz="1400">
                <a:hlinkClick r:id="rId6"/>
              </a:rPr>
              <a:t>www.dfr.state.nc.us/stewardship/wwwildlife/www13.htm</a:t>
            </a:r>
            <a:r>
              <a:rPr lang="en-US" altLang="en-US" sz="1400"/>
              <a:t> </a:t>
            </a:r>
          </a:p>
          <a:p>
            <a:pPr>
              <a:lnSpc>
                <a:spcPct val="80000"/>
              </a:lnSpc>
            </a:pPr>
            <a:endParaRPr lang="en-US" altLang="en-US" sz="1400"/>
          </a:p>
          <a:p>
            <a:pPr>
              <a:lnSpc>
                <a:spcPct val="80000"/>
              </a:lnSpc>
            </a:pPr>
            <a:r>
              <a:rPr lang="en-US" altLang="en-US" sz="1400"/>
              <a:t>such as bears and humans, eat both meat and plants.</a:t>
            </a:r>
            <a:br>
              <a:rPr lang="en-US" altLang="en-US" sz="1400"/>
            </a:br>
            <a:r>
              <a:rPr lang="en-US" altLang="en-US" sz="1400">
                <a:hlinkClick r:id="rId7"/>
              </a:rPr>
              <a:t>www.teachervision.fen.com/page/5485.html</a:t>
            </a:r>
            <a:r>
              <a:rPr lang="en-US" altLang="en-US" sz="1400"/>
              <a:t> </a:t>
            </a:r>
          </a:p>
          <a:p>
            <a:pPr>
              <a:lnSpc>
                <a:spcPct val="80000"/>
              </a:lnSpc>
              <a:buFontTx/>
              <a:buNone/>
            </a:pPr>
            <a:endParaRPr lang="en-US" altLang="en-US" sz="1400"/>
          </a:p>
          <a:p>
            <a:pPr>
              <a:lnSpc>
                <a:spcPct val="80000"/>
              </a:lnSpc>
            </a:pPr>
            <a:r>
              <a:rPr lang="en-US" altLang="en-US" sz="1400"/>
              <a:t>Omnivores are organisms that consume both plants and animals. </a:t>
            </a:r>
            <a:br>
              <a:rPr lang="en-US" altLang="en-US" sz="1400"/>
            </a:br>
            <a:r>
              <a:rPr lang="en-US" altLang="en-US" sz="1400">
                <a:hlinkClick r:id="rId8"/>
              </a:rPr>
              <a:t>en.wikipedia.org/wiki/Omnivores</a:t>
            </a:r>
            <a:endParaRPr lang="en-US" altLang="en-US" sz="1400"/>
          </a:p>
          <a:p>
            <a:pPr>
              <a:lnSpc>
                <a:spcPct val="80000"/>
              </a:lnSpc>
            </a:pPr>
            <a:endParaRPr lang="en-US" altLang="en-US" sz="1400"/>
          </a:p>
        </p:txBody>
      </p:sp>
      <p:sp>
        <p:nvSpPr>
          <p:cNvPr id="18435" name="Rectangle 3">
            <a:extLst>
              <a:ext uri="{FF2B5EF4-FFF2-40B4-BE49-F238E27FC236}">
                <a16:creationId xmlns:a16="http://schemas.microsoft.com/office/drawing/2014/main" id="{20073A56-96D2-5D75-C083-421962973C7E}"/>
              </a:ext>
            </a:extLst>
          </p:cNvPr>
          <p:cNvSpPr>
            <a:spLocks noGrp="1" noChangeArrowheads="1"/>
          </p:cNvSpPr>
          <p:nvPr>
            <p:ph type="title"/>
          </p:nvPr>
        </p:nvSpPr>
        <p:spPr>
          <a:solidFill>
            <a:srgbClr val="008000">
              <a:alpha val="80000"/>
            </a:srgbClr>
          </a:solidFill>
          <a:ln/>
        </p:spPr>
        <p:txBody>
          <a:bodyPr/>
          <a:lstStyle/>
          <a:p>
            <a:r>
              <a:rPr lang="en-US" altLang="en-US"/>
              <a:t>Omnivores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60E7B2B-7CAF-5448-0768-A60568157089}"/>
              </a:ext>
            </a:extLst>
          </p:cNvPr>
          <p:cNvSpPr>
            <a:spLocks noGrp="1" noChangeArrowheads="1"/>
          </p:cNvSpPr>
          <p:nvPr>
            <p:ph type="body" sz="half" idx="1"/>
          </p:nvPr>
        </p:nvSpPr>
        <p:spPr/>
        <p:txBody>
          <a:bodyPr/>
          <a:lstStyle/>
          <a:p>
            <a:pPr>
              <a:lnSpc>
                <a:spcPct val="80000"/>
              </a:lnSpc>
            </a:pPr>
            <a:r>
              <a:rPr lang="en-US" altLang="en-US" sz="2400"/>
              <a:t>Omnivores eat plants, but not all kinds of plants. </a:t>
            </a:r>
          </a:p>
          <a:p>
            <a:pPr>
              <a:lnSpc>
                <a:spcPct val="80000"/>
              </a:lnSpc>
            </a:pPr>
            <a:r>
              <a:rPr lang="en-US" altLang="en-US" sz="2400"/>
              <a:t>Omnivores can't digest some of the substances in grains or other plants that do not produce fruit. </a:t>
            </a:r>
          </a:p>
          <a:p>
            <a:pPr>
              <a:lnSpc>
                <a:spcPct val="80000"/>
              </a:lnSpc>
            </a:pPr>
            <a:r>
              <a:rPr lang="en-US" altLang="en-US" sz="2400"/>
              <a:t>They can eat fruits and vegetables, though. Some of the insect omnivores in this simulation are </a:t>
            </a:r>
            <a:r>
              <a:rPr lang="en-US" altLang="en-US" sz="2400">
                <a:hlinkClick r:id="rId3"/>
              </a:rPr>
              <a:t>pollinators</a:t>
            </a:r>
            <a:r>
              <a:rPr lang="en-US" altLang="en-US" sz="2400"/>
              <a:t>, which are very important to the life cycle of some kinds of </a:t>
            </a:r>
            <a:r>
              <a:rPr lang="en-US" altLang="en-US" sz="2400">
                <a:hlinkClick r:id="rId4"/>
              </a:rPr>
              <a:t>plants</a:t>
            </a:r>
            <a:r>
              <a:rPr lang="en-US" altLang="en-US" sz="2400"/>
              <a:t>.</a:t>
            </a:r>
          </a:p>
        </p:txBody>
      </p:sp>
      <p:pic>
        <p:nvPicPr>
          <p:cNvPr id="19459" name="Picture 3">
            <a:hlinkClick r:id="rId5"/>
            <a:extLst>
              <a:ext uri="{FF2B5EF4-FFF2-40B4-BE49-F238E27FC236}">
                <a16:creationId xmlns:a16="http://schemas.microsoft.com/office/drawing/2014/main" id="{59C24B1C-1907-53DF-EC8C-35762088DCDE}"/>
              </a:ext>
            </a:extLst>
          </p:cNvPr>
          <p:cNvPicPr>
            <a:picLocks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5562600" y="2286000"/>
            <a:ext cx="1619250" cy="27146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Rectangle 4">
            <a:extLst>
              <a:ext uri="{FF2B5EF4-FFF2-40B4-BE49-F238E27FC236}">
                <a16:creationId xmlns:a16="http://schemas.microsoft.com/office/drawing/2014/main" id="{394F6923-5612-3661-1F8F-BB900CEA8943}"/>
              </a:ext>
            </a:extLst>
          </p:cNvPr>
          <p:cNvSpPr>
            <a:spLocks noChangeArrowheads="1"/>
          </p:cNvSpPr>
          <p:nvPr/>
        </p:nvSpPr>
        <p:spPr bwMode="auto">
          <a:xfrm>
            <a:off x="5334000" y="51054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Large Omnivores </a:t>
            </a:r>
          </a:p>
        </p:txBody>
      </p:sp>
      <p:sp>
        <p:nvSpPr>
          <p:cNvPr id="19461" name="Rectangle 5">
            <a:extLst>
              <a:ext uri="{FF2B5EF4-FFF2-40B4-BE49-F238E27FC236}">
                <a16:creationId xmlns:a16="http://schemas.microsoft.com/office/drawing/2014/main" id="{1D2A7286-2CE6-4A5D-C324-BAB716B3B41E}"/>
              </a:ext>
            </a:extLst>
          </p:cNvPr>
          <p:cNvSpPr>
            <a:spLocks noGrp="1" noChangeArrowheads="1"/>
          </p:cNvSpPr>
          <p:nvPr>
            <p:ph type="title"/>
          </p:nvPr>
        </p:nvSpPr>
        <p:spPr>
          <a:solidFill>
            <a:srgbClr val="008000">
              <a:alpha val="80000"/>
            </a:srgbClr>
          </a:solidFill>
          <a:ln/>
        </p:spPr>
        <p:txBody>
          <a:bodyPr/>
          <a:lstStyle/>
          <a:p>
            <a:r>
              <a:rPr lang="en-US" altLang="en-US"/>
              <a:t>Omnivores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ie chart-omnivores/other &#10;39%">
            <a:extLst>
              <a:ext uri="{FF2B5EF4-FFF2-40B4-BE49-F238E27FC236}">
                <a16:creationId xmlns:a16="http://schemas.microsoft.com/office/drawing/2014/main" id="{36D8C9E5-1EB7-4889-8205-521EE7F0378D}"/>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52600" y="2057400"/>
            <a:ext cx="54864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3" name="Rectangle 3">
            <a:extLst>
              <a:ext uri="{FF2B5EF4-FFF2-40B4-BE49-F238E27FC236}">
                <a16:creationId xmlns:a16="http://schemas.microsoft.com/office/drawing/2014/main" id="{67783F59-4A70-DC94-6359-05CDB4023ECE}"/>
              </a:ext>
            </a:extLst>
          </p:cNvPr>
          <p:cNvSpPr>
            <a:spLocks noGrp="1" noChangeArrowheads="1"/>
          </p:cNvSpPr>
          <p:nvPr>
            <p:ph type="title"/>
          </p:nvPr>
        </p:nvSpPr>
        <p:spPr>
          <a:solidFill>
            <a:srgbClr val="008000">
              <a:alpha val="80000"/>
            </a:srgbClr>
          </a:solidFill>
          <a:ln/>
        </p:spPr>
        <p:txBody>
          <a:bodyPr/>
          <a:lstStyle/>
          <a:p>
            <a:r>
              <a:rPr lang="en-US" altLang="en-US"/>
              <a:t>Omnivores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1A51876-E860-DB1E-6809-2861A8318BF3}"/>
              </a:ext>
            </a:extLst>
          </p:cNvPr>
          <p:cNvSpPr>
            <a:spLocks noGrp="1" noChangeArrowheads="1"/>
          </p:cNvSpPr>
          <p:nvPr>
            <p:ph type="body" idx="1"/>
          </p:nvPr>
        </p:nvSpPr>
        <p:spPr>
          <a:xfrm>
            <a:off x="457200" y="1600200"/>
            <a:ext cx="4114800" cy="4525963"/>
          </a:xfrm>
        </p:spPr>
        <p:txBody>
          <a:bodyPr/>
          <a:lstStyle/>
          <a:p>
            <a:pPr>
              <a:lnSpc>
                <a:spcPct val="90000"/>
              </a:lnSpc>
            </a:pPr>
            <a:r>
              <a:rPr lang="en-US" altLang="en-US"/>
              <a:t>Some animals don’t fit neatly into a single category because they have wider tastes. These animals, that feed on a combination of plants and animals, are called Omnivores.</a:t>
            </a:r>
          </a:p>
        </p:txBody>
      </p:sp>
      <p:sp>
        <p:nvSpPr>
          <p:cNvPr id="21507" name="Rectangle 3">
            <a:extLst>
              <a:ext uri="{FF2B5EF4-FFF2-40B4-BE49-F238E27FC236}">
                <a16:creationId xmlns:a16="http://schemas.microsoft.com/office/drawing/2014/main" id="{5DEC2B69-3754-0C3B-9F52-8ED6811C4B75}"/>
              </a:ext>
            </a:extLst>
          </p:cNvPr>
          <p:cNvSpPr>
            <a:spLocks noGrp="1" noChangeArrowheads="1"/>
          </p:cNvSpPr>
          <p:nvPr>
            <p:ph type="title"/>
          </p:nvPr>
        </p:nvSpPr>
        <p:spPr>
          <a:solidFill>
            <a:srgbClr val="008000">
              <a:alpha val="80000"/>
            </a:srgbClr>
          </a:solidFill>
          <a:ln/>
        </p:spPr>
        <p:txBody>
          <a:bodyPr/>
          <a:lstStyle/>
          <a:p>
            <a:r>
              <a:rPr lang="en-US" altLang="en-US"/>
              <a:t>Omnivores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2F91D28-1127-17D1-ADB9-D5E30A13BCB0}"/>
              </a:ext>
            </a:extLst>
          </p:cNvPr>
          <p:cNvSpPr>
            <a:spLocks noGrp="1" noChangeArrowheads="1"/>
          </p:cNvSpPr>
          <p:nvPr>
            <p:ph type="ctrTitle"/>
          </p:nvPr>
        </p:nvSpPr>
        <p:spPr>
          <a:xfrm>
            <a:off x="685800" y="2130425"/>
            <a:ext cx="7772400" cy="1470025"/>
          </a:xfrm>
          <a:solidFill>
            <a:srgbClr val="808000">
              <a:alpha val="70000"/>
            </a:srgbClr>
          </a:solidFill>
        </p:spPr>
        <p:txBody>
          <a:bodyPr anchor="ctr"/>
          <a:lstStyle/>
          <a:p>
            <a:r>
              <a:rPr lang="en-US" altLang="en-US" sz="4400"/>
              <a:t>Carnivores</a:t>
            </a:r>
          </a:p>
        </p:txBody>
      </p:sp>
      <p:sp>
        <p:nvSpPr>
          <p:cNvPr id="22531" name="Rectangle 3">
            <a:extLst>
              <a:ext uri="{FF2B5EF4-FFF2-40B4-BE49-F238E27FC236}">
                <a16:creationId xmlns:a16="http://schemas.microsoft.com/office/drawing/2014/main" id="{8EC58EE9-B671-E9DC-40BD-18A11F2E8F6B}"/>
              </a:ext>
            </a:extLst>
          </p:cNvPr>
          <p:cNvSpPr>
            <a:spLocks noGrp="1" noChangeArrowheads="1"/>
          </p:cNvSpPr>
          <p:nvPr>
            <p:ph type="subTitle" idx="1"/>
          </p:nvPr>
        </p:nvSpPr>
        <p:spPr>
          <a:xfrm>
            <a:off x="1371600" y="3886200"/>
            <a:ext cx="6400800" cy="1752600"/>
          </a:xfrm>
        </p:spPr>
        <p:txBody>
          <a:bodyPr/>
          <a:lstStyle/>
          <a:p>
            <a:endParaRPr lang="en-GB" alt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13EAD87-0606-D301-A71E-C3A72EF4B6C3}"/>
              </a:ext>
            </a:extLst>
          </p:cNvPr>
          <p:cNvSpPr>
            <a:spLocks noGrp="1" noChangeArrowheads="1"/>
          </p:cNvSpPr>
          <p:nvPr>
            <p:ph type="body" idx="1"/>
          </p:nvPr>
        </p:nvSpPr>
        <p:spPr>
          <a:xfrm>
            <a:off x="457200" y="1600200"/>
            <a:ext cx="4114800" cy="4525963"/>
          </a:xfrm>
        </p:spPr>
        <p:txBody>
          <a:bodyPr/>
          <a:lstStyle/>
          <a:p>
            <a:pPr>
              <a:lnSpc>
                <a:spcPct val="80000"/>
              </a:lnSpc>
              <a:buFontTx/>
              <a:buNone/>
            </a:pPr>
            <a:r>
              <a:rPr lang="en-US" altLang="en-US" sz="1600"/>
              <a:t>Definitions of </a:t>
            </a:r>
            <a:r>
              <a:rPr lang="en-US" altLang="en-US" sz="1600" b="1"/>
              <a:t>carnivores</a:t>
            </a:r>
            <a:r>
              <a:rPr lang="en-US" altLang="en-US" sz="1600"/>
              <a:t> on the Web:</a:t>
            </a:r>
          </a:p>
          <a:p>
            <a:pPr>
              <a:lnSpc>
                <a:spcPct val="80000"/>
              </a:lnSpc>
            </a:pPr>
            <a:r>
              <a:rPr lang="en-US" altLang="en-US" sz="1600"/>
              <a:t>Term applied to a heterotroph, usually an animal, that eats other animals. Carnivores function as secondary, tertiary, or top consumers in food chains and food webs.</a:t>
            </a:r>
            <a:br>
              <a:rPr lang="en-US" altLang="en-US" sz="1600"/>
            </a:br>
            <a:r>
              <a:rPr lang="en-US" altLang="en-US" sz="1600">
                <a:hlinkClick r:id="rId3"/>
              </a:rPr>
              <a:t>www.emc.maricopa.edu/faculty/farabee/BIOBK/BioBookglossC.html</a:t>
            </a:r>
            <a:r>
              <a:rPr lang="en-US" altLang="en-US" sz="1600"/>
              <a:t> </a:t>
            </a:r>
          </a:p>
          <a:p>
            <a:pPr>
              <a:lnSpc>
                <a:spcPct val="80000"/>
              </a:lnSpc>
            </a:pPr>
            <a:endParaRPr lang="en-US" altLang="en-US" sz="1600"/>
          </a:p>
          <a:p>
            <a:pPr>
              <a:lnSpc>
                <a:spcPct val="80000"/>
              </a:lnSpc>
            </a:pPr>
            <a:r>
              <a:rPr lang="en-US" altLang="en-US" sz="1600"/>
              <a:t>Animals that feed on other animals or material of animal origin.</a:t>
            </a:r>
            <a:br>
              <a:rPr lang="en-US" altLang="en-US" sz="1600"/>
            </a:br>
            <a:r>
              <a:rPr lang="en-US" altLang="en-US" sz="1600">
                <a:hlinkClick r:id="rId4"/>
              </a:rPr>
              <a:t>www.ecifm.rdg.ac.uk/glossary.htm</a:t>
            </a:r>
            <a:endParaRPr lang="en-US" altLang="en-US" sz="1600"/>
          </a:p>
          <a:p>
            <a:pPr>
              <a:lnSpc>
                <a:spcPct val="80000"/>
              </a:lnSpc>
              <a:buFontTx/>
              <a:buNone/>
            </a:pPr>
            <a:r>
              <a:rPr lang="en-US" altLang="en-US" sz="1600"/>
              <a:t> </a:t>
            </a:r>
          </a:p>
          <a:p>
            <a:pPr>
              <a:lnSpc>
                <a:spcPct val="80000"/>
              </a:lnSpc>
            </a:pPr>
            <a:r>
              <a:rPr lang="en-US" altLang="en-US" sz="1600"/>
              <a:t>Organisms that mainly prey upon animals.</a:t>
            </a:r>
            <a:br>
              <a:rPr lang="en-US" altLang="en-US" sz="1600"/>
            </a:br>
            <a:r>
              <a:rPr lang="en-US" altLang="en-US" sz="1600">
                <a:hlinkClick r:id="rId5"/>
              </a:rPr>
              <a:t>highered.mcgraw-hill.com/sites/0070294267/student_view0/glossary_a-d.html</a:t>
            </a:r>
            <a:r>
              <a:rPr lang="en-US" altLang="en-US" sz="1600"/>
              <a:t> </a:t>
            </a:r>
          </a:p>
        </p:txBody>
      </p:sp>
      <p:sp>
        <p:nvSpPr>
          <p:cNvPr id="23555" name="Rectangle 3">
            <a:extLst>
              <a:ext uri="{FF2B5EF4-FFF2-40B4-BE49-F238E27FC236}">
                <a16:creationId xmlns:a16="http://schemas.microsoft.com/office/drawing/2014/main" id="{55142840-A127-ED0E-82A7-C9F427A70ED3}"/>
              </a:ext>
            </a:extLst>
          </p:cNvPr>
          <p:cNvSpPr>
            <a:spLocks noGrp="1" noChangeArrowheads="1"/>
          </p:cNvSpPr>
          <p:nvPr>
            <p:ph type="title"/>
          </p:nvPr>
        </p:nvSpPr>
        <p:spPr>
          <a:solidFill>
            <a:srgbClr val="808000">
              <a:alpha val="70000"/>
            </a:srgbClr>
          </a:solidFill>
          <a:ln/>
        </p:spPr>
        <p:txBody>
          <a:bodyPr/>
          <a:lstStyle/>
          <a:p>
            <a:r>
              <a:rPr lang="en-US" altLang="en-US"/>
              <a:t>Carnivores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95AFDC5-A4E2-63C9-106A-006FA5788A06}"/>
              </a:ext>
            </a:extLst>
          </p:cNvPr>
          <p:cNvSpPr>
            <a:spLocks noGrp="1"/>
          </p:cNvSpPr>
          <p:nvPr>
            <p:ph type="sldNum" sz="quarter" idx="12"/>
          </p:nvPr>
        </p:nvSpPr>
        <p:spPr/>
        <p:txBody>
          <a:bodyPr/>
          <a:lstStyle/>
          <a:p>
            <a:fld id="{3B49730F-92EC-4F2C-BF78-57C5E9E781C5}" type="slidenum">
              <a:rPr lang="en-US" altLang="en-US"/>
              <a:pPr/>
              <a:t>2</a:t>
            </a:fld>
            <a:endParaRPr lang="en-US" altLang="en-US"/>
          </a:p>
        </p:txBody>
      </p:sp>
      <p:sp>
        <p:nvSpPr>
          <p:cNvPr id="6146" name="Rectangle 2">
            <a:extLst>
              <a:ext uri="{FF2B5EF4-FFF2-40B4-BE49-F238E27FC236}">
                <a16:creationId xmlns:a16="http://schemas.microsoft.com/office/drawing/2014/main" id="{730A86B0-6EF2-D975-5461-2014A4F4F822}"/>
              </a:ext>
            </a:extLst>
          </p:cNvPr>
          <p:cNvSpPr>
            <a:spLocks noGrp="1" noChangeArrowheads="1"/>
          </p:cNvSpPr>
          <p:nvPr>
            <p:ph type="title"/>
          </p:nvPr>
        </p:nvSpPr>
        <p:spPr>
          <a:solidFill>
            <a:schemeClr val="accent2">
              <a:alpha val="73000"/>
            </a:schemeClr>
          </a:solidFill>
        </p:spPr>
        <p:txBody>
          <a:bodyPr/>
          <a:lstStyle/>
          <a:p>
            <a:r>
              <a:rPr lang="en-US" altLang="en-US"/>
              <a:t>Introduction</a:t>
            </a:r>
          </a:p>
        </p:txBody>
      </p:sp>
      <p:sp>
        <p:nvSpPr>
          <p:cNvPr id="6147" name="Rectangle 3">
            <a:extLst>
              <a:ext uri="{FF2B5EF4-FFF2-40B4-BE49-F238E27FC236}">
                <a16:creationId xmlns:a16="http://schemas.microsoft.com/office/drawing/2014/main" id="{3A41F7D4-FBC3-3406-5D7D-AE3047DF1B9A}"/>
              </a:ext>
            </a:extLst>
          </p:cNvPr>
          <p:cNvSpPr>
            <a:spLocks noGrp="1" noChangeArrowheads="1"/>
          </p:cNvSpPr>
          <p:nvPr>
            <p:ph type="body" idx="1"/>
          </p:nvPr>
        </p:nvSpPr>
        <p:spPr/>
        <p:txBody>
          <a:bodyPr/>
          <a:lstStyle/>
          <a:p>
            <a:pPr>
              <a:lnSpc>
                <a:spcPct val="80000"/>
              </a:lnSpc>
              <a:buFontTx/>
              <a:buNone/>
            </a:pPr>
            <a:r>
              <a:rPr lang="en-US" altLang="en-US" sz="2000"/>
              <a:t>Definitions of </a:t>
            </a:r>
            <a:r>
              <a:rPr lang="en-US" altLang="en-US" sz="2000" b="1"/>
              <a:t>heterotrophic</a:t>
            </a:r>
            <a:r>
              <a:rPr lang="en-US" altLang="en-US" sz="2000"/>
              <a:t> on the Web:</a:t>
            </a:r>
          </a:p>
          <a:p>
            <a:pPr>
              <a:lnSpc>
                <a:spcPct val="80000"/>
              </a:lnSpc>
              <a:buFontTx/>
              <a:buNone/>
            </a:pPr>
            <a:endParaRPr lang="en-US" altLang="en-US" sz="2000"/>
          </a:p>
          <a:p>
            <a:pPr>
              <a:lnSpc>
                <a:spcPct val="80000"/>
              </a:lnSpc>
            </a:pPr>
            <a:r>
              <a:rPr lang="en-US" altLang="en-US" sz="2000"/>
              <a:t>Refers to organisms, such as animals, that depend on preformed organic molecules from the environment (or another organism) as a source of nutrients/energy.</a:t>
            </a:r>
            <a:br>
              <a:rPr lang="en-US" altLang="en-US" sz="2000"/>
            </a:br>
            <a:r>
              <a:rPr lang="en-US" altLang="en-US" sz="2000">
                <a:hlinkClick r:id="rId3"/>
              </a:rPr>
              <a:t>www.emc.maricopa.edu/faculty/farabee/BIOBK/BioBookglossH.html</a:t>
            </a:r>
            <a:r>
              <a:rPr lang="en-US" altLang="en-US" sz="2000"/>
              <a:t> </a:t>
            </a:r>
          </a:p>
          <a:p>
            <a:pPr>
              <a:lnSpc>
                <a:spcPct val="80000"/>
              </a:lnSpc>
            </a:pPr>
            <a:endParaRPr lang="en-US" altLang="en-US" sz="2000"/>
          </a:p>
          <a:p>
            <a:pPr>
              <a:lnSpc>
                <a:spcPct val="80000"/>
              </a:lnSpc>
            </a:pPr>
            <a:r>
              <a:rPr lang="en-US" altLang="en-US" sz="2000"/>
              <a:t>Requiring organic substrates for growth and development; being incapable of synthesizing required organic materials from inorganic sources. (20)</a:t>
            </a:r>
            <a:br>
              <a:rPr lang="en-US" altLang="en-US" sz="2000"/>
            </a:br>
            <a:r>
              <a:rPr lang="en-US" altLang="en-US" sz="2000">
                <a:hlinkClick r:id="rId4"/>
              </a:rPr>
              <a:t>ppathw3.cals.cornell.edu/glossary/Defs_H.htm</a:t>
            </a:r>
            <a:endParaRPr lang="en-US" altLang="en-US" sz="2000"/>
          </a:p>
          <a:p>
            <a:pPr>
              <a:lnSpc>
                <a:spcPct val="80000"/>
              </a:lnSpc>
              <a:buFontTx/>
              <a:buNone/>
            </a:pPr>
            <a:endParaRPr lang="en-US" altLang="en-US" sz="2000"/>
          </a:p>
          <a:p>
            <a:pPr>
              <a:lnSpc>
                <a:spcPct val="80000"/>
              </a:lnSpc>
            </a:pPr>
            <a:r>
              <a:rPr lang="en-US" altLang="en-US" sz="2000"/>
              <a:t>obtaining nourishment from organic substances, not from food produced within the organism.</a:t>
            </a:r>
            <a:br>
              <a:rPr lang="en-US" altLang="en-US" sz="2000"/>
            </a:br>
            <a:r>
              <a:rPr lang="en-US" altLang="en-US" sz="2000">
                <a:hlinkClick r:id="rId5"/>
              </a:rPr>
              <a:t>www.dfo-mpo.gc.ca/canwaters-eauxcan/bbb-lgb/library-bibliotheque/glossary-glossaire/index_e.asp</a:t>
            </a:r>
            <a:r>
              <a:rPr lang="en-US" altLang="en-US" sz="200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13CA16F-2110-411B-AC9F-DAB28843DA3E}"/>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1600"/>
              <a:t>Animals and a few plants that consume dead or living animal food.</a:t>
            </a:r>
            <a:br>
              <a:rPr lang="en-US" altLang="en-US" sz="1600"/>
            </a:br>
            <a:r>
              <a:rPr lang="en-US" altLang="en-US" sz="1600">
                <a:hlinkClick r:id="rId3"/>
              </a:rPr>
              <a:t>museum.gov.ns.ca/mnh/nature/nhns2/glossary.htm</a:t>
            </a:r>
            <a:r>
              <a:rPr lang="en-US" altLang="en-US" sz="1600"/>
              <a:t> </a:t>
            </a:r>
          </a:p>
          <a:p>
            <a:pPr>
              <a:lnSpc>
                <a:spcPct val="80000"/>
              </a:lnSpc>
            </a:pPr>
            <a:endParaRPr lang="en-US" altLang="en-US" sz="1600"/>
          </a:p>
          <a:p>
            <a:pPr>
              <a:lnSpc>
                <a:spcPct val="80000"/>
              </a:lnSpc>
            </a:pPr>
            <a:r>
              <a:rPr lang="en-US" altLang="en-US" sz="1600"/>
              <a:t>carnivores feed strictly on meat</a:t>
            </a:r>
            <a:br>
              <a:rPr lang="en-US" altLang="en-US" sz="1600"/>
            </a:br>
            <a:r>
              <a:rPr lang="en-US" altLang="en-US" sz="1600">
                <a:hlinkClick r:id="rId4"/>
              </a:rPr>
              <a:t>www.fi.edu/fellows/fellow6/feb99/terms1.html</a:t>
            </a:r>
            <a:endParaRPr lang="en-US" altLang="en-US" sz="1600"/>
          </a:p>
          <a:p>
            <a:pPr>
              <a:lnSpc>
                <a:spcPct val="80000"/>
              </a:lnSpc>
            </a:pPr>
            <a:endParaRPr lang="en-US" altLang="en-US" sz="1600"/>
          </a:p>
          <a:p>
            <a:pPr>
              <a:lnSpc>
                <a:spcPct val="80000"/>
              </a:lnSpc>
            </a:pPr>
            <a:r>
              <a:rPr lang="en-US" altLang="en-US" sz="1600"/>
              <a:t>The category of animals that prey or feed upon animals and insects. (carni-, flesh; vore-, eater)</a:t>
            </a:r>
            <a:br>
              <a:rPr lang="en-US" altLang="en-US" sz="1600"/>
            </a:br>
            <a:r>
              <a:rPr lang="en-US" altLang="en-US" sz="1600">
                <a:hlinkClick r:id="rId5"/>
              </a:rPr>
              <a:t>www.dfr.state.nc.us/stewardship/wwwildlife/www13.htm</a:t>
            </a:r>
            <a:endParaRPr lang="en-US" altLang="en-US" sz="1600"/>
          </a:p>
          <a:p>
            <a:pPr>
              <a:lnSpc>
                <a:spcPct val="80000"/>
              </a:lnSpc>
              <a:buFontTx/>
              <a:buNone/>
            </a:pPr>
            <a:r>
              <a:rPr lang="en-US" altLang="en-US" sz="1600"/>
              <a:t> </a:t>
            </a:r>
          </a:p>
          <a:p>
            <a:pPr>
              <a:lnSpc>
                <a:spcPct val="80000"/>
              </a:lnSpc>
            </a:pPr>
            <a:r>
              <a:rPr lang="en-US" altLang="en-US" sz="1600"/>
              <a:t>Meat eaters</a:t>
            </a:r>
            <a:br>
              <a:rPr lang="en-US" altLang="en-US" sz="1600"/>
            </a:br>
            <a:r>
              <a:rPr lang="en-US" altLang="en-US" sz="1600">
                <a:hlinkClick r:id="rId6"/>
              </a:rPr>
              <a:t>www.promotega.org/uga30006/Vocabulary.htm</a:t>
            </a:r>
            <a:r>
              <a:rPr lang="en-US" altLang="en-US" sz="1600"/>
              <a:t> </a:t>
            </a:r>
          </a:p>
          <a:p>
            <a:pPr>
              <a:lnSpc>
                <a:spcPct val="80000"/>
              </a:lnSpc>
            </a:pPr>
            <a:endParaRPr lang="en-US" altLang="en-US" sz="1600"/>
          </a:p>
        </p:txBody>
      </p:sp>
      <p:sp>
        <p:nvSpPr>
          <p:cNvPr id="24579" name="Rectangle 3">
            <a:extLst>
              <a:ext uri="{FF2B5EF4-FFF2-40B4-BE49-F238E27FC236}">
                <a16:creationId xmlns:a16="http://schemas.microsoft.com/office/drawing/2014/main" id="{C6346E89-5888-6FCD-488A-5FE5F6E8CF76}"/>
              </a:ext>
            </a:extLst>
          </p:cNvPr>
          <p:cNvSpPr>
            <a:spLocks noGrp="1" noChangeArrowheads="1"/>
          </p:cNvSpPr>
          <p:nvPr>
            <p:ph type="title"/>
          </p:nvPr>
        </p:nvSpPr>
        <p:spPr>
          <a:solidFill>
            <a:srgbClr val="808000">
              <a:alpha val="70000"/>
            </a:srgbClr>
          </a:solidFill>
          <a:ln/>
        </p:spPr>
        <p:txBody>
          <a:bodyPr/>
          <a:lstStyle/>
          <a:p>
            <a:r>
              <a:rPr lang="en-US" altLang="en-US"/>
              <a:t>Carnivores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4E4B501-1AAE-BE47-DDAE-8F506CB4C617}"/>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1600"/>
              <a:t>are flesh-eating animals, like lions.</a:t>
            </a:r>
            <a:br>
              <a:rPr lang="en-US" altLang="en-US" sz="1600"/>
            </a:br>
            <a:r>
              <a:rPr lang="en-US" altLang="en-US" sz="1600">
                <a:hlinkClick r:id="rId3"/>
              </a:rPr>
              <a:t>www.teachervision.fen.com/page/5485.html</a:t>
            </a:r>
            <a:r>
              <a:rPr lang="en-US" altLang="en-US" sz="1600"/>
              <a:t> </a:t>
            </a:r>
          </a:p>
          <a:p>
            <a:pPr>
              <a:lnSpc>
                <a:spcPct val="80000"/>
              </a:lnSpc>
            </a:pPr>
            <a:endParaRPr lang="en-US" altLang="en-US" sz="1600"/>
          </a:p>
          <a:p>
            <a:pPr>
              <a:lnSpc>
                <a:spcPct val="80000"/>
              </a:lnSpc>
            </a:pPr>
            <a:r>
              <a:rPr lang="en-US" altLang="en-US" sz="1600"/>
              <a:t>These are animals and mammals that eat other animals and mammals, also called ‘flesh-eaters’; see ‘food chain’</a:t>
            </a:r>
            <a:br>
              <a:rPr lang="en-US" altLang="en-US" sz="1600"/>
            </a:br>
            <a:r>
              <a:rPr lang="en-US" altLang="en-US" sz="1600">
                <a:hlinkClick r:id="rId4"/>
              </a:rPr>
              <a:t>www.recycle4schools.org.uk/ecodict_c.htm</a:t>
            </a:r>
            <a:endParaRPr lang="en-US" altLang="en-US" sz="1600"/>
          </a:p>
          <a:p>
            <a:pPr>
              <a:lnSpc>
                <a:spcPct val="80000"/>
              </a:lnSpc>
              <a:buFontTx/>
              <a:buNone/>
            </a:pPr>
            <a:endParaRPr lang="en-US" altLang="en-US" sz="1600"/>
          </a:p>
          <a:p>
            <a:pPr>
              <a:lnSpc>
                <a:spcPct val="80000"/>
              </a:lnSpc>
            </a:pPr>
            <a:r>
              <a:rPr lang="en-US" altLang="en-US" sz="1600"/>
              <a:t>Animals that have meat as the main part of their diet.</a:t>
            </a:r>
            <a:br>
              <a:rPr lang="en-US" altLang="en-US" sz="1600"/>
            </a:br>
            <a:r>
              <a:rPr lang="en-US" altLang="en-US" sz="1600">
                <a:hlinkClick r:id="rId5"/>
              </a:rPr>
              <a:t>www.tictoc.co.uk/Phase3/Resource/glossary.html</a:t>
            </a:r>
            <a:r>
              <a:rPr lang="en-US" altLang="en-US" sz="1600"/>
              <a:t> </a:t>
            </a:r>
          </a:p>
          <a:p>
            <a:pPr>
              <a:lnSpc>
                <a:spcPct val="80000"/>
              </a:lnSpc>
              <a:buFontTx/>
              <a:buNone/>
            </a:pPr>
            <a:endParaRPr lang="en-US" altLang="en-US" sz="1600"/>
          </a:p>
          <a:p>
            <a:pPr>
              <a:lnSpc>
                <a:spcPct val="80000"/>
              </a:lnSpc>
            </a:pPr>
            <a:r>
              <a:rPr lang="en-US" altLang="en-US" sz="1600"/>
              <a:t>Carnivores are animals that eat a diet consisting mostly of meat. </a:t>
            </a:r>
            <a:br>
              <a:rPr lang="en-US" altLang="en-US" sz="1600"/>
            </a:br>
            <a:r>
              <a:rPr lang="en-US" altLang="en-US" sz="1600">
                <a:hlinkClick r:id="rId6"/>
              </a:rPr>
              <a:t>en.wikipedia.org/wiki/Carnivores</a:t>
            </a:r>
            <a:endParaRPr lang="en-US" altLang="en-US" sz="1600"/>
          </a:p>
          <a:p>
            <a:pPr>
              <a:lnSpc>
                <a:spcPct val="80000"/>
              </a:lnSpc>
            </a:pPr>
            <a:endParaRPr lang="en-US" altLang="en-US" sz="1600"/>
          </a:p>
          <a:p>
            <a:pPr>
              <a:lnSpc>
                <a:spcPct val="80000"/>
              </a:lnSpc>
            </a:pPr>
            <a:endParaRPr lang="en-US" altLang="en-US" sz="1600"/>
          </a:p>
        </p:txBody>
      </p:sp>
      <p:sp>
        <p:nvSpPr>
          <p:cNvPr id="25603" name="Rectangle 3">
            <a:extLst>
              <a:ext uri="{FF2B5EF4-FFF2-40B4-BE49-F238E27FC236}">
                <a16:creationId xmlns:a16="http://schemas.microsoft.com/office/drawing/2014/main" id="{8C5115EC-9262-A2DA-3A16-0A1CC296CD01}"/>
              </a:ext>
            </a:extLst>
          </p:cNvPr>
          <p:cNvSpPr>
            <a:spLocks noGrp="1" noChangeArrowheads="1"/>
          </p:cNvSpPr>
          <p:nvPr>
            <p:ph type="title"/>
          </p:nvPr>
        </p:nvSpPr>
        <p:spPr>
          <a:solidFill>
            <a:srgbClr val="808000">
              <a:alpha val="70000"/>
            </a:srgbClr>
          </a:solidFill>
          <a:ln/>
        </p:spPr>
        <p:txBody>
          <a:bodyPr/>
          <a:lstStyle/>
          <a:p>
            <a:r>
              <a:rPr lang="en-US" altLang="en-US"/>
              <a:t>Carnivores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FAD693B-82E5-8DA9-3D23-E7C1A19E0E80}"/>
              </a:ext>
            </a:extLst>
          </p:cNvPr>
          <p:cNvSpPr>
            <a:spLocks noGrp="1" noChangeArrowheads="1"/>
          </p:cNvSpPr>
          <p:nvPr>
            <p:ph type="ctrTitle"/>
          </p:nvPr>
        </p:nvSpPr>
        <p:spPr>
          <a:xfrm>
            <a:off x="685800" y="2130425"/>
            <a:ext cx="7772400" cy="1470025"/>
          </a:xfrm>
          <a:solidFill>
            <a:srgbClr val="FF6600">
              <a:alpha val="64999"/>
            </a:srgbClr>
          </a:solidFill>
        </p:spPr>
        <p:txBody>
          <a:bodyPr anchor="ctr"/>
          <a:lstStyle/>
          <a:p>
            <a:r>
              <a:rPr lang="en-US" altLang="en-US" sz="4400"/>
              <a:t>Symbiosis</a:t>
            </a:r>
          </a:p>
        </p:txBody>
      </p:sp>
      <p:sp>
        <p:nvSpPr>
          <p:cNvPr id="26627" name="Rectangle 3">
            <a:extLst>
              <a:ext uri="{FF2B5EF4-FFF2-40B4-BE49-F238E27FC236}">
                <a16:creationId xmlns:a16="http://schemas.microsoft.com/office/drawing/2014/main" id="{11FAA160-ABD7-2CF4-1615-7635B4E6FE51}"/>
              </a:ext>
            </a:extLst>
          </p:cNvPr>
          <p:cNvSpPr>
            <a:spLocks noGrp="1" noChangeArrowheads="1"/>
          </p:cNvSpPr>
          <p:nvPr>
            <p:ph type="subTitle" idx="1"/>
          </p:nvPr>
        </p:nvSpPr>
        <p:spPr>
          <a:xfrm>
            <a:off x="1371600" y="3886200"/>
            <a:ext cx="6400800" cy="1752600"/>
          </a:xfrm>
        </p:spPr>
        <p:txBody>
          <a:bodyPr/>
          <a:lstStyle/>
          <a:p>
            <a:endParaRPr lang="en-GB" altLang="en-US" sz="3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F76A94F-326F-903A-3726-07711B792077}"/>
              </a:ext>
            </a:extLst>
          </p:cNvPr>
          <p:cNvSpPr>
            <a:spLocks noGrp="1" noChangeArrowheads="1"/>
          </p:cNvSpPr>
          <p:nvPr>
            <p:ph type="body" idx="1"/>
          </p:nvPr>
        </p:nvSpPr>
        <p:spPr/>
        <p:txBody>
          <a:bodyPr/>
          <a:lstStyle/>
          <a:p>
            <a:pPr>
              <a:lnSpc>
                <a:spcPct val="80000"/>
              </a:lnSpc>
              <a:buFontTx/>
              <a:buNone/>
            </a:pPr>
            <a:r>
              <a:rPr lang="en-US" altLang="en-US" sz="1800"/>
              <a:t>Definitions of </a:t>
            </a:r>
            <a:r>
              <a:rPr lang="en-US" altLang="en-US" sz="1800" b="1"/>
              <a:t>symbiosis</a:t>
            </a:r>
            <a:r>
              <a:rPr lang="en-US" altLang="en-US" sz="1800"/>
              <a:t> on the Web:</a:t>
            </a:r>
          </a:p>
          <a:p>
            <a:pPr>
              <a:lnSpc>
                <a:spcPct val="80000"/>
              </a:lnSpc>
              <a:buFontTx/>
              <a:buNone/>
            </a:pPr>
            <a:endParaRPr lang="en-US" altLang="en-US" sz="1800"/>
          </a:p>
          <a:p>
            <a:pPr>
              <a:lnSpc>
                <a:spcPct val="80000"/>
              </a:lnSpc>
            </a:pPr>
            <a:r>
              <a:rPr lang="en-US" altLang="en-US" sz="1800"/>
              <a:t>A mutually beneficial association of two different kinds of organisms.</a:t>
            </a:r>
            <a:br>
              <a:rPr lang="en-US" altLang="en-US" sz="1800"/>
            </a:br>
            <a:r>
              <a:rPr lang="en-US" altLang="en-US" sz="1800">
                <a:hlinkClick r:id="rId3"/>
              </a:rPr>
              <a:t>www.planthealthcare.com/terms.html</a:t>
            </a:r>
            <a:r>
              <a:rPr lang="en-US" altLang="en-US" sz="1800"/>
              <a:t> </a:t>
            </a:r>
          </a:p>
          <a:p>
            <a:pPr>
              <a:lnSpc>
                <a:spcPct val="80000"/>
              </a:lnSpc>
            </a:pPr>
            <a:endParaRPr lang="en-US" altLang="en-US" sz="1800"/>
          </a:p>
          <a:p>
            <a:pPr>
              <a:lnSpc>
                <a:spcPct val="80000"/>
              </a:lnSpc>
            </a:pPr>
            <a:r>
              <a:rPr lang="en-US" altLang="en-US" sz="1800"/>
              <a:t>To live together; a condition in which two animals, two plants, or a plant and an animal live in partnership. The relationship can be that of commensalism, where one organism benefits from activities of the other; parasitism, where one organism lives on another to the detriment of its host; or mutualism, where both organisms benefit from the association.</a:t>
            </a:r>
            <a:br>
              <a:rPr lang="en-US" altLang="en-US" sz="1800"/>
            </a:br>
            <a:r>
              <a:rPr lang="en-US" altLang="en-US" sz="1800">
                <a:hlinkClick r:id="rId4"/>
              </a:rPr>
              <a:t>www.fish.washington.edu/naturemapping/mollusks/glossary.html</a:t>
            </a:r>
            <a:r>
              <a:rPr lang="en-US" altLang="en-US" sz="1800"/>
              <a:t> </a:t>
            </a:r>
          </a:p>
          <a:p>
            <a:pPr>
              <a:lnSpc>
                <a:spcPct val="80000"/>
              </a:lnSpc>
            </a:pPr>
            <a:endParaRPr lang="en-US" altLang="en-US" sz="1800"/>
          </a:p>
          <a:p>
            <a:pPr>
              <a:lnSpc>
                <a:spcPct val="80000"/>
              </a:lnSpc>
              <a:buFontTx/>
              <a:buNone/>
            </a:pPr>
            <a:endParaRPr lang="en-US" altLang="en-US" sz="1800"/>
          </a:p>
          <a:p>
            <a:pPr>
              <a:lnSpc>
                <a:spcPct val="80000"/>
              </a:lnSpc>
            </a:pPr>
            <a:r>
              <a:rPr lang="en-US" altLang="en-US" sz="1800"/>
              <a:t>the living together of unlike organisms in a close, long-lasting association.</a:t>
            </a:r>
            <a:br>
              <a:rPr lang="en-US" altLang="en-US" sz="1800"/>
            </a:br>
            <a:r>
              <a:rPr lang="en-US" altLang="en-US" sz="1800">
                <a:hlinkClick r:id="rId5"/>
              </a:rPr>
              <a:t>www.anbg.gov.au/glossary/webpubl/lichglos.htm</a:t>
            </a:r>
            <a:r>
              <a:rPr lang="en-US" altLang="en-US" sz="1800"/>
              <a:t> </a:t>
            </a:r>
          </a:p>
          <a:p>
            <a:pPr>
              <a:lnSpc>
                <a:spcPct val="80000"/>
              </a:lnSpc>
              <a:buFontTx/>
              <a:buNone/>
            </a:pPr>
            <a:endParaRPr lang="en-US" altLang="en-US" sz="1800"/>
          </a:p>
        </p:txBody>
      </p:sp>
      <p:sp>
        <p:nvSpPr>
          <p:cNvPr id="27651" name="Rectangle 3">
            <a:extLst>
              <a:ext uri="{FF2B5EF4-FFF2-40B4-BE49-F238E27FC236}">
                <a16:creationId xmlns:a16="http://schemas.microsoft.com/office/drawing/2014/main" id="{C4BAE2A6-8D92-B060-EA17-B43001562DCE}"/>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40AB499-0B1E-7F49-CA7A-1ECF418D8EFD}"/>
              </a:ext>
            </a:extLst>
          </p:cNvPr>
          <p:cNvSpPr>
            <a:spLocks noGrp="1" noChangeArrowheads="1"/>
          </p:cNvSpPr>
          <p:nvPr>
            <p:ph type="body" idx="1"/>
          </p:nvPr>
        </p:nvSpPr>
        <p:spPr/>
        <p:txBody>
          <a:bodyPr/>
          <a:lstStyle/>
          <a:p>
            <a:pPr>
              <a:lnSpc>
                <a:spcPct val="80000"/>
              </a:lnSpc>
            </a:pPr>
            <a:r>
              <a:rPr lang="en-US" altLang="en-US" sz="2400"/>
              <a:t>The intimate living together of two dissimilar organisms in a mutually beneficial relationship.</a:t>
            </a:r>
            <a:br>
              <a:rPr lang="en-US" altLang="en-US" sz="2400"/>
            </a:br>
            <a:r>
              <a:rPr lang="en-US" altLang="en-US" sz="2400">
                <a:hlinkClick r:id="rId3"/>
              </a:rPr>
              <a:t>www.visionlearning.com/library/pop_glossary_term.php</a:t>
            </a:r>
            <a:r>
              <a:rPr lang="en-US" altLang="en-US" sz="2400"/>
              <a:t> </a:t>
            </a:r>
          </a:p>
          <a:p>
            <a:pPr>
              <a:lnSpc>
                <a:spcPct val="80000"/>
              </a:lnSpc>
            </a:pPr>
            <a:endParaRPr lang="en-US" altLang="en-US" sz="2400"/>
          </a:p>
          <a:p>
            <a:pPr>
              <a:lnSpc>
                <a:spcPct val="80000"/>
              </a:lnSpc>
            </a:pPr>
            <a:r>
              <a:rPr lang="en-US" altLang="en-US" sz="2400"/>
              <a:t>An interactive association between two or more species living together; may be parasitic, commensal, or mutualistic. The relationship between two organisms.</a:t>
            </a:r>
            <a:br>
              <a:rPr lang="en-US" altLang="en-US" sz="2400"/>
            </a:br>
            <a:r>
              <a:rPr lang="en-US" altLang="en-US" sz="2400">
                <a:hlinkClick r:id="rId4"/>
              </a:rPr>
              <a:t>www.emc.maricopa.edu/faculty/farabee/BIOBK/BioBookglossS.html</a:t>
            </a:r>
            <a:endParaRPr lang="en-US" altLang="en-US" sz="2400"/>
          </a:p>
          <a:p>
            <a:pPr>
              <a:lnSpc>
                <a:spcPct val="80000"/>
              </a:lnSpc>
              <a:buFontTx/>
              <a:buNone/>
            </a:pPr>
            <a:r>
              <a:rPr lang="en-US" altLang="en-US" sz="2400"/>
              <a:t> </a:t>
            </a:r>
          </a:p>
          <a:p>
            <a:pPr>
              <a:lnSpc>
                <a:spcPct val="80000"/>
              </a:lnSpc>
            </a:pPr>
            <a:r>
              <a:rPr lang="en-US" altLang="en-US" sz="2400"/>
              <a:t>An ecological relationship between organisms of two different species that live together in direct contact.</a:t>
            </a:r>
            <a:br>
              <a:rPr lang="en-US" altLang="en-US" sz="2400"/>
            </a:br>
            <a:r>
              <a:rPr lang="en-US" altLang="en-US" sz="2400">
                <a:hlinkClick r:id="rId5"/>
              </a:rPr>
              <a:t>nationalzoo.si.edu/Animals/Primates/glossary.cfm</a:t>
            </a:r>
            <a:r>
              <a:rPr lang="en-US" altLang="en-US" sz="2400"/>
              <a:t> </a:t>
            </a:r>
          </a:p>
          <a:p>
            <a:pPr>
              <a:lnSpc>
                <a:spcPct val="80000"/>
              </a:lnSpc>
            </a:pPr>
            <a:endParaRPr lang="en-US" altLang="en-US" sz="2400"/>
          </a:p>
          <a:p>
            <a:pPr>
              <a:lnSpc>
                <a:spcPct val="80000"/>
              </a:lnSpc>
            </a:pPr>
            <a:endParaRPr lang="en-US" altLang="en-US" sz="2400"/>
          </a:p>
        </p:txBody>
      </p:sp>
      <p:sp>
        <p:nvSpPr>
          <p:cNvPr id="28675" name="Rectangle 3">
            <a:extLst>
              <a:ext uri="{FF2B5EF4-FFF2-40B4-BE49-F238E27FC236}">
                <a16:creationId xmlns:a16="http://schemas.microsoft.com/office/drawing/2014/main" id="{F98A418A-00F1-7682-ACA3-050C43EDA082}"/>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6B6BA7B-584E-58B9-D074-D2B9F600EFCD}"/>
              </a:ext>
            </a:extLst>
          </p:cNvPr>
          <p:cNvSpPr>
            <a:spLocks noGrp="1" noChangeArrowheads="1"/>
          </p:cNvSpPr>
          <p:nvPr>
            <p:ph type="body" idx="1"/>
          </p:nvPr>
        </p:nvSpPr>
        <p:spPr/>
        <p:txBody>
          <a:bodyPr/>
          <a:lstStyle/>
          <a:p>
            <a:r>
              <a:rPr lang="en-US" altLang="en-US" sz="2800"/>
              <a:t>A mutually beneficial relationship between two organisms.</a:t>
            </a:r>
            <a:br>
              <a:rPr lang="en-US" altLang="en-US" sz="2800"/>
            </a:br>
            <a:r>
              <a:rPr lang="en-US" altLang="en-US" sz="2800">
                <a:hlinkClick r:id="rId3"/>
              </a:rPr>
              <a:t>www.powen.freeserve.co.uk/Reference/Glossary/gloss-s.htm</a:t>
            </a:r>
            <a:r>
              <a:rPr lang="en-US" altLang="en-US" sz="2800"/>
              <a:t> </a:t>
            </a:r>
          </a:p>
          <a:p>
            <a:r>
              <a:rPr lang="en-US" altLang="en-US" sz="2800"/>
              <a:t>A close, prolonged association between two or more different organisms of different species that may, but does not necessarily, benefit each member.</a:t>
            </a:r>
            <a:br>
              <a:rPr lang="en-US" altLang="en-US" sz="2800"/>
            </a:br>
            <a:r>
              <a:rPr lang="en-US" altLang="en-US" sz="2800">
                <a:hlinkClick r:id="rId4"/>
              </a:rPr>
              <a:t>www.freakinfucus.co.uk/primers/prm_gloss.htm</a:t>
            </a:r>
            <a:r>
              <a:rPr lang="en-US" altLang="en-US" sz="2800"/>
              <a:t> </a:t>
            </a:r>
          </a:p>
          <a:p>
            <a:endParaRPr lang="en-US" altLang="en-US" sz="2800"/>
          </a:p>
          <a:p>
            <a:endParaRPr lang="en-US" altLang="en-US" sz="2800"/>
          </a:p>
        </p:txBody>
      </p:sp>
      <p:sp>
        <p:nvSpPr>
          <p:cNvPr id="29699" name="Rectangle 3">
            <a:extLst>
              <a:ext uri="{FF2B5EF4-FFF2-40B4-BE49-F238E27FC236}">
                <a16:creationId xmlns:a16="http://schemas.microsoft.com/office/drawing/2014/main" id="{20E7EBAF-8847-B35D-B9C2-2CBB6227CA48}"/>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5C690CF-7D91-959D-6379-0CF8AF3B4947}"/>
              </a:ext>
            </a:extLst>
          </p:cNvPr>
          <p:cNvSpPr>
            <a:spLocks noGrp="1" noChangeArrowheads="1"/>
          </p:cNvSpPr>
          <p:nvPr>
            <p:ph type="body" idx="1"/>
          </p:nvPr>
        </p:nvSpPr>
        <p:spPr>
          <a:xfrm>
            <a:off x="457200" y="1600200"/>
            <a:ext cx="4114800" cy="4525963"/>
          </a:xfrm>
        </p:spPr>
        <p:txBody>
          <a:bodyPr/>
          <a:lstStyle/>
          <a:p>
            <a:pPr>
              <a:buFontTx/>
              <a:buNone/>
            </a:pPr>
            <a:r>
              <a:rPr lang="en-US" altLang="en-US" sz="2800"/>
              <a:t>Most of the interactions between species involve food: </a:t>
            </a:r>
          </a:p>
          <a:p>
            <a:r>
              <a:rPr lang="en-US" altLang="en-US" sz="2800"/>
              <a:t>competing for the same food supply </a:t>
            </a:r>
          </a:p>
          <a:p>
            <a:r>
              <a:rPr lang="en-US" altLang="en-US" sz="2800"/>
              <a:t>eating (predation) </a:t>
            </a:r>
          </a:p>
          <a:p>
            <a:r>
              <a:rPr lang="en-US" altLang="en-US" sz="2800"/>
              <a:t>avoiding being eaten (avoiding predation)</a:t>
            </a:r>
          </a:p>
        </p:txBody>
      </p:sp>
      <p:sp>
        <p:nvSpPr>
          <p:cNvPr id="30723" name="Rectangle 3">
            <a:extLst>
              <a:ext uri="{FF2B5EF4-FFF2-40B4-BE49-F238E27FC236}">
                <a16:creationId xmlns:a16="http://schemas.microsoft.com/office/drawing/2014/main" id="{7FD67331-A7CA-3A76-82C6-11790D7A092B}"/>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7F9851B-C53B-754B-5FE4-AD3E2CFF471A}"/>
              </a:ext>
            </a:extLst>
          </p:cNvPr>
          <p:cNvSpPr>
            <a:spLocks noGrp="1" noChangeArrowheads="1"/>
          </p:cNvSpPr>
          <p:nvPr>
            <p:ph type="body" idx="1"/>
          </p:nvPr>
        </p:nvSpPr>
        <p:spPr>
          <a:xfrm>
            <a:off x="457200" y="1600200"/>
            <a:ext cx="4114800" cy="4525963"/>
          </a:xfrm>
        </p:spPr>
        <p:txBody>
          <a:bodyPr/>
          <a:lstStyle/>
          <a:p>
            <a:pPr>
              <a:lnSpc>
                <a:spcPct val="90000"/>
              </a:lnSpc>
              <a:buFontTx/>
              <a:buNone/>
            </a:pPr>
            <a:r>
              <a:rPr lang="en-US" altLang="en-US" sz="2800"/>
              <a:t>In symbiosis, at least one member of the pair benefits from the relationship. The other member may be </a:t>
            </a:r>
          </a:p>
          <a:p>
            <a:pPr>
              <a:lnSpc>
                <a:spcPct val="90000"/>
              </a:lnSpc>
            </a:pPr>
            <a:r>
              <a:rPr lang="en-US" altLang="en-US" sz="2800"/>
              <a:t>injured = </a:t>
            </a:r>
            <a:r>
              <a:rPr lang="en-US" altLang="en-US" sz="2800" b="1"/>
              <a:t>parasitism</a:t>
            </a:r>
            <a:r>
              <a:rPr lang="en-US" altLang="en-US" sz="2800"/>
              <a:t> </a:t>
            </a:r>
          </a:p>
          <a:p>
            <a:pPr>
              <a:lnSpc>
                <a:spcPct val="90000"/>
              </a:lnSpc>
            </a:pPr>
            <a:r>
              <a:rPr lang="en-US" altLang="en-US" sz="2800"/>
              <a:t>relatively unaffected    ( = </a:t>
            </a:r>
            <a:r>
              <a:rPr lang="en-US" altLang="en-US" sz="2800" b="1"/>
              <a:t>commensalism</a:t>
            </a:r>
            <a:r>
              <a:rPr lang="en-US" altLang="en-US" sz="2800"/>
              <a:t>) </a:t>
            </a:r>
          </a:p>
          <a:p>
            <a:pPr>
              <a:lnSpc>
                <a:spcPct val="90000"/>
              </a:lnSpc>
            </a:pPr>
            <a:r>
              <a:rPr lang="en-US" altLang="en-US" sz="2800"/>
              <a:t>may also benefit         ( = </a:t>
            </a:r>
            <a:r>
              <a:rPr lang="en-US" altLang="en-US" sz="2800" b="1"/>
              <a:t>mutualism</a:t>
            </a:r>
            <a:r>
              <a:rPr lang="en-US" altLang="en-US" sz="2800"/>
              <a:t>). </a:t>
            </a:r>
          </a:p>
        </p:txBody>
      </p:sp>
      <p:sp>
        <p:nvSpPr>
          <p:cNvPr id="31747" name="Rectangle 3">
            <a:extLst>
              <a:ext uri="{FF2B5EF4-FFF2-40B4-BE49-F238E27FC236}">
                <a16:creationId xmlns:a16="http://schemas.microsoft.com/office/drawing/2014/main" id="{6A3D11C9-9462-3D48-ABDA-03CC51492659}"/>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C343D00-9A43-DDCC-1C1E-87A2508E722C}"/>
              </a:ext>
            </a:extLst>
          </p:cNvPr>
          <p:cNvSpPr>
            <a:spLocks noGrp="1" noChangeArrowheads="1"/>
          </p:cNvSpPr>
          <p:nvPr>
            <p:ph type="body" idx="1"/>
          </p:nvPr>
        </p:nvSpPr>
        <p:spPr>
          <a:xfrm>
            <a:off x="457200" y="1600200"/>
            <a:ext cx="4114800" cy="4525963"/>
          </a:xfrm>
        </p:spPr>
        <p:txBody>
          <a:bodyPr/>
          <a:lstStyle/>
          <a:p>
            <a:pPr>
              <a:buFontTx/>
              <a:buNone/>
            </a:pPr>
            <a:r>
              <a:rPr lang="en-US" altLang="en-US" sz="2800" b="1"/>
              <a:t>Mutualism</a:t>
            </a:r>
          </a:p>
          <a:p>
            <a:r>
              <a:rPr lang="en-US" altLang="en-US" sz="2800"/>
              <a:t>Symbiotic relationships in which </a:t>
            </a:r>
            <a:r>
              <a:rPr lang="en-US" altLang="en-US" sz="2800" b="1"/>
              <a:t>each species benefits</a:t>
            </a:r>
            <a:r>
              <a:rPr lang="en-US" altLang="en-US" sz="2800"/>
              <a:t> are mutualistic. There are hundreds of examples of mutualism between a heterotroph and an </a:t>
            </a:r>
            <a:r>
              <a:rPr lang="en-US" altLang="en-US" sz="2800">
                <a:hlinkClick r:id="rId3"/>
              </a:rPr>
              <a:t>alga</a:t>
            </a:r>
            <a:r>
              <a:rPr lang="en-US" altLang="en-US" sz="2800"/>
              <a:t>. </a:t>
            </a:r>
          </a:p>
        </p:txBody>
      </p:sp>
      <p:sp>
        <p:nvSpPr>
          <p:cNvPr id="32771" name="Rectangle 3">
            <a:extLst>
              <a:ext uri="{FF2B5EF4-FFF2-40B4-BE49-F238E27FC236}">
                <a16:creationId xmlns:a16="http://schemas.microsoft.com/office/drawing/2014/main" id="{B5AD62BD-1964-44A1-3A88-D6DD2BBFBE8A}"/>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A7D3007-D5B3-A5BA-BD10-34C5E2ED5522}"/>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2000" b="1"/>
              <a:t>Paramecium bursaria</a:t>
            </a:r>
            <a:r>
              <a:rPr lang="en-US" altLang="en-US" sz="2000"/>
              <a:t> is a </a:t>
            </a:r>
            <a:r>
              <a:rPr lang="en-US" altLang="en-US" sz="2000">
                <a:hlinkClick r:id="rId3"/>
              </a:rPr>
              <a:t>ciliate</a:t>
            </a:r>
            <a:r>
              <a:rPr lang="en-US" altLang="en-US" sz="2000"/>
              <a:t> that engulfs unicellular green algae into vacuoles within its cell. </a:t>
            </a:r>
          </a:p>
          <a:p>
            <a:pPr lvl="1">
              <a:lnSpc>
                <a:spcPct val="80000"/>
              </a:lnSpc>
            </a:pPr>
            <a:r>
              <a:rPr lang="en-US" altLang="en-US" sz="1800"/>
              <a:t>The paramecium certainly benefits from the food synthesized by the alga. It can be cultured apart from the alga but then must be given extra food. </a:t>
            </a:r>
          </a:p>
          <a:p>
            <a:pPr lvl="1">
              <a:lnSpc>
                <a:spcPct val="80000"/>
              </a:lnSpc>
            </a:pPr>
            <a:r>
              <a:rPr lang="en-US" altLang="en-US" sz="1800"/>
              <a:t>The alga presumably benefits from the carbon dioxide produced by its host as well as the host's ability to transport it to a spot where there is ample light. </a:t>
            </a:r>
          </a:p>
        </p:txBody>
      </p:sp>
      <p:sp>
        <p:nvSpPr>
          <p:cNvPr id="33795" name="Rectangle 3">
            <a:extLst>
              <a:ext uri="{FF2B5EF4-FFF2-40B4-BE49-F238E27FC236}">
                <a16:creationId xmlns:a16="http://schemas.microsoft.com/office/drawing/2014/main" id="{DA434C65-FBE3-F6B0-922D-D3EFAC16E107}"/>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1347203-33C1-BF53-D534-28CAA8AAE651}"/>
              </a:ext>
            </a:extLst>
          </p:cNvPr>
          <p:cNvSpPr>
            <a:spLocks noGrp="1"/>
          </p:cNvSpPr>
          <p:nvPr>
            <p:ph type="sldNum" sz="quarter" idx="12"/>
          </p:nvPr>
        </p:nvSpPr>
        <p:spPr/>
        <p:txBody>
          <a:bodyPr/>
          <a:lstStyle/>
          <a:p>
            <a:fld id="{ABD31AA7-8472-4303-B2AF-A63BAB5D3849}" type="slidenum">
              <a:rPr lang="en-US" altLang="en-US"/>
              <a:pPr/>
              <a:t>3</a:t>
            </a:fld>
            <a:endParaRPr lang="en-US" altLang="en-US"/>
          </a:p>
        </p:txBody>
      </p:sp>
      <p:sp>
        <p:nvSpPr>
          <p:cNvPr id="7170" name="Rectangle 2">
            <a:extLst>
              <a:ext uri="{FF2B5EF4-FFF2-40B4-BE49-F238E27FC236}">
                <a16:creationId xmlns:a16="http://schemas.microsoft.com/office/drawing/2014/main" id="{72406CC9-50EA-E0F7-C502-AB390DE69769}"/>
              </a:ext>
            </a:extLst>
          </p:cNvPr>
          <p:cNvSpPr>
            <a:spLocks noGrp="1" noChangeArrowheads="1"/>
          </p:cNvSpPr>
          <p:nvPr>
            <p:ph type="body" idx="1"/>
          </p:nvPr>
        </p:nvSpPr>
        <p:spPr/>
        <p:txBody>
          <a:bodyPr/>
          <a:lstStyle/>
          <a:p>
            <a:pPr>
              <a:lnSpc>
                <a:spcPct val="80000"/>
              </a:lnSpc>
            </a:pPr>
            <a:r>
              <a:rPr lang="en-US" altLang="en-US" sz="1800"/>
              <a:t>unable to derive energy from photosynthesis or from inorganic chemical reactions, and so dependent on energy-containing organic compounds derived from the current or prior existence of other organisms, cf. AUTOTROPHIC.</a:t>
            </a:r>
            <a:br>
              <a:rPr lang="en-US" altLang="en-US" sz="1800"/>
            </a:br>
            <a:r>
              <a:rPr lang="en-US" altLang="en-US" sz="1800">
                <a:hlinkClick r:id="rId3"/>
              </a:rPr>
              <a:t>www.mycolog.com/GLOSSARY.htm</a:t>
            </a:r>
            <a:endParaRPr lang="en-US" altLang="en-US" sz="1800"/>
          </a:p>
          <a:p>
            <a:pPr>
              <a:lnSpc>
                <a:spcPct val="80000"/>
              </a:lnSpc>
              <a:buFontTx/>
              <a:buNone/>
            </a:pPr>
            <a:endParaRPr lang="en-US" altLang="en-US" sz="1800"/>
          </a:p>
          <a:p>
            <a:pPr>
              <a:lnSpc>
                <a:spcPct val="80000"/>
              </a:lnSpc>
            </a:pPr>
            <a:r>
              <a:rPr lang="en-US" altLang="en-US" sz="1800"/>
              <a:t>Describing consumers, organisms that cannot synthesize food from inorganic materials and therefore must use the bodies of other organisms as a source of energy and body-building materials.*</a:t>
            </a:r>
            <a:br>
              <a:rPr lang="en-US" altLang="en-US" sz="1800"/>
            </a:br>
            <a:r>
              <a:rPr lang="en-US" altLang="en-US" sz="1800">
                <a:hlinkClick r:id="rId4"/>
              </a:rPr>
              <a:t>biology.usgs.gov/s+t/noframe/z999.htm</a:t>
            </a:r>
            <a:r>
              <a:rPr lang="en-US" altLang="en-US" sz="1800"/>
              <a:t> </a:t>
            </a:r>
          </a:p>
          <a:p>
            <a:pPr>
              <a:lnSpc>
                <a:spcPct val="80000"/>
              </a:lnSpc>
            </a:pPr>
            <a:endParaRPr lang="en-US" altLang="en-US" sz="1800"/>
          </a:p>
          <a:p>
            <a:pPr>
              <a:lnSpc>
                <a:spcPct val="80000"/>
              </a:lnSpc>
            </a:pPr>
            <a:r>
              <a:rPr lang="en-US" altLang="en-US" sz="1800"/>
              <a:t>An organism incapable of producing organic compound from inorganic materials and thus must rely on other living or dead organisms for its food supply.</a:t>
            </a:r>
            <a:r>
              <a:rPr lang="en-US" altLang="en-US" sz="1800">
                <a:hlinkClick r:id="rId5"/>
              </a:rPr>
              <a:t>www.botanyvt.com/pages/dictionary.shtml</a:t>
            </a:r>
            <a:r>
              <a:rPr lang="en-US" altLang="en-US" sz="1800"/>
              <a:t> </a:t>
            </a:r>
          </a:p>
          <a:p>
            <a:pPr>
              <a:lnSpc>
                <a:spcPct val="80000"/>
              </a:lnSpc>
              <a:buFontTx/>
              <a:buNone/>
            </a:pPr>
            <a:endParaRPr lang="en-US" altLang="en-US" sz="1800"/>
          </a:p>
          <a:p>
            <a:pPr>
              <a:lnSpc>
                <a:spcPct val="80000"/>
              </a:lnSpc>
            </a:pPr>
            <a:r>
              <a:rPr lang="en-US" altLang="en-US" sz="1800"/>
              <a:t>requiring ready formed organic food.</a:t>
            </a:r>
            <a:br>
              <a:rPr lang="en-US" altLang="en-US" sz="1800"/>
            </a:br>
            <a:r>
              <a:rPr lang="en-US" altLang="en-US" sz="1800">
                <a:hlinkClick r:id="rId6"/>
              </a:rPr>
              <a:t>gmbis.marinebiodiversity.ca/BayOfFundy/glossE-H.html</a:t>
            </a:r>
            <a:endParaRPr lang="en-US" altLang="en-US" sz="1800"/>
          </a:p>
          <a:p>
            <a:pPr>
              <a:lnSpc>
                <a:spcPct val="80000"/>
              </a:lnSpc>
              <a:buFontTx/>
              <a:buNone/>
            </a:pPr>
            <a:endParaRPr lang="en-US" altLang="en-US" sz="1800"/>
          </a:p>
          <a:p>
            <a:pPr>
              <a:lnSpc>
                <a:spcPct val="80000"/>
              </a:lnSpc>
            </a:pPr>
            <a:endParaRPr lang="en-US" altLang="en-US" sz="1800"/>
          </a:p>
        </p:txBody>
      </p:sp>
      <p:sp>
        <p:nvSpPr>
          <p:cNvPr id="7171" name="Rectangle 3">
            <a:extLst>
              <a:ext uri="{FF2B5EF4-FFF2-40B4-BE49-F238E27FC236}">
                <a16:creationId xmlns:a16="http://schemas.microsoft.com/office/drawing/2014/main" id="{002941AB-3E81-1954-C9C7-59EAD7BBF9F9}"/>
              </a:ext>
            </a:extLst>
          </p:cNvPr>
          <p:cNvSpPr>
            <a:spLocks noGrp="1" noChangeArrowheads="1"/>
          </p:cNvSpPr>
          <p:nvPr>
            <p:ph type="title"/>
          </p:nvPr>
        </p:nvSpPr>
        <p:spPr>
          <a:solidFill>
            <a:schemeClr val="accent2">
              <a:alpha val="73000"/>
            </a:schemeClr>
          </a:solidFill>
          <a:ln/>
        </p:spPr>
        <p:txBody>
          <a:bodyPr/>
          <a:lstStyle/>
          <a:p>
            <a:r>
              <a:rPr lang="en-US" altLang="en-US"/>
              <a:t>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64D9A81-099C-7D39-285A-065158857F9E}"/>
              </a:ext>
            </a:extLst>
          </p:cNvPr>
          <p:cNvSpPr>
            <a:spLocks noGrp="1" noChangeArrowheads="1"/>
          </p:cNvSpPr>
          <p:nvPr>
            <p:ph type="body" idx="1"/>
          </p:nvPr>
        </p:nvSpPr>
        <p:spPr>
          <a:xfrm>
            <a:off x="457200" y="1600200"/>
            <a:ext cx="4114800" cy="4525963"/>
          </a:xfrm>
        </p:spPr>
        <p:txBody>
          <a:bodyPr/>
          <a:lstStyle/>
          <a:p>
            <a:r>
              <a:rPr lang="en-US" altLang="en-US"/>
              <a:t>Many other aquatic heterotrophs </a:t>
            </a:r>
          </a:p>
          <a:p>
            <a:pPr lvl="1"/>
            <a:r>
              <a:rPr lang="en-US" altLang="en-US">
                <a:hlinkClick r:id="rId3"/>
              </a:rPr>
              <a:t>sponges</a:t>
            </a:r>
            <a:r>
              <a:rPr lang="en-US" altLang="en-US"/>
              <a:t> </a:t>
            </a:r>
          </a:p>
          <a:p>
            <a:pPr lvl="1"/>
            <a:r>
              <a:rPr lang="en-US" altLang="en-US">
                <a:hlinkClick r:id="rId4"/>
              </a:rPr>
              <a:t>sea anemones</a:t>
            </a:r>
            <a:r>
              <a:rPr lang="en-US" altLang="en-US"/>
              <a:t> </a:t>
            </a:r>
          </a:p>
          <a:p>
            <a:pPr lvl="1"/>
            <a:r>
              <a:rPr lang="en-US" altLang="en-US">
                <a:hlinkClick r:id="rId5"/>
              </a:rPr>
              <a:t>planarians</a:t>
            </a:r>
            <a:r>
              <a:rPr lang="en-US" altLang="en-US"/>
              <a:t> </a:t>
            </a:r>
          </a:p>
          <a:p>
            <a:pPr lvl="1"/>
            <a:r>
              <a:rPr lang="en-US" altLang="en-US">
                <a:hlinkClick r:id="rId6"/>
              </a:rPr>
              <a:t>clams</a:t>
            </a:r>
            <a:r>
              <a:rPr lang="en-US" altLang="en-US"/>
              <a:t> </a:t>
            </a:r>
          </a:p>
          <a:p>
            <a:r>
              <a:rPr lang="en-US" altLang="en-US"/>
              <a:t>also harbor algae within their cells. </a:t>
            </a:r>
          </a:p>
        </p:txBody>
      </p:sp>
      <p:sp>
        <p:nvSpPr>
          <p:cNvPr id="34819" name="Rectangle 3">
            <a:extLst>
              <a:ext uri="{FF2B5EF4-FFF2-40B4-BE49-F238E27FC236}">
                <a16:creationId xmlns:a16="http://schemas.microsoft.com/office/drawing/2014/main" id="{20F489AF-04E8-3685-B9A6-BB046514DAB3}"/>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D06E5A8-B794-EB02-97D0-AD8CC58C6420}"/>
              </a:ext>
            </a:extLst>
          </p:cNvPr>
          <p:cNvSpPr>
            <a:spLocks noGrp="1" noChangeArrowheads="1"/>
          </p:cNvSpPr>
          <p:nvPr>
            <p:ph type="body" idx="1"/>
          </p:nvPr>
        </p:nvSpPr>
        <p:spPr>
          <a:xfrm>
            <a:off x="457200" y="1600200"/>
            <a:ext cx="4114800" cy="4525963"/>
          </a:xfrm>
        </p:spPr>
        <p:txBody>
          <a:bodyPr/>
          <a:lstStyle/>
          <a:p>
            <a:pPr>
              <a:lnSpc>
                <a:spcPct val="90000"/>
              </a:lnSpc>
            </a:pPr>
            <a:r>
              <a:rPr lang="en-US" altLang="en-US" sz="2400"/>
              <a:t>liberating toxins, for example, </a:t>
            </a:r>
          </a:p>
          <a:p>
            <a:pPr lvl="1">
              <a:lnSpc>
                <a:spcPct val="90000"/>
              </a:lnSpc>
            </a:pPr>
            <a:r>
              <a:rPr lang="en-US" altLang="en-US" sz="2000"/>
              <a:t>Tetanus bacilli secrete tetanus toxin which interferes with synaptic transmission. </a:t>
            </a:r>
          </a:p>
          <a:p>
            <a:pPr lvl="1">
              <a:lnSpc>
                <a:spcPct val="90000"/>
              </a:lnSpc>
            </a:pPr>
            <a:r>
              <a:rPr lang="en-US" altLang="en-US" sz="2000"/>
              <a:t>Diphtheria bacilli secrete a toxin that inhibits protein synthesis by ribosomes.</a:t>
            </a:r>
          </a:p>
          <a:p>
            <a:pPr>
              <a:lnSpc>
                <a:spcPct val="90000"/>
              </a:lnSpc>
            </a:pPr>
            <a:r>
              <a:rPr lang="en-US" altLang="en-US" sz="2400"/>
              <a:t>The relationship between parasite and host varies along a spectrum that extends from </a:t>
            </a:r>
          </a:p>
          <a:p>
            <a:pPr>
              <a:lnSpc>
                <a:spcPct val="90000"/>
              </a:lnSpc>
            </a:pPr>
            <a:endParaRPr lang="en-US" altLang="en-US" sz="2400"/>
          </a:p>
        </p:txBody>
      </p:sp>
      <p:sp>
        <p:nvSpPr>
          <p:cNvPr id="35843" name="Rectangle 3">
            <a:extLst>
              <a:ext uri="{FF2B5EF4-FFF2-40B4-BE49-F238E27FC236}">
                <a16:creationId xmlns:a16="http://schemas.microsoft.com/office/drawing/2014/main" id="{F22E1243-1B03-51B7-0B10-365AC61904D2}"/>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5691470-0307-4145-A3B7-A24C25F5B94F}"/>
              </a:ext>
            </a:extLst>
          </p:cNvPr>
          <p:cNvSpPr>
            <a:spLocks noGrp="1" noChangeArrowheads="1"/>
          </p:cNvSpPr>
          <p:nvPr>
            <p:ph type="body" idx="1"/>
          </p:nvPr>
        </p:nvSpPr>
        <p:spPr>
          <a:xfrm>
            <a:off x="457200" y="1600200"/>
            <a:ext cx="4114800" cy="4525963"/>
          </a:xfrm>
        </p:spPr>
        <p:txBody>
          <a:bodyPr/>
          <a:lstStyle/>
          <a:p>
            <a:r>
              <a:rPr lang="en-US" altLang="en-US" sz="2800"/>
              <a:t>Mutualistic relations between plants and fungi are very common. The fungus invades and lives in or among the cortex cells of the secondary </a:t>
            </a:r>
            <a:r>
              <a:rPr lang="en-US" altLang="en-US" sz="2800">
                <a:hlinkClick r:id="rId3"/>
              </a:rPr>
              <a:t>roots</a:t>
            </a:r>
            <a:r>
              <a:rPr lang="en-US" altLang="en-US" sz="2800"/>
              <a:t>. The association is called a </a:t>
            </a:r>
            <a:r>
              <a:rPr lang="en-US" altLang="en-US" sz="2800" b="1"/>
              <a:t>mycorrhiza</a:t>
            </a:r>
            <a:r>
              <a:rPr lang="en-US" altLang="en-US" sz="2800"/>
              <a:t>. </a:t>
            </a:r>
          </a:p>
        </p:txBody>
      </p:sp>
      <p:sp>
        <p:nvSpPr>
          <p:cNvPr id="36867" name="Rectangle 3">
            <a:extLst>
              <a:ext uri="{FF2B5EF4-FFF2-40B4-BE49-F238E27FC236}">
                <a16:creationId xmlns:a16="http://schemas.microsoft.com/office/drawing/2014/main" id="{A30C33B1-7F7F-5502-5C37-9BBC5F02A2B2}"/>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BDF1E90-50F2-9FDF-E5B6-B5391DB80472}"/>
              </a:ext>
            </a:extLst>
          </p:cNvPr>
          <p:cNvSpPr>
            <a:spLocks noGrp="1" noChangeArrowheads="1"/>
          </p:cNvSpPr>
          <p:nvPr>
            <p:ph type="body" idx="1"/>
          </p:nvPr>
        </p:nvSpPr>
        <p:spPr>
          <a:xfrm>
            <a:off x="457200" y="1600200"/>
            <a:ext cx="4114800" cy="4525963"/>
          </a:xfrm>
        </p:spPr>
        <p:txBody>
          <a:bodyPr/>
          <a:lstStyle/>
          <a:p>
            <a:pPr>
              <a:lnSpc>
                <a:spcPct val="90000"/>
              </a:lnSpc>
            </a:pPr>
            <a:r>
              <a:rPr lang="en-US" altLang="en-US" sz="2800"/>
              <a:t>The fungus helps the host plant absorb inorganic nitrogen and phosphorus from the soil. Some mycorrhizal fungi also secrete antibiotics which may help protect their host from invasion by parasitic fungi and bacteria. </a:t>
            </a:r>
          </a:p>
        </p:txBody>
      </p:sp>
      <p:sp>
        <p:nvSpPr>
          <p:cNvPr id="37891" name="Rectangle 3">
            <a:extLst>
              <a:ext uri="{FF2B5EF4-FFF2-40B4-BE49-F238E27FC236}">
                <a16:creationId xmlns:a16="http://schemas.microsoft.com/office/drawing/2014/main" id="{6069701C-F0E0-CADF-2EE9-C0EB3846E6E7}"/>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EB98C57-EA19-58A8-B517-9CEF798E39D3}"/>
              </a:ext>
            </a:extLst>
          </p:cNvPr>
          <p:cNvSpPr>
            <a:spLocks noGrp="1" noChangeArrowheads="1"/>
          </p:cNvSpPr>
          <p:nvPr>
            <p:ph type="body" idx="1"/>
          </p:nvPr>
        </p:nvSpPr>
        <p:spPr>
          <a:xfrm>
            <a:off x="457200" y="1600200"/>
            <a:ext cx="4114800" cy="4525963"/>
          </a:xfrm>
        </p:spPr>
        <p:txBody>
          <a:bodyPr/>
          <a:lstStyle/>
          <a:p>
            <a:pPr>
              <a:lnSpc>
                <a:spcPct val="90000"/>
              </a:lnSpc>
            </a:pPr>
            <a:r>
              <a:rPr lang="en-US" altLang="en-US" sz="2800"/>
              <a:t>Many mushrooms are the spore-forming bodies of mycorrhizal fungi. The truffle [</a:t>
            </a:r>
            <a:r>
              <a:rPr lang="en-US" altLang="en-US" sz="2800">
                <a:hlinkClick r:id="rId3"/>
              </a:rPr>
              <a:t>View</a:t>
            </a:r>
            <a:r>
              <a:rPr lang="en-US" altLang="en-US" sz="2800"/>
              <a:t>] is often found in oak forests because the fungus that produces it establishes mycorrhiza on oak roots.</a:t>
            </a:r>
          </a:p>
        </p:txBody>
      </p:sp>
      <p:sp>
        <p:nvSpPr>
          <p:cNvPr id="38915" name="Rectangle 3">
            <a:extLst>
              <a:ext uri="{FF2B5EF4-FFF2-40B4-BE49-F238E27FC236}">
                <a16:creationId xmlns:a16="http://schemas.microsoft.com/office/drawing/2014/main" id="{B01D9978-84B8-2C91-D9B8-B99C0EB17E30}"/>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82163C6-2613-0DBF-3946-CA576763309C}"/>
              </a:ext>
            </a:extLst>
          </p:cNvPr>
          <p:cNvSpPr>
            <a:spLocks noGrp="1" noChangeArrowheads="1"/>
          </p:cNvSpPr>
          <p:nvPr>
            <p:ph type="body" idx="1"/>
          </p:nvPr>
        </p:nvSpPr>
        <p:spPr>
          <a:xfrm>
            <a:off x="457200" y="1600200"/>
            <a:ext cx="4114800" cy="4525963"/>
          </a:xfrm>
        </p:spPr>
        <p:txBody>
          <a:bodyPr/>
          <a:lstStyle/>
          <a:p>
            <a:pPr>
              <a:lnSpc>
                <a:spcPct val="80000"/>
              </a:lnSpc>
              <a:buFontTx/>
              <a:buNone/>
            </a:pPr>
            <a:r>
              <a:rPr lang="en-US" altLang="en-US" sz="2800" b="1"/>
              <a:t>Parasitism</a:t>
            </a:r>
          </a:p>
          <a:p>
            <a:pPr>
              <a:lnSpc>
                <a:spcPct val="80000"/>
              </a:lnSpc>
            </a:pPr>
            <a:r>
              <a:rPr lang="en-US" altLang="en-US" sz="2800"/>
              <a:t>A parasite is an organism that </a:t>
            </a:r>
          </a:p>
          <a:p>
            <a:pPr>
              <a:lnSpc>
                <a:spcPct val="80000"/>
              </a:lnSpc>
            </a:pPr>
            <a:r>
              <a:rPr lang="en-US" altLang="en-US" sz="2800"/>
              <a:t>lives on or in the body of another organism (the host) </a:t>
            </a:r>
          </a:p>
          <a:p>
            <a:pPr>
              <a:lnSpc>
                <a:spcPct val="80000"/>
              </a:lnSpc>
            </a:pPr>
            <a:r>
              <a:rPr lang="en-US" altLang="en-US" sz="2800"/>
              <a:t>from whose tissues it gets its nourishment, and </a:t>
            </a:r>
          </a:p>
          <a:p>
            <a:pPr>
              <a:lnSpc>
                <a:spcPct val="80000"/>
              </a:lnSpc>
            </a:pPr>
            <a:r>
              <a:rPr lang="en-US" altLang="en-US" sz="2800"/>
              <a:t>to whom it does some damage</a:t>
            </a:r>
          </a:p>
        </p:txBody>
      </p:sp>
      <p:sp>
        <p:nvSpPr>
          <p:cNvPr id="39939" name="Rectangle 3">
            <a:extLst>
              <a:ext uri="{FF2B5EF4-FFF2-40B4-BE49-F238E27FC236}">
                <a16:creationId xmlns:a16="http://schemas.microsoft.com/office/drawing/2014/main" id="{2185D95C-D4DA-EC0D-87D5-39A4115B9C20}"/>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3EA57B-A12C-59DE-4691-E17A71570D65}"/>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2000"/>
              <a:t>"hit and run" parasites that live in their host for a brief period and then move on to another with or without killing the first </a:t>
            </a:r>
            <a:br>
              <a:rPr lang="en-US" altLang="en-US" sz="2000"/>
            </a:br>
            <a:r>
              <a:rPr lang="en-US" altLang="en-US" sz="2000"/>
              <a:t>to </a:t>
            </a:r>
          </a:p>
          <a:p>
            <a:pPr>
              <a:lnSpc>
                <a:spcPct val="80000"/>
              </a:lnSpc>
            </a:pPr>
            <a:r>
              <a:rPr lang="en-US" altLang="en-US" sz="2000"/>
              <a:t>parasites that establish chronic infections. Both parasite and host must evolve to ensure the survival of both because if the parasite kills its host before it can move on, it destroys its own meal ticket. </a:t>
            </a:r>
          </a:p>
          <a:p>
            <a:pPr>
              <a:lnSpc>
                <a:spcPct val="80000"/>
              </a:lnSpc>
            </a:pPr>
            <a:r>
              <a:rPr lang="en-US" altLang="en-US" sz="2000">
                <a:hlinkClick r:id="rId3"/>
              </a:rPr>
              <a:t>Link to further discussion.</a:t>
            </a:r>
            <a:r>
              <a:rPr lang="en-US" altLang="en-US" sz="2000"/>
              <a:t> </a:t>
            </a:r>
          </a:p>
          <a:p>
            <a:pPr>
              <a:lnSpc>
                <a:spcPct val="80000"/>
              </a:lnSpc>
            </a:pPr>
            <a:endParaRPr lang="en-US" altLang="en-US" sz="2000"/>
          </a:p>
          <a:p>
            <a:pPr>
              <a:lnSpc>
                <a:spcPct val="80000"/>
              </a:lnSpc>
            </a:pPr>
            <a:endParaRPr lang="en-US" altLang="en-US" sz="2000"/>
          </a:p>
          <a:p>
            <a:pPr>
              <a:lnSpc>
                <a:spcPct val="80000"/>
              </a:lnSpc>
            </a:pPr>
            <a:endParaRPr lang="en-US" altLang="en-US" sz="2000"/>
          </a:p>
        </p:txBody>
      </p:sp>
      <p:sp>
        <p:nvSpPr>
          <p:cNvPr id="40963" name="Rectangle 3">
            <a:extLst>
              <a:ext uri="{FF2B5EF4-FFF2-40B4-BE49-F238E27FC236}">
                <a16:creationId xmlns:a16="http://schemas.microsoft.com/office/drawing/2014/main" id="{500899A4-6763-0D11-0F7C-4239182EE592}"/>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E3E5BF1-B0B3-4625-A2FD-3D7293A76C29}"/>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2000"/>
              <a:t>Animals are parasitized by viruses, bacteria, fungi, protozoans, flatworms (tapeworms and flukes), nematodes, insects (fleas, lice), and arachnids (mites). </a:t>
            </a:r>
          </a:p>
          <a:p>
            <a:pPr>
              <a:lnSpc>
                <a:spcPct val="80000"/>
              </a:lnSpc>
            </a:pPr>
            <a:r>
              <a:rPr lang="en-US" altLang="en-US" sz="2000"/>
              <a:t>Plants are parasitized by viruses, bacteria, fungi, nematodes, and a few other plants. </a:t>
            </a:r>
          </a:p>
          <a:p>
            <a:pPr>
              <a:lnSpc>
                <a:spcPct val="80000"/>
              </a:lnSpc>
            </a:pPr>
            <a:r>
              <a:rPr lang="en-US" altLang="en-US" sz="2000"/>
              <a:t>Parasites damage their host in two major ways: </a:t>
            </a:r>
          </a:p>
          <a:p>
            <a:pPr>
              <a:lnSpc>
                <a:spcPct val="80000"/>
              </a:lnSpc>
            </a:pPr>
            <a:r>
              <a:rPr lang="en-US" altLang="en-US" sz="2000"/>
              <a:t>consuming its tissues, e.g., hookworms </a:t>
            </a:r>
          </a:p>
        </p:txBody>
      </p:sp>
      <p:sp>
        <p:nvSpPr>
          <p:cNvPr id="41987" name="Rectangle 3">
            <a:extLst>
              <a:ext uri="{FF2B5EF4-FFF2-40B4-BE49-F238E27FC236}">
                <a16:creationId xmlns:a16="http://schemas.microsoft.com/office/drawing/2014/main" id="{C9DDB170-7451-104F-31C4-F2011817D0A0}"/>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0664E14-D915-E0C5-6D5D-3174F582C507}"/>
              </a:ext>
            </a:extLst>
          </p:cNvPr>
          <p:cNvSpPr>
            <a:spLocks noGrp="1" noChangeArrowheads="1"/>
          </p:cNvSpPr>
          <p:nvPr>
            <p:ph type="body" idx="1"/>
          </p:nvPr>
        </p:nvSpPr>
        <p:spPr>
          <a:xfrm>
            <a:off x="457200" y="1600200"/>
            <a:ext cx="8153400" cy="4525963"/>
          </a:xfrm>
        </p:spPr>
        <p:txBody>
          <a:bodyPr/>
          <a:lstStyle/>
          <a:p>
            <a:pPr>
              <a:lnSpc>
                <a:spcPct val="80000"/>
              </a:lnSpc>
              <a:buFontTx/>
              <a:buNone/>
            </a:pPr>
            <a:endParaRPr lang="en-US" altLang="en-US" sz="1000"/>
          </a:p>
          <a:p>
            <a:pPr>
              <a:lnSpc>
                <a:spcPct val="80000"/>
              </a:lnSpc>
              <a:buFontTx/>
              <a:buNone/>
            </a:pPr>
            <a:endParaRPr lang="en-US" altLang="en-US" sz="1000"/>
          </a:p>
          <a:p>
            <a:pPr>
              <a:lnSpc>
                <a:spcPct val="80000"/>
              </a:lnSpc>
              <a:buFontTx/>
              <a:buNone/>
            </a:pPr>
            <a:r>
              <a:rPr lang="en-US" altLang="en-US" sz="1600" b="1"/>
              <a:t>Commensalism</a:t>
            </a:r>
          </a:p>
          <a:p>
            <a:pPr>
              <a:lnSpc>
                <a:spcPct val="80000"/>
              </a:lnSpc>
              <a:buFontTx/>
              <a:buNone/>
            </a:pPr>
            <a:endParaRPr lang="en-US" altLang="en-US" sz="1600" b="1"/>
          </a:p>
          <a:p>
            <a:pPr>
              <a:lnSpc>
                <a:spcPct val="80000"/>
              </a:lnSpc>
            </a:pPr>
            <a:r>
              <a:rPr lang="en-US" altLang="en-US" sz="1600"/>
              <a:t>A symbiotic relationship in which one species benefits and the other is not affected.</a:t>
            </a:r>
            <a:br>
              <a:rPr lang="en-US" altLang="en-US" sz="1600"/>
            </a:br>
            <a:r>
              <a:rPr lang="en-US" altLang="en-US" sz="1600">
                <a:hlinkClick r:id="rId3"/>
              </a:rPr>
              <a:t>www.emc.maricopa.edu/faculty/farabee/BIOBK/BioBookglossC.html</a:t>
            </a:r>
            <a:r>
              <a:rPr lang="en-US" altLang="en-US" sz="1600"/>
              <a:t> </a:t>
            </a:r>
          </a:p>
          <a:p>
            <a:pPr>
              <a:lnSpc>
                <a:spcPct val="80000"/>
              </a:lnSpc>
            </a:pPr>
            <a:endParaRPr lang="en-US" altLang="en-US" sz="1600"/>
          </a:p>
          <a:p>
            <a:pPr>
              <a:lnSpc>
                <a:spcPct val="80000"/>
              </a:lnSpc>
            </a:pPr>
            <a:r>
              <a:rPr lang="en-US" altLang="en-US" sz="1600"/>
              <a:t>Commensalism is a situation in which two organisms are associated in a relationship in which one benefits from the relationship and the other is not affected much. The two animals are called commensals. An example pf commensalism is vermiliads (plants living on trees in rainforests) and frogs; the frogs get shelter and water from the vermiliad but the vermiliad is unaffected. Commensalism is a type of symbiosis. COMPANION CELL A companion cell is a type of cell that pumps nutrients (sugars) into phloem cells.</a:t>
            </a:r>
            <a:br>
              <a:rPr lang="en-US" altLang="en-US" sz="1600"/>
            </a:br>
            <a:r>
              <a:rPr lang="en-US" altLang="en-US" sz="1600">
                <a:hlinkClick r:id="rId4"/>
              </a:rPr>
              <a:t>www.enchantedlearning.com/subjects/plants/glossary/indexc.shtml</a:t>
            </a:r>
            <a:r>
              <a:rPr lang="en-US" altLang="en-US" sz="1600"/>
              <a:t> </a:t>
            </a:r>
          </a:p>
          <a:p>
            <a:pPr>
              <a:lnSpc>
                <a:spcPct val="80000"/>
              </a:lnSpc>
            </a:pPr>
            <a:endParaRPr lang="en-US" altLang="en-US" sz="1600"/>
          </a:p>
          <a:p>
            <a:pPr>
              <a:lnSpc>
                <a:spcPct val="80000"/>
              </a:lnSpc>
            </a:pPr>
            <a:r>
              <a:rPr lang="en-US" altLang="en-US" sz="1600"/>
              <a:t>When two organisms coexist, one organism benefits, the other is not affected.</a:t>
            </a:r>
            <a:br>
              <a:rPr lang="en-US" altLang="en-US" sz="1600"/>
            </a:br>
            <a:r>
              <a:rPr lang="en-US" altLang="en-US" sz="1600">
                <a:hlinkClick r:id="rId5"/>
              </a:rPr>
              <a:t>www.alken-murray.com/glossarybug.html</a:t>
            </a:r>
            <a:r>
              <a:rPr lang="en-US" altLang="en-US" sz="1600"/>
              <a:t> </a:t>
            </a:r>
          </a:p>
        </p:txBody>
      </p:sp>
      <p:sp>
        <p:nvSpPr>
          <p:cNvPr id="43011" name="Rectangle 3">
            <a:extLst>
              <a:ext uri="{FF2B5EF4-FFF2-40B4-BE49-F238E27FC236}">
                <a16:creationId xmlns:a16="http://schemas.microsoft.com/office/drawing/2014/main" id="{94E19335-F9D3-C3FB-FDD9-588A9C603748}"/>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8E0F49A-1815-F85D-1D84-E8778693E176}"/>
              </a:ext>
            </a:extLst>
          </p:cNvPr>
          <p:cNvSpPr>
            <a:spLocks noGrp="1" noChangeArrowheads="1"/>
          </p:cNvSpPr>
          <p:nvPr>
            <p:ph type="body" idx="1"/>
          </p:nvPr>
        </p:nvSpPr>
        <p:spPr/>
        <p:txBody>
          <a:bodyPr/>
          <a:lstStyle/>
          <a:p>
            <a:pPr>
              <a:lnSpc>
                <a:spcPct val="80000"/>
              </a:lnSpc>
            </a:pPr>
            <a:r>
              <a:rPr lang="en-US" altLang="en-US" sz="1800"/>
              <a:t>A symbiotic relationship in which one member is benefited and the second is neither harmed nor benefited.</a:t>
            </a:r>
            <a:br>
              <a:rPr lang="en-US" altLang="en-US" sz="1800"/>
            </a:br>
            <a:r>
              <a:rPr lang="en-US" altLang="en-US" sz="1800">
                <a:hlinkClick r:id="rId3"/>
              </a:rPr>
              <a:t>highered.mcgraw-hill.com/sites/0070294267/student_view0/glossary_a-d.html</a:t>
            </a:r>
            <a:r>
              <a:rPr lang="en-US" altLang="en-US" sz="1800"/>
              <a:t> </a:t>
            </a:r>
          </a:p>
          <a:p>
            <a:pPr>
              <a:lnSpc>
                <a:spcPct val="80000"/>
              </a:lnSpc>
            </a:pPr>
            <a:endParaRPr lang="en-US" altLang="en-US" sz="1800"/>
          </a:p>
          <a:p>
            <a:pPr>
              <a:lnSpc>
                <a:spcPct val="80000"/>
              </a:lnSpc>
            </a:pPr>
            <a:r>
              <a:rPr lang="en-US" altLang="en-US" sz="1800"/>
              <a:t>A form of symbiosis in which only one of the animals benefits from the relationship.</a:t>
            </a:r>
            <a:br>
              <a:rPr lang="en-US" altLang="en-US" sz="1800"/>
            </a:br>
            <a:r>
              <a:rPr lang="en-US" altLang="en-US" sz="1800">
                <a:hlinkClick r:id="rId4"/>
              </a:rPr>
              <a:t>www.reefed.edu.au/glossary/c.html</a:t>
            </a:r>
            <a:r>
              <a:rPr lang="en-US" altLang="en-US" sz="1800"/>
              <a:t> </a:t>
            </a:r>
          </a:p>
          <a:p>
            <a:pPr>
              <a:lnSpc>
                <a:spcPct val="80000"/>
              </a:lnSpc>
            </a:pPr>
            <a:endParaRPr lang="en-US" altLang="en-US" sz="1800"/>
          </a:p>
          <a:p>
            <a:pPr>
              <a:lnSpc>
                <a:spcPct val="80000"/>
              </a:lnSpc>
            </a:pPr>
            <a:r>
              <a:rPr lang="en-US" altLang="en-US" sz="1800"/>
              <a:t>One organism benefits while the other is neither harmed nor benefits. Example: Moss growing on trees benefits by being raised above the forest floor competition, while the tree doesn't get anything out of the deal either way.</a:t>
            </a:r>
            <a:br>
              <a:rPr lang="en-US" altLang="en-US" sz="1800"/>
            </a:br>
            <a:r>
              <a:rPr lang="en-US" altLang="en-US" sz="1800">
                <a:hlinkClick r:id="rId5"/>
              </a:rPr>
              <a:t>www.nps.gov/olym/edgloss.htm</a:t>
            </a:r>
            <a:r>
              <a:rPr lang="en-US" altLang="en-US" sz="1800"/>
              <a:t> </a:t>
            </a:r>
          </a:p>
          <a:p>
            <a:pPr>
              <a:lnSpc>
                <a:spcPct val="80000"/>
              </a:lnSpc>
            </a:pPr>
            <a:endParaRPr lang="en-US" altLang="en-US" sz="1800"/>
          </a:p>
          <a:p>
            <a:pPr>
              <a:lnSpc>
                <a:spcPct val="80000"/>
              </a:lnSpc>
            </a:pPr>
            <a:r>
              <a:rPr lang="en-US" altLang="en-US" sz="1800"/>
              <a:t>The interaction of two or more dissimilar organisms where the association is advantageous to one without</a:t>
            </a:r>
          </a:p>
        </p:txBody>
      </p:sp>
      <p:sp>
        <p:nvSpPr>
          <p:cNvPr id="44035" name="Rectangle 3">
            <a:extLst>
              <a:ext uri="{FF2B5EF4-FFF2-40B4-BE49-F238E27FC236}">
                <a16:creationId xmlns:a16="http://schemas.microsoft.com/office/drawing/2014/main" id="{27E3F483-7802-32F8-46FA-4C54B5A10290}"/>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A1F1745-9A18-F525-0088-AB98971274F3}"/>
              </a:ext>
            </a:extLst>
          </p:cNvPr>
          <p:cNvSpPr>
            <a:spLocks noGrp="1"/>
          </p:cNvSpPr>
          <p:nvPr>
            <p:ph type="sldNum" sz="quarter" idx="12"/>
          </p:nvPr>
        </p:nvSpPr>
        <p:spPr/>
        <p:txBody>
          <a:bodyPr/>
          <a:lstStyle/>
          <a:p>
            <a:fld id="{8853DF38-BC88-42BC-B7D6-6801A5D65023}" type="slidenum">
              <a:rPr lang="en-US" altLang="en-US"/>
              <a:pPr/>
              <a:t>4</a:t>
            </a:fld>
            <a:endParaRPr lang="en-US" altLang="en-US"/>
          </a:p>
        </p:txBody>
      </p:sp>
      <p:sp>
        <p:nvSpPr>
          <p:cNvPr id="8194" name="Rectangle 2">
            <a:extLst>
              <a:ext uri="{FF2B5EF4-FFF2-40B4-BE49-F238E27FC236}">
                <a16:creationId xmlns:a16="http://schemas.microsoft.com/office/drawing/2014/main" id="{402DB1EC-3E43-7787-4165-EFD6585DF7E4}"/>
              </a:ext>
            </a:extLst>
          </p:cNvPr>
          <p:cNvSpPr>
            <a:spLocks noGrp="1" noChangeArrowheads="1"/>
          </p:cNvSpPr>
          <p:nvPr>
            <p:ph type="ctrTitle"/>
          </p:nvPr>
        </p:nvSpPr>
        <p:spPr>
          <a:xfrm>
            <a:off x="685800" y="2130425"/>
            <a:ext cx="7772400" cy="1470025"/>
          </a:xfrm>
          <a:solidFill>
            <a:srgbClr val="008080">
              <a:alpha val="64999"/>
            </a:srgbClr>
          </a:solidFill>
        </p:spPr>
        <p:txBody>
          <a:bodyPr anchor="ctr"/>
          <a:lstStyle/>
          <a:p>
            <a:r>
              <a:rPr lang="en-US" altLang="en-US" sz="4400"/>
              <a:t>Source of Carbon</a:t>
            </a:r>
          </a:p>
        </p:txBody>
      </p:sp>
      <p:sp>
        <p:nvSpPr>
          <p:cNvPr id="8195" name="Rectangle 3">
            <a:extLst>
              <a:ext uri="{FF2B5EF4-FFF2-40B4-BE49-F238E27FC236}">
                <a16:creationId xmlns:a16="http://schemas.microsoft.com/office/drawing/2014/main" id="{2D4F4570-D34B-E1E5-DDAA-A0746C672610}"/>
              </a:ext>
            </a:extLst>
          </p:cNvPr>
          <p:cNvSpPr>
            <a:spLocks noGrp="1" noChangeArrowheads="1"/>
          </p:cNvSpPr>
          <p:nvPr>
            <p:ph type="subTitle" idx="1"/>
          </p:nvPr>
        </p:nvSpPr>
        <p:spPr>
          <a:xfrm>
            <a:off x="1371600" y="3886200"/>
            <a:ext cx="6400800" cy="1752600"/>
          </a:xfrm>
        </p:spPr>
        <p:txBody>
          <a:bodyPr/>
          <a:lstStyle/>
          <a:p>
            <a:endParaRPr lang="en-GB" altLang="en-US" sz="3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740888F-3CFD-CA24-E0A4-2C414656D3EE}"/>
              </a:ext>
            </a:extLst>
          </p:cNvPr>
          <p:cNvSpPr>
            <a:spLocks noGrp="1" noChangeArrowheads="1"/>
          </p:cNvSpPr>
          <p:nvPr>
            <p:ph type="body" idx="1"/>
          </p:nvPr>
        </p:nvSpPr>
        <p:spPr/>
        <p:txBody>
          <a:bodyPr/>
          <a:lstStyle/>
          <a:p>
            <a:pPr>
              <a:lnSpc>
                <a:spcPct val="80000"/>
              </a:lnSpc>
              <a:buFontTx/>
              <a:buNone/>
            </a:pPr>
            <a:r>
              <a:rPr lang="en-US" altLang="en-US" sz="2000"/>
              <a:t>Definitions of </a:t>
            </a:r>
            <a:r>
              <a:rPr lang="en-US" altLang="en-US" sz="2000" b="1"/>
              <a:t>Amensalism</a:t>
            </a:r>
            <a:r>
              <a:rPr lang="en-US" altLang="en-US" sz="2000"/>
              <a:t> on the Web:</a:t>
            </a:r>
          </a:p>
          <a:p>
            <a:pPr>
              <a:lnSpc>
                <a:spcPct val="80000"/>
              </a:lnSpc>
              <a:buFontTx/>
              <a:buNone/>
            </a:pPr>
            <a:endParaRPr lang="en-US" altLang="en-US" sz="2000"/>
          </a:p>
          <a:p>
            <a:pPr>
              <a:lnSpc>
                <a:spcPct val="80000"/>
              </a:lnSpc>
            </a:pPr>
            <a:r>
              <a:rPr lang="en-US" altLang="en-US" sz="2000"/>
              <a:t>An inter-organism interaction in which one organism negatively impacts another organism without receiving any direct benefit itself.</a:t>
            </a:r>
            <a:br>
              <a:rPr lang="en-US" altLang="en-US" sz="2000"/>
            </a:br>
            <a:r>
              <a:rPr lang="en-US" altLang="en-US" sz="2000">
                <a:hlinkClick r:id="rId3"/>
              </a:rPr>
              <a:t>www.sustainableag.net/glossary_a-d.htm</a:t>
            </a:r>
            <a:r>
              <a:rPr lang="en-US" altLang="en-US" sz="2000"/>
              <a:t> </a:t>
            </a:r>
          </a:p>
          <a:p>
            <a:pPr>
              <a:lnSpc>
                <a:spcPct val="80000"/>
              </a:lnSpc>
            </a:pPr>
            <a:endParaRPr lang="en-US" altLang="en-US" sz="2000"/>
          </a:p>
          <a:p>
            <a:pPr>
              <a:lnSpc>
                <a:spcPct val="80000"/>
              </a:lnSpc>
            </a:pPr>
            <a:r>
              <a:rPr lang="en-US" altLang="en-US" sz="2000"/>
              <a:t>A type of symbiotic relationship in which one of the partners in the interaction is inhibited and the other is unaffected.</a:t>
            </a:r>
            <a:br>
              <a:rPr lang="en-US" altLang="en-US" sz="2000"/>
            </a:br>
            <a:r>
              <a:rPr lang="en-US" altLang="en-US" sz="2000">
                <a:hlinkClick r:id="rId4"/>
              </a:rPr>
              <a:t>www.pestmanagement.co.uk/lib/glossary/glossary_a.shtml</a:t>
            </a:r>
            <a:r>
              <a:rPr lang="en-US" altLang="en-US" sz="2000"/>
              <a:t> </a:t>
            </a:r>
          </a:p>
          <a:p>
            <a:pPr>
              <a:lnSpc>
                <a:spcPct val="80000"/>
              </a:lnSpc>
            </a:pPr>
            <a:endParaRPr lang="en-US" altLang="en-US" sz="2000"/>
          </a:p>
          <a:p>
            <a:pPr>
              <a:lnSpc>
                <a:spcPct val="80000"/>
              </a:lnSpc>
            </a:pPr>
            <a:r>
              <a:rPr lang="en-US" altLang="en-US" sz="2000"/>
              <a:t>Amensalism is an interaction between two species where one impedes or restricts the success of the other while not being affected, positively or negatively, by the presence of the other. Usually this occurs when one organism exudes as part of its normal metabolism a chemical compound detrimental to another organism. </a:t>
            </a:r>
            <a:br>
              <a:rPr lang="en-US" altLang="en-US" sz="2000"/>
            </a:br>
            <a:r>
              <a:rPr lang="en-US" altLang="en-US" sz="2000">
                <a:hlinkClick r:id="rId5"/>
              </a:rPr>
              <a:t>en.wikipedia.org/wiki/Amensalism</a:t>
            </a:r>
            <a:endParaRPr lang="en-US" altLang="en-US" sz="2000"/>
          </a:p>
          <a:p>
            <a:pPr>
              <a:lnSpc>
                <a:spcPct val="80000"/>
              </a:lnSpc>
            </a:pPr>
            <a:endParaRPr lang="en-US" altLang="en-US" sz="2000"/>
          </a:p>
        </p:txBody>
      </p:sp>
      <p:sp>
        <p:nvSpPr>
          <p:cNvPr id="45059" name="Rectangle 3">
            <a:extLst>
              <a:ext uri="{FF2B5EF4-FFF2-40B4-BE49-F238E27FC236}">
                <a16:creationId xmlns:a16="http://schemas.microsoft.com/office/drawing/2014/main" id="{A803DC1D-B800-3D47-F041-3B67A9522279}"/>
              </a:ext>
            </a:extLst>
          </p:cNvPr>
          <p:cNvSpPr>
            <a:spLocks noGrp="1" noChangeArrowheads="1"/>
          </p:cNvSpPr>
          <p:nvPr>
            <p:ph type="title"/>
          </p:nvPr>
        </p:nvSpPr>
        <p:spPr>
          <a:solidFill>
            <a:srgbClr val="FF6600">
              <a:alpha val="64999"/>
            </a:srgbClr>
          </a:solidFill>
          <a:ln/>
        </p:spPr>
        <p:txBody>
          <a:bodyPr/>
          <a:lstStyle/>
          <a:p>
            <a:r>
              <a:rPr lang="en-US" altLang="en-US"/>
              <a:t>Symbiosis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6F9F1CB-B8A3-BDB3-5918-9807EFFA70B3}"/>
              </a:ext>
            </a:extLst>
          </p:cNvPr>
          <p:cNvSpPr>
            <a:spLocks noGrp="1" noChangeArrowheads="1"/>
          </p:cNvSpPr>
          <p:nvPr>
            <p:ph type="ctrTitle"/>
          </p:nvPr>
        </p:nvSpPr>
        <p:spPr>
          <a:xfrm>
            <a:off x="685800" y="2130425"/>
            <a:ext cx="7772400" cy="1470025"/>
          </a:xfrm>
          <a:solidFill>
            <a:schemeClr val="folHlink">
              <a:alpha val="91000"/>
            </a:schemeClr>
          </a:solidFill>
        </p:spPr>
        <p:txBody>
          <a:bodyPr anchor="ctr"/>
          <a:lstStyle/>
          <a:p>
            <a:r>
              <a:rPr lang="en-US" altLang="en-US" sz="4400"/>
              <a:t>Feeding Mechanism</a:t>
            </a:r>
          </a:p>
        </p:txBody>
      </p:sp>
      <p:sp>
        <p:nvSpPr>
          <p:cNvPr id="46083" name="Rectangle 3">
            <a:extLst>
              <a:ext uri="{FF2B5EF4-FFF2-40B4-BE49-F238E27FC236}">
                <a16:creationId xmlns:a16="http://schemas.microsoft.com/office/drawing/2014/main" id="{98D3E539-F056-50DE-6BFC-AA2BD982C4C5}"/>
              </a:ext>
            </a:extLst>
          </p:cNvPr>
          <p:cNvSpPr>
            <a:spLocks noGrp="1" noChangeArrowheads="1"/>
          </p:cNvSpPr>
          <p:nvPr>
            <p:ph type="subTitle" idx="1"/>
          </p:nvPr>
        </p:nvSpPr>
        <p:spPr>
          <a:xfrm>
            <a:off x="1371600" y="3886200"/>
            <a:ext cx="6400800" cy="1752600"/>
          </a:xfrm>
        </p:spPr>
        <p:txBody>
          <a:bodyPr/>
          <a:lstStyle/>
          <a:p>
            <a:endParaRPr lang="en-GB" altLang="en-US" sz="3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2665212-C0DC-22AB-5EB3-8FC30A253A52}"/>
              </a:ext>
            </a:extLst>
          </p:cNvPr>
          <p:cNvSpPr>
            <a:spLocks noGrp="1" noChangeArrowheads="1"/>
          </p:cNvSpPr>
          <p:nvPr>
            <p:ph type="body" idx="1"/>
          </p:nvPr>
        </p:nvSpPr>
        <p:spPr/>
        <p:txBody>
          <a:bodyPr/>
          <a:lstStyle/>
          <a:p>
            <a:pPr>
              <a:lnSpc>
                <a:spcPct val="80000"/>
              </a:lnSpc>
              <a:buFontTx/>
              <a:buNone/>
            </a:pPr>
            <a:r>
              <a:rPr lang="en-US" altLang="en-US" sz="1600"/>
              <a:t>Definitions of </a:t>
            </a:r>
            <a:r>
              <a:rPr lang="en-US" altLang="en-US" sz="1600" b="1">
                <a:solidFill>
                  <a:schemeClr val="accent2"/>
                </a:solidFill>
              </a:rPr>
              <a:t>Filter feeding</a:t>
            </a:r>
            <a:r>
              <a:rPr lang="en-US" altLang="en-US" sz="1600" b="1"/>
              <a:t> </a:t>
            </a:r>
            <a:r>
              <a:rPr lang="en-US" altLang="en-US" sz="1600"/>
              <a:t>on the Web:</a:t>
            </a:r>
          </a:p>
          <a:p>
            <a:pPr>
              <a:lnSpc>
                <a:spcPct val="80000"/>
              </a:lnSpc>
              <a:buFontTx/>
              <a:buNone/>
            </a:pPr>
            <a:endParaRPr lang="en-US" altLang="en-US" sz="1600"/>
          </a:p>
          <a:p>
            <a:pPr>
              <a:lnSpc>
                <a:spcPct val="80000"/>
              </a:lnSpc>
            </a:pPr>
            <a:r>
              <a:rPr lang="en-US" altLang="en-US" sz="1600"/>
              <a:t>Straining food particles from water that is pumped through or over a gill surface.</a:t>
            </a:r>
            <a:br>
              <a:rPr lang="en-US" altLang="en-US" sz="1600"/>
            </a:br>
            <a:r>
              <a:rPr lang="en-US" altLang="en-US" sz="1600">
                <a:hlinkClick r:id="rId3"/>
              </a:rPr>
              <a:t>www.seagrant.wisc.edu/outreach/nis/Attack_Pack/Fact%20Sheets/terms.htm</a:t>
            </a:r>
            <a:r>
              <a:rPr lang="en-US" altLang="en-US" sz="1600"/>
              <a:t> </a:t>
            </a:r>
          </a:p>
          <a:p>
            <a:pPr>
              <a:lnSpc>
                <a:spcPct val="80000"/>
              </a:lnSpc>
            </a:pPr>
            <a:endParaRPr lang="en-US" altLang="en-US" sz="1600"/>
          </a:p>
          <a:p>
            <a:pPr>
              <a:lnSpc>
                <a:spcPct val="80000"/>
              </a:lnSpc>
            </a:pPr>
            <a:r>
              <a:rPr lang="en-US" altLang="en-US" sz="1600"/>
              <a:t>feeding by taking sea water into the mouth then forcing it out through the matted, sieve-like bristles of the baleen plates. Food suspended in the water, such as small schooling fish and plankton, is trapped inside the mouth cavity as the water exists.</a:t>
            </a:r>
            <a:br>
              <a:rPr lang="en-US" altLang="en-US" sz="1600"/>
            </a:br>
            <a:r>
              <a:rPr lang="en-US" altLang="en-US" sz="1600">
                <a:hlinkClick r:id="rId4"/>
              </a:rPr>
              <a:t>gmbis.marinebiodiversity.ca/BayOfFundy/glossE-H.html</a:t>
            </a:r>
            <a:r>
              <a:rPr lang="en-US" altLang="en-US" sz="1600"/>
              <a:t> </a:t>
            </a:r>
          </a:p>
          <a:p>
            <a:pPr>
              <a:lnSpc>
                <a:spcPct val="80000"/>
              </a:lnSpc>
            </a:pPr>
            <a:endParaRPr lang="en-US" altLang="en-US" sz="1600"/>
          </a:p>
          <a:p>
            <a:pPr>
              <a:lnSpc>
                <a:spcPct val="80000"/>
              </a:lnSpc>
            </a:pPr>
            <a:r>
              <a:rPr lang="en-US" altLang="en-US" sz="1600"/>
              <a:t>filtering suspended food particles from water current by means of the gill rakers</a:t>
            </a:r>
            <a:br>
              <a:rPr lang="en-US" altLang="en-US" sz="1600"/>
            </a:br>
            <a:r>
              <a:rPr lang="en-US" altLang="en-US" sz="1600">
                <a:hlinkClick r:id="rId5"/>
              </a:rPr>
              <a:t>www.deh.gov.au/coasts/species/marine-fish/glossary.html</a:t>
            </a:r>
            <a:r>
              <a:rPr lang="en-US" altLang="en-US" sz="1600"/>
              <a:t> </a:t>
            </a:r>
          </a:p>
          <a:p>
            <a:pPr>
              <a:lnSpc>
                <a:spcPct val="80000"/>
              </a:lnSpc>
            </a:pPr>
            <a:endParaRPr lang="en-US" altLang="en-US" sz="1600"/>
          </a:p>
          <a:p>
            <a:pPr>
              <a:lnSpc>
                <a:spcPct val="80000"/>
              </a:lnSpc>
            </a:pPr>
            <a:r>
              <a:rPr lang="en-US" altLang="en-US" sz="1600"/>
              <a:t>Obtaining food by passing water through a filtering mechanism.</a:t>
            </a:r>
            <a:br>
              <a:rPr lang="en-US" altLang="en-US" sz="1600"/>
            </a:br>
            <a:r>
              <a:rPr lang="en-US" altLang="en-US" sz="1600">
                <a:hlinkClick r:id="rId6"/>
              </a:rPr>
              <a:t>www.50ftdredge.com/EIS/EIS_19.1.html</a:t>
            </a:r>
            <a:r>
              <a:rPr lang="en-US" altLang="en-US" sz="1600"/>
              <a:t> </a:t>
            </a:r>
          </a:p>
          <a:p>
            <a:pPr>
              <a:lnSpc>
                <a:spcPct val="80000"/>
              </a:lnSpc>
            </a:pPr>
            <a:endParaRPr lang="en-US" altLang="en-US" sz="1600"/>
          </a:p>
          <a:p>
            <a:pPr>
              <a:lnSpc>
                <a:spcPct val="80000"/>
              </a:lnSpc>
            </a:pPr>
            <a:r>
              <a:rPr lang="en-US" altLang="en-US" sz="1600"/>
              <a:t>Filter feeders (also known as suspension feeders) are animals that feed by straining suspended matter and food particles from water, typically by passing the water over a specialized structure, such as the baleen of baleen whales. </a:t>
            </a:r>
            <a:br>
              <a:rPr lang="en-US" altLang="en-US" sz="1600"/>
            </a:br>
            <a:r>
              <a:rPr lang="en-US" altLang="en-US" sz="1600">
                <a:hlinkClick r:id="rId7"/>
              </a:rPr>
              <a:t>en.wikipedia.org/wiki/Filter_feeding</a:t>
            </a:r>
            <a:endParaRPr lang="en-US" altLang="en-US" sz="1600"/>
          </a:p>
          <a:p>
            <a:pPr>
              <a:lnSpc>
                <a:spcPct val="80000"/>
              </a:lnSpc>
            </a:pPr>
            <a:endParaRPr lang="en-US" altLang="en-US" sz="1600"/>
          </a:p>
        </p:txBody>
      </p:sp>
      <p:sp>
        <p:nvSpPr>
          <p:cNvPr id="47107" name="Rectangle 3">
            <a:extLst>
              <a:ext uri="{FF2B5EF4-FFF2-40B4-BE49-F238E27FC236}">
                <a16:creationId xmlns:a16="http://schemas.microsoft.com/office/drawing/2014/main" id="{CF77F780-8E05-550F-B5DA-AFA01044006A}"/>
              </a:ext>
            </a:extLst>
          </p:cNvPr>
          <p:cNvSpPr>
            <a:spLocks noGrp="1" noChangeArrowheads="1"/>
          </p:cNvSpPr>
          <p:nvPr>
            <p:ph type="title"/>
          </p:nvPr>
        </p:nvSpPr>
        <p:spPr>
          <a:solidFill>
            <a:schemeClr val="folHlink">
              <a:alpha val="91000"/>
            </a:schemeClr>
          </a:solidFill>
          <a:ln/>
        </p:spPr>
        <p:txBody>
          <a:bodyPr/>
          <a:lstStyle/>
          <a:p>
            <a:r>
              <a:rPr lang="en-US" altLang="en-US"/>
              <a:t>Feeding Mechanism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7CBAEE4-C388-A395-6E4D-B0774E6745F6}"/>
              </a:ext>
            </a:extLst>
          </p:cNvPr>
          <p:cNvSpPr>
            <a:spLocks noGrp="1" noChangeArrowheads="1"/>
          </p:cNvSpPr>
          <p:nvPr>
            <p:ph type="body" sz="half" idx="1"/>
          </p:nvPr>
        </p:nvSpPr>
        <p:spPr/>
        <p:txBody>
          <a:bodyPr/>
          <a:lstStyle/>
          <a:p>
            <a:pPr>
              <a:lnSpc>
                <a:spcPct val="90000"/>
              </a:lnSpc>
              <a:buFontTx/>
              <a:buNone/>
            </a:pPr>
            <a:r>
              <a:rPr lang="en-US" altLang="en-US" sz="2000" b="1"/>
              <a:t>How a </a:t>
            </a:r>
            <a:r>
              <a:rPr lang="en-US" altLang="en-US" sz="2000" b="1">
                <a:solidFill>
                  <a:schemeClr val="accent2"/>
                </a:solidFill>
              </a:rPr>
              <a:t>filter feeder</a:t>
            </a:r>
            <a:r>
              <a:rPr lang="en-US" altLang="en-US" sz="2000" b="1"/>
              <a:t> obtains food:</a:t>
            </a:r>
          </a:p>
          <a:p>
            <a:pPr>
              <a:lnSpc>
                <a:spcPct val="90000"/>
              </a:lnSpc>
              <a:buFontTx/>
              <a:buNone/>
            </a:pPr>
            <a:endParaRPr lang="en-US" altLang="en-US" sz="2000"/>
          </a:p>
          <a:p>
            <a:pPr>
              <a:lnSpc>
                <a:spcPct val="90000"/>
              </a:lnSpc>
            </a:pPr>
            <a:r>
              <a:rPr lang="en-US" altLang="en-US" sz="2000"/>
              <a:t>Stream of water carries particles/food </a:t>
            </a:r>
          </a:p>
          <a:p>
            <a:pPr>
              <a:lnSpc>
                <a:spcPct val="90000"/>
              </a:lnSpc>
            </a:pPr>
            <a:r>
              <a:rPr lang="en-US" altLang="en-US" sz="2000"/>
              <a:t>In through siphon </a:t>
            </a:r>
          </a:p>
          <a:p>
            <a:pPr>
              <a:lnSpc>
                <a:spcPct val="90000"/>
              </a:lnSpc>
            </a:pPr>
            <a:r>
              <a:rPr lang="en-US" altLang="en-US" sz="2000"/>
              <a:t>Mucus on gills traps particles </a:t>
            </a:r>
          </a:p>
          <a:p>
            <a:pPr>
              <a:lnSpc>
                <a:spcPct val="90000"/>
              </a:lnSpc>
            </a:pPr>
            <a:r>
              <a:rPr lang="en-US" altLang="en-US" sz="2000"/>
              <a:t>Cilia transport particles/water current (along food groove) towards mouth </a:t>
            </a:r>
          </a:p>
          <a:p>
            <a:pPr>
              <a:lnSpc>
                <a:spcPct val="90000"/>
              </a:lnSpc>
            </a:pPr>
            <a:r>
              <a:rPr lang="en-US" altLang="en-US" sz="2000"/>
              <a:t>Enzymes in intestine breakdown food </a:t>
            </a:r>
          </a:p>
          <a:p>
            <a:pPr>
              <a:lnSpc>
                <a:spcPct val="90000"/>
              </a:lnSpc>
            </a:pPr>
            <a:r>
              <a:rPr lang="en-US" altLang="en-US" sz="2000"/>
              <a:t>Carbohydrates absorbed as monomers </a:t>
            </a:r>
          </a:p>
        </p:txBody>
      </p:sp>
      <p:pic>
        <p:nvPicPr>
          <p:cNvPr id="48131" name="Picture 3" descr="Krill feeding under high phytoplankton concentration. A slow motion movie (slowed down by a factor of 12; 490kB) is also available.">
            <a:hlinkClick r:id="rId3" tooltip="Krill feeding under high phytoplankton concentration. A slow motion movie (slowed down by a factor of 12; 490kB) is also available."/>
            <a:extLst>
              <a:ext uri="{FF2B5EF4-FFF2-40B4-BE49-F238E27FC236}">
                <a16:creationId xmlns:a16="http://schemas.microsoft.com/office/drawing/2014/main" id="{941CFE26-7803-C329-E945-BC8FEA042600}"/>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524500" y="2719388"/>
            <a:ext cx="22860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8132" name="Rectangle 4">
            <a:extLst>
              <a:ext uri="{FF2B5EF4-FFF2-40B4-BE49-F238E27FC236}">
                <a16:creationId xmlns:a16="http://schemas.microsoft.com/office/drawing/2014/main" id="{C291A6DB-134F-FCE6-CADF-78A14441DF57}"/>
              </a:ext>
            </a:extLst>
          </p:cNvPr>
          <p:cNvSpPr>
            <a:spLocks noChangeArrowheads="1"/>
          </p:cNvSpPr>
          <p:nvPr/>
        </p:nvSpPr>
        <p:spPr bwMode="auto">
          <a:xfrm>
            <a:off x="5486400" y="5014913"/>
            <a:ext cx="23622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200"/>
              <a:t>The </a:t>
            </a:r>
            <a:r>
              <a:rPr lang="en-US" altLang="en-US" sz="1200">
                <a:hlinkClick r:id="rId5" tooltip="Antarctic krill"/>
              </a:rPr>
              <a:t>Antarctic krill</a:t>
            </a:r>
            <a:r>
              <a:rPr lang="en-US" altLang="en-US" sz="1200"/>
              <a:t> manages to directly utilize the minute </a:t>
            </a:r>
            <a:r>
              <a:rPr lang="en-US" altLang="en-US" sz="1200">
                <a:hlinkClick r:id="rId6" tooltip="Phytoplankton"/>
              </a:rPr>
              <a:t>phytoplankton</a:t>
            </a:r>
            <a:r>
              <a:rPr lang="en-US" altLang="en-US" sz="1200"/>
              <a:t> cells </a:t>
            </a:r>
          </a:p>
        </p:txBody>
      </p:sp>
      <p:sp>
        <p:nvSpPr>
          <p:cNvPr id="48133" name="Rectangle 5">
            <a:extLst>
              <a:ext uri="{FF2B5EF4-FFF2-40B4-BE49-F238E27FC236}">
                <a16:creationId xmlns:a16="http://schemas.microsoft.com/office/drawing/2014/main" id="{35EFBA84-545C-6A65-6ED5-F8EBC0EC18F7}"/>
              </a:ext>
            </a:extLst>
          </p:cNvPr>
          <p:cNvSpPr>
            <a:spLocks noGrp="1" noChangeArrowheads="1"/>
          </p:cNvSpPr>
          <p:nvPr>
            <p:ph type="title"/>
          </p:nvPr>
        </p:nvSpPr>
        <p:spPr>
          <a:solidFill>
            <a:schemeClr val="folHlink">
              <a:alpha val="91000"/>
            </a:schemeClr>
          </a:solidFill>
          <a:ln/>
        </p:spPr>
        <p:txBody>
          <a:bodyPr/>
          <a:lstStyle/>
          <a:p>
            <a:r>
              <a:rPr lang="en-US" altLang="en-US"/>
              <a:t>Feeding Mechanism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FFB69C4-ACAA-EEB0-4050-D0EADACD7D1E}"/>
              </a:ext>
            </a:extLst>
          </p:cNvPr>
          <p:cNvSpPr>
            <a:spLocks noGrp="1" noChangeArrowheads="1"/>
          </p:cNvSpPr>
          <p:nvPr>
            <p:ph type="body" sz="half" idx="1"/>
          </p:nvPr>
        </p:nvSpPr>
        <p:spPr/>
        <p:txBody>
          <a:bodyPr/>
          <a:lstStyle/>
          <a:p>
            <a:pPr>
              <a:buFontTx/>
              <a:buNone/>
            </a:pPr>
            <a:r>
              <a:rPr lang="en-US" altLang="en-US" sz="2800" b="1"/>
              <a:t>How a </a:t>
            </a:r>
            <a:r>
              <a:rPr lang="en-US" altLang="en-US" sz="2800" b="1">
                <a:solidFill>
                  <a:schemeClr val="accent2"/>
                </a:solidFill>
              </a:rPr>
              <a:t>filter feeder</a:t>
            </a:r>
            <a:r>
              <a:rPr lang="en-US" altLang="en-US" sz="2800" b="1"/>
              <a:t> creates a feeding current:</a:t>
            </a:r>
          </a:p>
          <a:p>
            <a:pPr>
              <a:buFontTx/>
              <a:buNone/>
            </a:pPr>
            <a:endParaRPr lang="en-US" altLang="en-US" sz="2800"/>
          </a:p>
          <a:p>
            <a:r>
              <a:rPr lang="en-US" altLang="en-US" sz="2800"/>
              <a:t>Cilia </a:t>
            </a:r>
          </a:p>
          <a:p>
            <a:r>
              <a:rPr lang="en-US" altLang="en-US" sz="2800"/>
              <a:t>Beating/ moving rhythmically </a:t>
            </a:r>
          </a:p>
          <a:p>
            <a:endParaRPr lang="en-US" altLang="en-US" sz="2800"/>
          </a:p>
          <a:p>
            <a:endParaRPr lang="en-US" altLang="en-US" sz="2800"/>
          </a:p>
        </p:txBody>
      </p:sp>
      <p:pic>
        <p:nvPicPr>
          <p:cNvPr id="49155" name="Picture 3">
            <a:hlinkClick r:id="rId3" tooltip="Image:Filterkrillkils.jpg"/>
            <a:extLst>
              <a:ext uri="{FF2B5EF4-FFF2-40B4-BE49-F238E27FC236}">
                <a16:creationId xmlns:a16="http://schemas.microsoft.com/office/drawing/2014/main" id="{1E7A596D-59BB-5C80-13C7-7883E0562F22}"/>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53000" y="2057400"/>
            <a:ext cx="3048000" cy="2895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Rectangle 4">
            <a:extLst>
              <a:ext uri="{FF2B5EF4-FFF2-40B4-BE49-F238E27FC236}">
                <a16:creationId xmlns:a16="http://schemas.microsoft.com/office/drawing/2014/main" id="{89331472-F082-F682-FE6E-C647E2C9D767}"/>
              </a:ext>
            </a:extLst>
          </p:cNvPr>
          <p:cNvSpPr>
            <a:spLocks noGrp="1" noChangeArrowheads="1"/>
          </p:cNvSpPr>
          <p:nvPr>
            <p:ph type="title"/>
          </p:nvPr>
        </p:nvSpPr>
        <p:spPr>
          <a:solidFill>
            <a:schemeClr val="folHlink">
              <a:alpha val="91000"/>
            </a:schemeClr>
          </a:solidFill>
          <a:ln/>
        </p:spPr>
        <p:txBody>
          <a:bodyPr/>
          <a:lstStyle/>
          <a:p>
            <a:r>
              <a:rPr lang="en-US" altLang="en-US"/>
              <a:t>Feeding Mechanism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DBA8011-9322-81C1-ADFC-A4E80C754C5F}"/>
              </a:ext>
            </a:extLst>
          </p:cNvPr>
          <p:cNvSpPr>
            <a:spLocks noGrp="1" noChangeArrowheads="1"/>
          </p:cNvSpPr>
          <p:nvPr>
            <p:ph type="body" idx="1"/>
          </p:nvPr>
        </p:nvSpPr>
        <p:spPr>
          <a:xfrm>
            <a:off x="457200" y="1600200"/>
            <a:ext cx="4114800" cy="4525963"/>
          </a:xfrm>
        </p:spPr>
        <p:txBody>
          <a:bodyPr/>
          <a:lstStyle/>
          <a:p>
            <a:pPr>
              <a:lnSpc>
                <a:spcPct val="80000"/>
              </a:lnSpc>
              <a:buFontTx/>
              <a:buNone/>
            </a:pPr>
            <a:r>
              <a:rPr lang="en-US" altLang="en-US" sz="2000" b="1"/>
              <a:t>Extra-cellular digestion:</a:t>
            </a:r>
          </a:p>
          <a:p>
            <a:pPr>
              <a:lnSpc>
                <a:spcPct val="80000"/>
              </a:lnSpc>
              <a:buFontTx/>
              <a:buNone/>
            </a:pPr>
            <a:endParaRPr lang="en-US" altLang="en-US" sz="2000"/>
          </a:p>
          <a:p>
            <a:pPr>
              <a:lnSpc>
                <a:spcPct val="80000"/>
              </a:lnSpc>
            </a:pPr>
            <a:r>
              <a:rPr lang="en-US" altLang="en-US" sz="2000"/>
              <a:t>Body consists of thin threads (hyphae) </a:t>
            </a:r>
          </a:p>
          <a:p>
            <a:pPr>
              <a:lnSpc>
                <a:spcPct val="80000"/>
              </a:lnSpc>
            </a:pPr>
            <a:r>
              <a:rPr lang="en-US" altLang="en-US" sz="2000"/>
              <a:t>Hyphae secrete enzymes that diffuse through wall onto food </a:t>
            </a:r>
          </a:p>
          <a:p>
            <a:pPr>
              <a:lnSpc>
                <a:spcPct val="80000"/>
              </a:lnSpc>
            </a:pPr>
            <a:r>
              <a:rPr lang="en-US" altLang="en-US" sz="2000"/>
              <a:t>Enzymes hydrolyse materials in food to monomers </a:t>
            </a:r>
          </a:p>
          <a:p>
            <a:pPr>
              <a:lnSpc>
                <a:spcPct val="80000"/>
              </a:lnSpc>
            </a:pPr>
            <a:r>
              <a:rPr lang="en-US" altLang="en-US" sz="2000"/>
              <a:t>Monomers then absorbed into hyphae by F.D. and A.T. </a:t>
            </a:r>
          </a:p>
          <a:p>
            <a:pPr>
              <a:lnSpc>
                <a:spcPct val="80000"/>
              </a:lnSpc>
            </a:pPr>
            <a:r>
              <a:rPr lang="en-US" altLang="en-US" sz="2000"/>
              <a:t>In fungi (e.g. saprophytic fungi), cilia not involved in moving food</a:t>
            </a:r>
          </a:p>
        </p:txBody>
      </p:sp>
      <p:sp>
        <p:nvSpPr>
          <p:cNvPr id="50179" name="Rectangle 3">
            <a:extLst>
              <a:ext uri="{FF2B5EF4-FFF2-40B4-BE49-F238E27FC236}">
                <a16:creationId xmlns:a16="http://schemas.microsoft.com/office/drawing/2014/main" id="{AFEFE335-6AE8-7878-B7E8-6B7A91E72786}"/>
              </a:ext>
            </a:extLst>
          </p:cNvPr>
          <p:cNvSpPr>
            <a:spLocks noGrp="1" noChangeArrowheads="1"/>
          </p:cNvSpPr>
          <p:nvPr>
            <p:ph type="title"/>
          </p:nvPr>
        </p:nvSpPr>
        <p:spPr>
          <a:solidFill>
            <a:schemeClr val="folHlink">
              <a:alpha val="91000"/>
            </a:schemeClr>
          </a:solidFill>
          <a:ln/>
        </p:spPr>
        <p:txBody>
          <a:bodyPr/>
          <a:lstStyle/>
          <a:p>
            <a:r>
              <a:rPr lang="en-US" altLang="en-US"/>
              <a:t>Feeding Mechanism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1831094-7F14-A792-2341-3424A80D4AC0}"/>
              </a:ext>
            </a:extLst>
          </p:cNvPr>
          <p:cNvSpPr>
            <a:spLocks noGrp="1" noChangeArrowheads="1"/>
          </p:cNvSpPr>
          <p:nvPr>
            <p:ph type="title"/>
          </p:nvPr>
        </p:nvSpPr>
        <p:spPr>
          <a:solidFill>
            <a:srgbClr val="99CC00">
              <a:alpha val="48000"/>
            </a:srgbClr>
          </a:solidFill>
        </p:spPr>
        <p:txBody>
          <a:bodyPr/>
          <a:lstStyle/>
          <a:p>
            <a:r>
              <a:rPr lang="en-US" altLang="en-US"/>
              <a:t>Feeding with Tentacles</a:t>
            </a:r>
          </a:p>
        </p:txBody>
      </p:sp>
      <p:sp>
        <p:nvSpPr>
          <p:cNvPr id="51203" name="Rectangle 3">
            <a:extLst>
              <a:ext uri="{FF2B5EF4-FFF2-40B4-BE49-F238E27FC236}">
                <a16:creationId xmlns:a16="http://schemas.microsoft.com/office/drawing/2014/main" id="{CEBD945B-108F-14A9-1831-3EA5699097B6}"/>
              </a:ext>
            </a:extLst>
          </p:cNvPr>
          <p:cNvSpPr>
            <a:spLocks noGrp="1" noChangeArrowheads="1"/>
          </p:cNvSpPr>
          <p:nvPr>
            <p:ph type="body" sz="half" idx="1"/>
          </p:nvPr>
        </p:nvSpPr>
        <p:spPr/>
        <p:txBody>
          <a:bodyPr/>
          <a:lstStyle/>
          <a:p>
            <a:pPr>
              <a:lnSpc>
                <a:spcPct val="90000"/>
              </a:lnSpc>
            </a:pPr>
            <a:r>
              <a:rPr lang="en-US" altLang="en-US" sz="2800"/>
              <a:t>When feeding, these animals project tentacled structures out of the tube to catch food particles in the flowing water. By using cilia on their tentacles, these worms select particles based on size. </a:t>
            </a:r>
            <a:br>
              <a:rPr lang="en-US" altLang="en-US" sz="2800"/>
            </a:br>
            <a:endParaRPr lang="en-US" altLang="en-US" sz="2800"/>
          </a:p>
        </p:txBody>
      </p:sp>
      <p:pic>
        <p:nvPicPr>
          <p:cNvPr id="51204" name="Picture 4" descr="Orange Cup Corals with Feeding Tentacles Extended at Night">
            <a:hlinkClick r:id="rId3"/>
            <a:extLst>
              <a:ext uri="{FF2B5EF4-FFF2-40B4-BE49-F238E27FC236}">
                <a16:creationId xmlns:a16="http://schemas.microsoft.com/office/drawing/2014/main" id="{2A99BD13-C05D-9CE2-9232-808026B9B869}"/>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62500" y="2605088"/>
            <a:ext cx="3810000" cy="2514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6F2B956-957E-84C6-9386-1FC3FFFC6BDD}"/>
              </a:ext>
            </a:extLst>
          </p:cNvPr>
          <p:cNvSpPr>
            <a:spLocks noGrp="1" noChangeArrowheads="1"/>
          </p:cNvSpPr>
          <p:nvPr>
            <p:ph type="title"/>
          </p:nvPr>
        </p:nvSpPr>
        <p:spPr>
          <a:solidFill>
            <a:schemeClr val="folHlink">
              <a:alpha val="56000"/>
            </a:schemeClr>
          </a:solidFill>
        </p:spPr>
        <p:txBody>
          <a:bodyPr/>
          <a:lstStyle/>
          <a:p>
            <a:r>
              <a:rPr lang="en-US" altLang="en-US"/>
              <a:t>Detritus feeding</a:t>
            </a:r>
          </a:p>
        </p:txBody>
      </p:sp>
      <p:sp>
        <p:nvSpPr>
          <p:cNvPr id="52227" name="Rectangle 3">
            <a:extLst>
              <a:ext uri="{FF2B5EF4-FFF2-40B4-BE49-F238E27FC236}">
                <a16:creationId xmlns:a16="http://schemas.microsoft.com/office/drawing/2014/main" id="{C31790CC-2B3F-715E-C89D-EC18C960BFAF}"/>
              </a:ext>
            </a:extLst>
          </p:cNvPr>
          <p:cNvSpPr>
            <a:spLocks noGrp="1" noChangeArrowheads="1"/>
          </p:cNvSpPr>
          <p:nvPr>
            <p:ph type="body" idx="1"/>
          </p:nvPr>
        </p:nvSpPr>
        <p:spPr>
          <a:xfrm>
            <a:off x="457200" y="1600200"/>
            <a:ext cx="4114800" cy="4525963"/>
          </a:xfrm>
        </p:spPr>
        <p:txBody>
          <a:bodyPr/>
          <a:lstStyle/>
          <a:p>
            <a:pPr>
              <a:lnSpc>
                <a:spcPct val="90000"/>
              </a:lnSpc>
            </a:pPr>
            <a:r>
              <a:rPr lang="en-US" altLang="en-US" sz="2800" b="1">
                <a:hlinkClick r:id="rId3"/>
              </a:rPr>
              <a:t>detritus</a:t>
            </a:r>
            <a:r>
              <a:rPr lang="en-US" altLang="en-US" sz="2800"/>
              <a:t>, consists of bacteria and the remains of finely chopped up algae and decaying fragments of animals, as well as countless numbers of stranded microscopic, one-celled green plants which are called diatoms.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035BC7C-0F95-D866-1BC0-229A4379A3CF}"/>
              </a:ext>
            </a:extLst>
          </p:cNvPr>
          <p:cNvSpPr>
            <a:spLocks noGrp="1" noChangeArrowheads="1"/>
          </p:cNvSpPr>
          <p:nvPr>
            <p:ph type="title"/>
          </p:nvPr>
        </p:nvSpPr>
        <p:spPr>
          <a:solidFill>
            <a:schemeClr val="folHlink">
              <a:alpha val="39000"/>
            </a:schemeClr>
          </a:solidFill>
        </p:spPr>
        <p:txBody>
          <a:bodyPr/>
          <a:lstStyle/>
          <a:p>
            <a:r>
              <a:rPr lang="en-US" altLang="en-US"/>
              <a:t>Biting &amp; Chewing Mouthpart</a:t>
            </a:r>
          </a:p>
        </p:txBody>
      </p:sp>
      <p:sp>
        <p:nvSpPr>
          <p:cNvPr id="53251" name="Rectangle 3">
            <a:extLst>
              <a:ext uri="{FF2B5EF4-FFF2-40B4-BE49-F238E27FC236}">
                <a16:creationId xmlns:a16="http://schemas.microsoft.com/office/drawing/2014/main" id="{EF973E73-DC00-8451-8D9A-6E9419F65728}"/>
              </a:ext>
            </a:extLst>
          </p:cNvPr>
          <p:cNvSpPr>
            <a:spLocks noGrp="1" noChangeArrowheads="1"/>
          </p:cNvSpPr>
          <p:nvPr>
            <p:ph type="body" sz="half" idx="1"/>
          </p:nvPr>
        </p:nvSpPr>
        <p:spPr/>
        <p:txBody>
          <a:bodyPr/>
          <a:lstStyle/>
          <a:p>
            <a:r>
              <a:rPr lang="en-US" altLang="en-US" sz="2800"/>
              <a:t>Biting and chewing food is a multisensory task that requires a high level of coordination of all parts of the mouth. </a:t>
            </a:r>
          </a:p>
        </p:txBody>
      </p:sp>
      <p:pic>
        <p:nvPicPr>
          <p:cNvPr id="53252" name="Picture 4">
            <a:extLst>
              <a:ext uri="{FF2B5EF4-FFF2-40B4-BE49-F238E27FC236}">
                <a16:creationId xmlns:a16="http://schemas.microsoft.com/office/drawing/2014/main" id="{A1952CB5-D382-1E51-4B11-9D0E8966962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24400" y="1752600"/>
            <a:ext cx="37338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6C1C0C2-CD5A-E30F-56EF-FD956E2F51E7}"/>
              </a:ext>
            </a:extLst>
          </p:cNvPr>
          <p:cNvSpPr>
            <a:spLocks noGrp="1" noChangeArrowheads="1"/>
          </p:cNvSpPr>
          <p:nvPr>
            <p:ph type="body" sz="half" idx="1"/>
          </p:nvPr>
        </p:nvSpPr>
        <p:spPr/>
        <p:txBody>
          <a:bodyPr/>
          <a:lstStyle/>
          <a:p>
            <a:pPr>
              <a:lnSpc>
                <a:spcPct val="80000"/>
              </a:lnSpc>
            </a:pPr>
            <a:r>
              <a:rPr lang="en-US" altLang="en-US" sz="1800"/>
              <a:t>chewing mouthparts have toothed jaws that bite and tear the food (beetles, cockroaches, ants, caterpillars, and grasshoppers). </a:t>
            </a:r>
          </a:p>
          <a:p>
            <a:pPr>
              <a:lnSpc>
                <a:spcPct val="80000"/>
              </a:lnSpc>
            </a:pPr>
            <a:r>
              <a:rPr lang="en-US" altLang="en-US" sz="1800"/>
              <a:t>piercing-sucking mouthparts are usually long slender tubes that are forced into plant or animal tissue to suck out fluids or blood. (mosquitoes, aphids). </a:t>
            </a:r>
          </a:p>
          <a:p>
            <a:pPr>
              <a:lnSpc>
                <a:spcPct val="80000"/>
              </a:lnSpc>
            </a:pPr>
            <a:r>
              <a:rPr lang="en-US" altLang="en-US" sz="1800"/>
              <a:t>sponging mouthparts are tongue-like structures that have spongy tips to suck up liquids or food that can be made liquid by the insect's vomit (house flies, blow flies). </a:t>
            </a:r>
          </a:p>
          <a:p>
            <a:pPr>
              <a:lnSpc>
                <a:spcPct val="80000"/>
              </a:lnSpc>
            </a:pPr>
            <a:r>
              <a:rPr lang="en-US" altLang="en-US" sz="1800"/>
              <a:t>siphoning mouthparts are long tubes used for sucking nectar (butterflies, moths). </a:t>
            </a:r>
          </a:p>
          <a:p>
            <a:pPr>
              <a:lnSpc>
                <a:spcPct val="80000"/>
              </a:lnSpc>
            </a:pPr>
            <a:endParaRPr lang="en-US" altLang="en-US" sz="1800"/>
          </a:p>
        </p:txBody>
      </p:sp>
      <p:pic>
        <p:nvPicPr>
          <p:cNvPr id="54275" name="Picture 3">
            <a:extLst>
              <a:ext uri="{FF2B5EF4-FFF2-40B4-BE49-F238E27FC236}">
                <a16:creationId xmlns:a16="http://schemas.microsoft.com/office/drawing/2014/main" id="{67FC3005-6974-2835-4DD4-DBC80FA3FE9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676400"/>
            <a:ext cx="37338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4276" name="Rectangle 4">
            <a:extLst>
              <a:ext uri="{FF2B5EF4-FFF2-40B4-BE49-F238E27FC236}">
                <a16:creationId xmlns:a16="http://schemas.microsoft.com/office/drawing/2014/main" id="{58895017-7797-197D-F891-DC92D8444FF4}"/>
              </a:ext>
            </a:extLst>
          </p:cNvPr>
          <p:cNvSpPr>
            <a:spLocks noGrp="1" noChangeArrowheads="1"/>
          </p:cNvSpPr>
          <p:nvPr>
            <p:ph type="title"/>
          </p:nvPr>
        </p:nvSpPr>
        <p:spPr>
          <a:solidFill>
            <a:schemeClr val="folHlink">
              <a:alpha val="39000"/>
            </a:schemeClr>
          </a:solidFill>
          <a:ln/>
        </p:spPr>
        <p:txBody>
          <a:bodyPr/>
          <a:lstStyle/>
          <a:p>
            <a:r>
              <a:rPr lang="en-US" altLang="en-US"/>
              <a:t>Biting &amp; Chewing Mouthpart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5AEA60D-BBCE-C7FC-2CD6-1CE7DD870843}"/>
              </a:ext>
            </a:extLst>
          </p:cNvPr>
          <p:cNvSpPr>
            <a:spLocks noGrp="1"/>
          </p:cNvSpPr>
          <p:nvPr>
            <p:ph type="sldNum" sz="quarter" idx="12"/>
          </p:nvPr>
        </p:nvSpPr>
        <p:spPr/>
        <p:txBody>
          <a:bodyPr/>
          <a:lstStyle/>
          <a:p>
            <a:fld id="{4D6C25E3-41DA-4F71-BC06-0B4168F32ADD}" type="slidenum">
              <a:rPr lang="en-US" altLang="en-US"/>
              <a:pPr/>
              <a:t>5</a:t>
            </a:fld>
            <a:endParaRPr lang="en-US" altLang="en-US"/>
          </a:p>
        </p:txBody>
      </p:sp>
      <p:pic>
        <p:nvPicPr>
          <p:cNvPr id="9218" name="Picture 2">
            <a:extLst>
              <a:ext uri="{FF2B5EF4-FFF2-40B4-BE49-F238E27FC236}">
                <a16:creationId xmlns:a16="http://schemas.microsoft.com/office/drawing/2014/main" id="{19CEB2AC-A22B-2475-9C9C-FDB937403868}"/>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524000"/>
            <a:ext cx="8382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Rectangle 3">
            <a:extLst>
              <a:ext uri="{FF2B5EF4-FFF2-40B4-BE49-F238E27FC236}">
                <a16:creationId xmlns:a16="http://schemas.microsoft.com/office/drawing/2014/main" id="{93A368B1-D1AC-62EA-39D7-A9A025507525}"/>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96AC0304-D20F-5620-7BD9-58EE4F5D4D94}"/>
              </a:ext>
            </a:extLst>
          </p:cNvPr>
          <p:cNvSpPr>
            <a:spLocks noGrp="1" noChangeArrowheads="1"/>
          </p:cNvSpPr>
          <p:nvPr>
            <p:ph type="title"/>
          </p:nvPr>
        </p:nvSpPr>
        <p:spPr>
          <a:solidFill>
            <a:schemeClr val="folHlink">
              <a:alpha val="49001"/>
            </a:schemeClr>
          </a:solidFill>
        </p:spPr>
        <p:txBody>
          <a:bodyPr/>
          <a:lstStyle/>
          <a:p>
            <a:r>
              <a:rPr lang="en-US" altLang="en-US"/>
              <a:t>Fluid feeding</a:t>
            </a:r>
          </a:p>
        </p:txBody>
      </p:sp>
      <p:sp>
        <p:nvSpPr>
          <p:cNvPr id="55299" name="Rectangle 3">
            <a:extLst>
              <a:ext uri="{FF2B5EF4-FFF2-40B4-BE49-F238E27FC236}">
                <a16:creationId xmlns:a16="http://schemas.microsoft.com/office/drawing/2014/main" id="{75097FA2-8151-7A65-2E5C-A624FB23448E}"/>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2400"/>
              <a:t>An external type of digestion is </a:t>
            </a:r>
            <a:r>
              <a:rPr lang="en-US" altLang="en-US" sz="2400" b="1"/>
              <a:t>sucking or fluid feeding</a:t>
            </a:r>
            <a:r>
              <a:rPr lang="en-US" altLang="en-US" sz="2400"/>
              <a:t>. A wide variety of animals and insects are adapted to take in liquid food, either from plants or animal juices. All spiders use sucking as their digestive means. They inject digestive enzymes into the prey and allow the exoskeleton to contain the juice as internal body parts are liquified.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CC9D65B-3FE5-B9B4-ACB5-031F6FB4CA0E}"/>
              </a:ext>
            </a:extLst>
          </p:cNvPr>
          <p:cNvSpPr>
            <a:spLocks noGrp="1" noChangeArrowheads="1"/>
          </p:cNvSpPr>
          <p:nvPr>
            <p:ph type="title"/>
          </p:nvPr>
        </p:nvSpPr>
        <p:spPr>
          <a:solidFill>
            <a:schemeClr val="tx2">
              <a:alpha val="39999"/>
            </a:schemeClr>
          </a:solidFill>
        </p:spPr>
        <p:txBody>
          <a:bodyPr/>
          <a:lstStyle/>
          <a:p>
            <a:r>
              <a:rPr lang="en-US" altLang="en-US"/>
              <a:t>Herbivorous</a:t>
            </a:r>
          </a:p>
        </p:txBody>
      </p:sp>
      <p:sp>
        <p:nvSpPr>
          <p:cNvPr id="56323" name="Rectangle 3">
            <a:extLst>
              <a:ext uri="{FF2B5EF4-FFF2-40B4-BE49-F238E27FC236}">
                <a16:creationId xmlns:a16="http://schemas.microsoft.com/office/drawing/2014/main" id="{1AFF73D2-7DE0-5A62-8E9D-7566CF948527}"/>
              </a:ext>
            </a:extLst>
          </p:cNvPr>
          <p:cNvSpPr>
            <a:spLocks noGrp="1" noChangeArrowheads="1"/>
          </p:cNvSpPr>
          <p:nvPr>
            <p:ph type="body" idx="1"/>
          </p:nvPr>
        </p:nvSpPr>
        <p:spPr>
          <a:xfrm>
            <a:off x="457200" y="1600200"/>
            <a:ext cx="4114800" cy="4525963"/>
          </a:xfrm>
        </p:spPr>
        <p:txBody>
          <a:bodyPr/>
          <a:lstStyle/>
          <a:p>
            <a:pPr>
              <a:lnSpc>
                <a:spcPct val="80000"/>
              </a:lnSpc>
              <a:buFontTx/>
              <a:buNone/>
            </a:pPr>
            <a:r>
              <a:rPr lang="en-US" altLang="en-US" sz="1400"/>
              <a:t>Definitions of </a:t>
            </a:r>
            <a:r>
              <a:rPr lang="en-US" altLang="en-US" sz="1400" b="1"/>
              <a:t>Herbivorous</a:t>
            </a:r>
            <a:r>
              <a:rPr lang="en-US" altLang="en-US" sz="1400"/>
              <a:t> on the Web:</a:t>
            </a:r>
          </a:p>
          <a:p>
            <a:pPr>
              <a:lnSpc>
                <a:spcPct val="80000"/>
              </a:lnSpc>
              <a:buFontTx/>
              <a:buNone/>
            </a:pPr>
            <a:endParaRPr lang="en-US" altLang="en-US" sz="1400"/>
          </a:p>
          <a:p>
            <a:pPr>
              <a:lnSpc>
                <a:spcPct val="80000"/>
              </a:lnSpc>
            </a:pPr>
            <a:r>
              <a:rPr lang="en-US" altLang="en-US" sz="1400"/>
              <a:t>plant-eating.</a:t>
            </a:r>
            <a:br>
              <a:rPr lang="en-US" altLang="en-US" sz="1400"/>
            </a:br>
            <a:r>
              <a:rPr lang="en-US" altLang="en-US" sz="1400">
                <a:hlinkClick r:id="rId3"/>
              </a:rPr>
              <a:t>www.mountedsquadhorses.com/glossary.html</a:t>
            </a:r>
            <a:r>
              <a:rPr lang="en-US" altLang="en-US" sz="1400"/>
              <a:t> </a:t>
            </a:r>
          </a:p>
          <a:p>
            <a:pPr>
              <a:lnSpc>
                <a:spcPct val="80000"/>
              </a:lnSpc>
            </a:pPr>
            <a:endParaRPr lang="en-US" altLang="en-US" sz="1400"/>
          </a:p>
          <a:p>
            <a:pPr>
              <a:lnSpc>
                <a:spcPct val="80000"/>
              </a:lnSpc>
            </a:pPr>
            <a:r>
              <a:rPr lang="en-US" altLang="en-US" sz="1400"/>
              <a:t>describes an organism that eats plant matter</a:t>
            </a:r>
            <a:br>
              <a:rPr lang="en-US" altLang="en-US" sz="1400"/>
            </a:br>
            <a:r>
              <a:rPr lang="en-US" altLang="en-US" sz="1400">
                <a:hlinkClick r:id="rId4"/>
              </a:rPr>
              <a:t>www.bigelow.org/edhab/glossary.html</a:t>
            </a:r>
            <a:r>
              <a:rPr lang="en-US" altLang="en-US" sz="1400"/>
              <a:t> </a:t>
            </a:r>
          </a:p>
          <a:p>
            <a:pPr>
              <a:lnSpc>
                <a:spcPct val="80000"/>
              </a:lnSpc>
            </a:pPr>
            <a:endParaRPr lang="en-US" altLang="en-US" sz="1400"/>
          </a:p>
          <a:p>
            <a:pPr>
              <a:lnSpc>
                <a:spcPct val="80000"/>
              </a:lnSpc>
            </a:pPr>
            <a:r>
              <a:rPr lang="en-US" altLang="en-US" sz="1400"/>
              <a:t>Feeding primarily on vegetation.</a:t>
            </a:r>
            <a:br>
              <a:rPr lang="en-US" altLang="en-US" sz="1400"/>
            </a:br>
            <a:r>
              <a:rPr lang="en-US" altLang="en-US" sz="1400">
                <a:hlinkClick r:id="rId5"/>
              </a:rPr>
              <a:t>www.uvm.edu/~jdecher/GoT.html</a:t>
            </a:r>
            <a:r>
              <a:rPr lang="en-US" altLang="en-US" sz="1400"/>
              <a:t> </a:t>
            </a:r>
          </a:p>
          <a:p>
            <a:pPr>
              <a:lnSpc>
                <a:spcPct val="80000"/>
              </a:lnSpc>
            </a:pPr>
            <a:endParaRPr lang="en-US" altLang="en-US" sz="1400"/>
          </a:p>
          <a:p>
            <a:pPr>
              <a:lnSpc>
                <a:spcPct val="80000"/>
              </a:lnSpc>
            </a:pPr>
            <a:r>
              <a:rPr lang="en-US" altLang="en-US" sz="1400"/>
              <a:t>[her-BIV-or-us] feeding on plants (see also phytophagous and carnivorous).</a:t>
            </a:r>
            <a:br>
              <a:rPr lang="en-US" altLang="en-US" sz="1400"/>
            </a:br>
            <a:r>
              <a:rPr lang="en-US" altLang="en-US" sz="1400">
                <a:hlinkClick r:id="rId6"/>
              </a:rPr>
              <a:t>members.aol.com/YESedu/glossary.html</a:t>
            </a:r>
            <a:r>
              <a:rPr lang="en-US" altLang="en-US" sz="1400"/>
              <a:t> </a:t>
            </a:r>
          </a:p>
          <a:p>
            <a:pPr>
              <a:lnSpc>
                <a:spcPct val="80000"/>
              </a:lnSpc>
              <a:buFontTx/>
              <a:buNone/>
            </a:pPr>
            <a:endParaRPr lang="en-US" altLang="en-US" sz="1400"/>
          </a:p>
          <a:p>
            <a:pPr>
              <a:lnSpc>
                <a:spcPct val="80000"/>
              </a:lnSpc>
            </a:pPr>
            <a:r>
              <a:rPr lang="en-US" altLang="en-US" sz="1400"/>
              <a:t>Feeding on plants. For example, animals such as moose and snowshoe hares are herbivorous.</a:t>
            </a:r>
            <a:br>
              <a:rPr lang="en-US" altLang="en-US" sz="1400"/>
            </a:br>
            <a:r>
              <a:rPr lang="en-US" altLang="en-US" sz="1400">
                <a:hlinkClick r:id="rId7"/>
              </a:rPr>
              <a:t>www.hubbardbrook.org/education/Glossary/Glossary.htm</a:t>
            </a:r>
            <a:r>
              <a:rPr lang="en-US" altLang="en-US" sz="140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0F44C3E-FD91-CA82-6033-264C12DED979}"/>
              </a:ext>
            </a:extLst>
          </p:cNvPr>
          <p:cNvSpPr>
            <a:spLocks noGrp="1" noChangeArrowheads="1"/>
          </p:cNvSpPr>
          <p:nvPr>
            <p:ph type="title"/>
          </p:nvPr>
        </p:nvSpPr>
        <p:spPr>
          <a:solidFill>
            <a:schemeClr val="tx2">
              <a:alpha val="38000"/>
            </a:schemeClr>
          </a:solidFill>
        </p:spPr>
        <p:txBody>
          <a:bodyPr/>
          <a:lstStyle/>
          <a:p>
            <a:br>
              <a:rPr lang="en-US" altLang="en-US" sz="4000" b="1"/>
            </a:br>
            <a:r>
              <a:rPr lang="en-US" altLang="en-US" sz="4000" b="1"/>
              <a:t>Herbivorous Strategies</a:t>
            </a:r>
            <a:br>
              <a:rPr lang="en-US" altLang="en-US" sz="4000" b="1"/>
            </a:br>
            <a:endParaRPr lang="en-US" altLang="en-US" sz="4000" b="1"/>
          </a:p>
        </p:txBody>
      </p:sp>
      <p:sp>
        <p:nvSpPr>
          <p:cNvPr id="57347" name="Rectangle 3">
            <a:extLst>
              <a:ext uri="{FF2B5EF4-FFF2-40B4-BE49-F238E27FC236}">
                <a16:creationId xmlns:a16="http://schemas.microsoft.com/office/drawing/2014/main" id="{C0B429EE-603C-3D95-BE4B-D9D6D5F6E40A}"/>
              </a:ext>
            </a:extLst>
          </p:cNvPr>
          <p:cNvSpPr>
            <a:spLocks noGrp="1" noChangeArrowheads="1"/>
          </p:cNvSpPr>
          <p:nvPr>
            <p:ph type="body" idx="1"/>
          </p:nvPr>
        </p:nvSpPr>
        <p:spPr>
          <a:xfrm>
            <a:off x="457200" y="1600200"/>
            <a:ext cx="4114800" cy="4525963"/>
          </a:xfrm>
        </p:spPr>
        <p:txBody>
          <a:bodyPr/>
          <a:lstStyle/>
          <a:p>
            <a:pPr>
              <a:lnSpc>
                <a:spcPct val="80000"/>
              </a:lnSpc>
            </a:pPr>
            <a:endParaRPr lang="en-US" altLang="en-US" sz="1600" b="1"/>
          </a:p>
          <a:p>
            <a:pPr>
              <a:lnSpc>
                <a:spcPct val="80000"/>
              </a:lnSpc>
            </a:pPr>
            <a:endParaRPr lang="en-US" altLang="en-US" sz="1600" b="1"/>
          </a:p>
          <a:p>
            <a:pPr>
              <a:lnSpc>
                <a:spcPct val="80000"/>
              </a:lnSpc>
            </a:pPr>
            <a:r>
              <a:rPr lang="en-US" altLang="en-US" sz="1600" b="1"/>
              <a:t>Cranial fermentors or ruminants</a:t>
            </a:r>
            <a:r>
              <a:rPr lang="en-US" altLang="en-US" sz="1600"/>
              <a:t> have a large, multicompartmented section of the digestive tract between the esophagus and true stomach. These </a:t>
            </a:r>
            <a:r>
              <a:rPr lang="en-US" altLang="en-US" sz="1600" b="1" i="1"/>
              <a:t>forestomachs</a:t>
            </a:r>
            <a:r>
              <a:rPr lang="en-US" altLang="en-US" sz="1600"/>
              <a:t> house a very complex ecosystem that supports fermentation. Examples of ruminants are cattle, sheep and deer.</a:t>
            </a:r>
            <a:br>
              <a:rPr lang="en-US" altLang="en-US" sz="1600"/>
            </a:br>
            <a:br>
              <a:rPr lang="en-US" altLang="en-US" sz="1600"/>
            </a:br>
            <a:endParaRPr lang="en-US" altLang="en-US" sz="1600"/>
          </a:p>
          <a:p>
            <a:pPr>
              <a:lnSpc>
                <a:spcPct val="80000"/>
              </a:lnSpc>
            </a:pPr>
            <a:r>
              <a:rPr lang="en-US" altLang="en-US" sz="1600" b="1"/>
              <a:t>Caudal fermentors, also known as cecal digestors,</a:t>
            </a:r>
            <a:r>
              <a:rPr lang="en-US" altLang="en-US" sz="1600"/>
              <a:t> are similar to dogs and humans through the stomach and small intestine, but their large intestine, where fermentation occurs, is complex and exceptionally large. Examples of cecal digestors include horses and rabbits. </a:t>
            </a:r>
          </a:p>
          <a:p>
            <a:pPr>
              <a:lnSpc>
                <a:spcPct val="80000"/>
              </a:lnSpc>
            </a:pPr>
            <a:endParaRPr lang="en-US" altLang="en-US" sz="1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4802160-161C-4880-B761-C0675991C39A}"/>
              </a:ext>
            </a:extLst>
          </p:cNvPr>
          <p:cNvSpPr>
            <a:spLocks noGrp="1" noChangeArrowheads="1"/>
          </p:cNvSpPr>
          <p:nvPr>
            <p:ph type="title"/>
          </p:nvPr>
        </p:nvSpPr>
        <p:spPr>
          <a:solidFill>
            <a:schemeClr val="tx2">
              <a:alpha val="39000"/>
            </a:schemeClr>
          </a:solidFill>
        </p:spPr>
        <p:txBody>
          <a:bodyPr/>
          <a:lstStyle/>
          <a:p>
            <a:r>
              <a:rPr lang="en-US" altLang="en-US"/>
              <a:t>Herbivorous</a:t>
            </a:r>
          </a:p>
        </p:txBody>
      </p:sp>
      <p:sp>
        <p:nvSpPr>
          <p:cNvPr id="58371" name="Rectangle 3">
            <a:extLst>
              <a:ext uri="{FF2B5EF4-FFF2-40B4-BE49-F238E27FC236}">
                <a16:creationId xmlns:a16="http://schemas.microsoft.com/office/drawing/2014/main" id="{7C75AACB-9CF4-9A3A-8CB1-0A15F4914C86}"/>
              </a:ext>
            </a:extLst>
          </p:cNvPr>
          <p:cNvSpPr>
            <a:spLocks noGrp="1" noChangeArrowheads="1"/>
          </p:cNvSpPr>
          <p:nvPr>
            <p:ph type="body" idx="1"/>
          </p:nvPr>
        </p:nvSpPr>
        <p:spPr>
          <a:xfrm>
            <a:off x="457200" y="1600200"/>
            <a:ext cx="4114800" cy="4525963"/>
          </a:xfrm>
        </p:spPr>
        <p:txBody>
          <a:bodyPr/>
          <a:lstStyle/>
          <a:p>
            <a:pPr>
              <a:lnSpc>
                <a:spcPct val="80000"/>
              </a:lnSpc>
            </a:pPr>
            <a:r>
              <a:rPr lang="en-US" altLang="en-US" sz="2000" b="1"/>
              <a:t>Ruminants can utilize dietary starch, but very little of it is absorbed as glucose.</a:t>
            </a:r>
            <a:r>
              <a:rPr lang="en-US" altLang="en-US" sz="2000"/>
              <a:t> </a:t>
            </a:r>
          </a:p>
          <a:p>
            <a:pPr>
              <a:lnSpc>
                <a:spcPct val="80000"/>
              </a:lnSpc>
            </a:pPr>
            <a:r>
              <a:rPr lang="en-US" altLang="en-US" sz="2000"/>
              <a:t>Rather, starch and other soluble carbohydrates are fermented to volatile fatty acids in the forestomachs. </a:t>
            </a:r>
          </a:p>
          <a:p>
            <a:pPr>
              <a:lnSpc>
                <a:spcPct val="80000"/>
              </a:lnSpc>
            </a:pPr>
            <a:r>
              <a:rPr lang="en-US" altLang="en-US" sz="2000"/>
              <a:t>In contrast, starch fed to a horse is digested to glucose by amylase and maltase in the small intestine, and that glucose is absorbed across the epithelium into blood.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a:extLst>
              <a:ext uri="{FF2B5EF4-FFF2-40B4-BE49-F238E27FC236}">
                <a16:creationId xmlns:a16="http://schemas.microsoft.com/office/drawing/2014/main" id="{9C8B78D1-9ED6-13F7-0F4A-6DBFD328C161}"/>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2057400"/>
            <a:ext cx="8001000"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9395" name="Rectangle 3">
            <a:extLst>
              <a:ext uri="{FF2B5EF4-FFF2-40B4-BE49-F238E27FC236}">
                <a16:creationId xmlns:a16="http://schemas.microsoft.com/office/drawing/2014/main" id="{E3AECE36-1546-6869-4A52-A7BA18B86965}"/>
              </a:ext>
            </a:extLst>
          </p:cNvPr>
          <p:cNvSpPr>
            <a:spLocks noGrp="1" noChangeArrowheads="1"/>
          </p:cNvSpPr>
          <p:nvPr>
            <p:ph type="title"/>
          </p:nvPr>
        </p:nvSpPr>
        <p:spPr>
          <a:solidFill>
            <a:schemeClr val="tx2">
              <a:alpha val="39000"/>
            </a:schemeClr>
          </a:solidFill>
          <a:ln/>
        </p:spPr>
        <p:txBody>
          <a:bodyPr/>
          <a:lstStyle/>
          <a:p>
            <a:r>
              <a:rPr lang="en-US" altLang="en-US"/>
              <a:t>Herbivorous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a:extLst>
              <a:ext uri="{FF2B5EF4-FFF2-40B4-BE49-F238E27FC236}">
                <a16:creationId xmlns:a16="http://schemas.microsoft.com/office/drawing/2014/main" id="{575F61B7-BA0E-8756-FB58-3567DAE9096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07124632-39D0-1942-8401-5BBA64CFE3AA}"/>
              </a:ext>
            </a:extLst>
          </p:cNvPr>
          <p:cNvSpPr>
            <a:spLocks noGrp="1"/>
          </p:cNvSpPr>
          <p:nvPr>
            <p:ph type="sldNum" sz="quarter" idx="12"/>
          </p:nvPr>
        </p:nvSpPr>
        <p:spPr/>
        <p:txBody>
          <a:bodyPr/>
          <a:lstStyle/>
          <a:p>
            <a:fld id="{A1F449D5-2F33-4DDD-AC2A-DAA88F9A162A}" type="slidenum">
              <a:rPr lang="en-US" altLang="en-US"/>
              <a:pPr/>
              <a:t>6</a:t>
            </a:fld>
            <a:endParaRPr lang="en-US" altLang="en-US"/>
          </a:p>
        </p:txBody>
      </p:sp>
      <p:sp>
        <p:nvSpPr>
          <p:cNvPr id="10242" name="Rectangle 2">
            <a:extLst>
              <a:ext uri="{FF2B5EF4-FFF2-40B4-BE49-F238E27FC236}">
                <a16:creationId xmlns:a16="http://schemas.microsoft.com/office/drawing/2014/main" id="{D0D9534A-7660-73A8-C2AD-421629390457}"/>
              </a:ext>
            </a:extLst>
          </p:cNvPr>
          <p:cNvSpPr>
            <a:spLocks noGrp="1" noChangeArrowheads="1"/>
          </p:cNvSpPr>
          <p:nvPr>
            <p:ph type="body" sz="half" idx="1"/>
          </p:nvPr>
        </p:nvSpPr>
        <p:spPr/>
        <p:txBody>
          <a:bodyPr/>
          <a:lstStyle/>
          <a:p>
            <a:r>
              <a:rPr lang="en-US" altLang="en-US" sz="2400"/>
              <a:t>The concentration of carbon in living matter (18%) is almost 100 times greater than its concentration in the earth (0.19%). </a:t>
            </a:r>
          </a:p>
          <a:p>
            <a:r>
              <a:rPr lang="en-US" altLang="en-US" sz="2400"/>
              <a:t>So living things extract carbon from their nonliving environment. For life to continue, this carbon must be recycled. </a:t>
            </a:r>
          </a:p>
        </p:txBody>
      </p:sp>
      <p:pic>
        <p:nvPicPr>
          <p:cNvPr id="10243" name="Picture 3">
            <a:extLst>
              <a:ext uri="{FF2B5EF4-FFF2-40B4-BE49-F238E27FC236}">
                <a16:creationId xmlns:a16="http://schemas.microsoft.com/office/drawing/2014/main" id="{ADC87D3D-BDD5-509D-6DDE-7F2E477BB426}"/>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181225"/>
            <a:ext cx="4038600" cy="3362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Rectangle 4">
            <a:extLst>
              <a:ext uri="{FF2B5EF4-FFF2-40B4-BE49-F238E27FC236}">
                <a16:creationId xmlns:a16="http://schemas.microsoft.com/office/drawing/2014/main" id="{D6D208EE-036A-AAC0-FB5F-03F6DC859C88}"/>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1EDFB72B-03F8-4184-D791-90CD417F427A}"/>
              </a:ext>
            </a:extLst>
          </p:cNvPr>
          <p:cNvSpPr>
            <a:spLocks noGrp="1"/>
          </p:cNvSpPr>
          <p:nvPr>
            <p:ph type="sldNum" sz="quarter" idx="12"/>
          </p:nvPr>
        </p:nvSpPr>
        <p:spPr/>
        <p:txBody>
          <a:bodyPr/>
          <a:lstStyle/>
          <a:p>
            <a:fld id="{0F56A241-4CF0-4CDA-961E-39E61C474D64}" type="slidenum">
              <a:rPr lang="en-US" altLang="en-US"/>
              <a:pPr/>
              <a:t>7</a:t>
            </a:fld>
            <a:endParaRPr lang="en-US" altLang="en-US"/>
          </a:p>
        </p:txBody>
      </p:sp>
      <p:sp>
        <p:nvSpPr>
          <p:cNvPr id="11266" name="Rectangle 2">
            <a:extLst>
              <a:ext uri="{FF2B5EF4-FFF2-40B4-BE49-F238E27FC236}">
                <a16:creationId xmlns:a16="http://schemas.microsoft.com/office/drawing/2014/main" id="{961A9F0F-A85D-D523-696E-69DE11CA5AA1}"/>
              </a:ext>
            </a:extLst>
          </p:cNvPr>
          <p:cNvSpPr>
            <a:spLocks noGrp="1" noChangeArrowheads="1"/>
          </p:cNvSpPr>
          <p:nvPr>
            <p:ph type="body" sz="half" idx="1"/>
          </p:nvPr>
        </p:nvSpPr>
        <p:spPr/>
        <p:txBody>
          <a:bodyPr/>
          <a:lstStyle/>
          <a:p>
            <a:pPr>
              <a:lnSpc>
                <a:spcPct val="90000"/>
              </a:lnSpc>
              <a:buFontTx/>
              <a:buNone/>
            </a:pPr>
            <a:r>
              <a:rPr lang="en-US" altLang="en-US" sz="2000"/>
              <a:t>Carbon exists in the nonliving environment as: </a:t>
            </a:r>
          </a:p>
          <a:p>
            <a:pPr>
              <a:lnSpc>
                <a:spcPct val="90000"/>
              </a:lnSpc>
              <a:buFontTx/>
              <a:buNone/>
            </a:pPr>
            <a:endParaRPr lang="en-US" altLang="en-US" sz="2000"/>
          </a:p>
          <a:p>
            <a:pPr>
              <a:lnSpc>
                <a:spcPct val="90000"/>
              </a:lnSpc>
            </a:pPr>
            <a:r>
              <a:rPr lang="en-US" altLang="en-US" sz="2000"/>
              <a:t>Carbon dioxide (CO2) in the atmosphere and dissolved in water (forming HCO3−) </a:t>
            </a:r>
          </a:p>
          <a:p>
            <a:pPr>
              <a:lnSpc>
                <a:spcPct val="90000"/>
              </a:lnSpc>
            </a:pPr>
            <a:r>
              <a:rPr lang="en-US" altLang="en-US" sz="2000"/>
              <a:t>Carbonate rocks (limestone and coral = CaCO3) </a:t>
            </a:r>
          </a:p>
          <a:p>
            <a:pPr>
              <a:lnSpc>
                <a:spcPct val="90000"/>
              </a:lnSpc>
            </a:pPr>
            <a:r>
              <a:rPr lang="en-US" altLang="en-US" sz="2000"/>
              <a:t>Deposits of coal, petroleum, and natural gas derived from once-living things </a:t>
            </a:r>
          </a:p>
          <a:p>
            <a:pPr>
              <a:lnSpc>
                <a:spcPct val="90000"/>
              </a:lnSpc>
            </a:pPr>
            <a:r>
              <a:rPr lang="en-US" altLang="en-US" sz="2000"/>
              <a:t>Dead organic matter, e.g., humus in the soil</a:t>
            </a:r>
          </a:p>
          <a:p>
            <a:pPr>
              <a:lnSpc>
                <a:spcPct val="90000"/>
              </a:lnSpc>
            </a:pPr>
            <a:endParaRPr lang="en-US" altLang="en-US" sz="2000"/>
          </a:p>
        </p:txBody>
      </p:sp>
      <p:pic>
        <p:nvPicPr>
          <p:cNvPr id="11267" name="Picture 3">
            <a:extLst>
              <a:ext uri="{FF2B5EF4-FFF2-40B4-BE49-F238E27FC236}">
                <a16:creationId xmlns:a16="http://schemas.microsoft.com/office/drawing/2014/main" id="{DECD96CD-53A1-0976-5EAE-21DA106AAB8C}"/>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181225"/>
            <a:ext cx="4038600" cy="3362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Rectangle 4">
            <a:extLst>
              <a:ext uri="{FF2B5EF4-FFF2-40B4-BE49-F238E27FC236}">
                <a16:creationId xmlns:a16="http://schemas.microsoft.com/office/drawing/2014/main" id="{865DE325-6E25-EBCD-3C6B-E6BA54DBA27A}"/>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CBD247FF-1DCD-42C3-469C-9A691EEAB5E2}"/>
              </a:ext>
            </a:extLst>
          </p:cNvPr>
          <p:cNvSpPr>
            <a:spLocks noGrp="1"/>
          </p:cNvSpPr>
          <p:nvPr>
            <p:ph type="sldNum" sz="quarter" idx="12"/>
          </p:nvPr>
        </p:nvSpPr>
        <p:spPr/>
        <p:txBody>
          <a:bodyPr/>
          <a:lstStyle/>
          <a:p>
            <a:fld id="{8FE75C94-33FD-4F90-A742-487306353CD5}" type="slidenum">
              <a:rPr lang="en-US" altLang="en-US"/>
              <a:pPr/>
              <a:t>8</a:t>
            </a:fld>
            <a:endParaRPr lang="en-US" altLang="en-US"/>
          </a:p>
        </p:txBody>
      </p:sp>
      <p:sp>
        <p:nvSpPr>
          <p:cNvPr id="12290" name="Rectangle 2">
            <a:extLst>
              <a:ext uri="{FF2B5EF4-FFF2-40B4-BE49-F238E27FC236}">
                <a16:creationId xmlns:a16="http://schemas.microsoft.com/office/drawing/2014/main" id="{81AF4805-AA63-A90F-E83B-3AC72B41EADC}"/>
              </a:ext>
            </a:extLst>
          </p:cNvPr>
          <p:cNvSpPr>
            <a:spLocks noGrp="1" noChangeArrowheads="1"/>
          </p:cNvSpPr>
          <p:nvPr>
            <p:ph type="body" sz="half" idx="1"/>
          </p:nvPr>
        </p:nvSpPr>
        <p:spPr/>
        <p:txBody>
          <a:bodyPr/>
          <a:lstStyle/>
          <a:p>
            <a:pPr>
              <a:lnSpc>
                <a:spcPct val="90000"/>
              </a:lnSpc>
              <a:buFontTx/>
              <a:buNone/>
            </a:pPr>
            <a:r>
              <a:rPr lang="en-US" altLang="en-US" sz="2000"/>
              <a:t>Carbon enters the biotic world through the action of autotrophs: </a:t>
            </a:r>
          </a:p>
          <a:p>
            <a:pPr>
              <a:lnSpc>
                <a:spcPct val="90000"/>
              </a:lnSpc>
              <a:buFontTx/>
              <a:buNone/>
            </a:pPr>
            <a:endParaRPr lang="en-US" altLang="en-US" sz="2000"/>
          </a:p>
          <a:p>
            <a:pPr>
              <a:lnSpc>
                <a:spcPct val="90000"/>
              </a:lnSpc>
            </a:pPr>
            <a:r>
              <a:rPr lang="en-US" altLang="en-US" sz="2000"/>
              <a:t>primarily </a:t>
            </a:r>
            <a:r>
              <a:rPr lang="en-US" altLang="en-US" sz="2000" b="1">
                <a:hlinkClick r:id="rId3"/>
              </a:rPr>
              <a:t>photoautotrophs</a:t>
            </a:r>
            <a:r>
              <a:rPr lang="en-US" altLang="en-US" sz="2000"/>
              <a:t>, like plants and algae, that use the energy of light to convert carbon dioxide to organic matter. </a:t>
            </a:r>
          </a:p>
          <a:p>
            <a:pPr>
              <a:lnSpc>
                <a:spcPct val="90000"/>
              </a:lnSpc>
            </a:pPr>
            <a:r>
              <a:rPr lang="en-US" altLang="en-US" sz="2000"/>
              <a:t>and to a small extent, </a:t>
            </a:r>
            <a:r>
              <a:rPr lang="en-US" altLang="en-US" sz="2000" b="1"/>
              <a:t>chemoautotrophs</a:t>
            </a:r>
            <a:r>
              <a:rPr lang="en-US" altLang="en-US" sz="2000"/>
              <a:t> — bacteria and </a:t>
            </a:r>
            <a:r>
              <a:rPr lang="en-US" altLang="en-US" sz="2000">
                <a:hlinkClick r:id="rId4"/>
              </a:rPr>
              <a:t>archaeans</a:t>
            </a:r>
            <a:r>
              <a:rPr lang="en-US" altLang="en-US" sz="2000"/>
              <a:t> that do the same but use the energy derived from an oxidation of molecules in their substrate.</a:t>
            </a:r>
          </a:p>
          <a:p>
            <a:pPr>
              <a:lnSpc>
                <a:spcPct val="90000"/>
              </a:lnSpc>
            </a:pPr>
            <a:endParaRPr lang="en-US" altLang="en-US" sz="2000"/>
          </a:p>
        </p:txBody>
      </p:sp>
      <p:pic>
        <p:nvPicPr>
          <p:cNvPr id="12291" name="Picture 3">
            <a:extLst>
              <a:ext uri="{FF2B5EF4-FFF2-40B4-BE49-F238E27FC236}">
                <a16:creationId xmlns:a16="http://schemas.microsoft.com/office/drawing/2014/main" id="{B5E96C33-DDC5-3F61-1299-3A8AB5F4E6C6}"/>
              </a:ext>
            </a:extLst>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4648200" y="2181225"/>
            <a:ext cx="4038600" cy="3362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Rectangle 4">
            <a:extLst>
              <a:ext uri="{FF2B5EF4-FFF2-40B4-BE49-F238E27FC236}">
                <a16:creationId xmlns:a16="http://schemas.microsoft.com/office/drawing/2014/main" id="{810F8CAB-5378-1940-8758-2B92E4419B07}"/>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391D23D0-D6BE-E257-595C-A448D32B2BA6}"/>
              </a:ext>
            </a:extLst>
          </p:cNvPr>
          <p:cNvSpPr>
            <a:spLocks noGrp="1"/>
          </p:cNvSpPr>
          <p:nvPr>
            <p:ph type="sldNum" sz="quarter" idx="12"/>
          </p:nvPr>
        </p:nvSpPr>
        <p:spPr/>
        <p:txBody>
          <a:bodyPr/>
          <a:lstStyle/>
          <a:p>
            <a:fld id="{A5B5D384-5FBB-49E0-9AE7-EB31D9B2A1FB}" type="slidenum">
              <a:rPr lang="en-US" altLang="en-US"/>
              <a:pPr/>
              <a:t>9</a:t>
            </a:fld>
            <a:endParaRPr lang="en-US" altLang="en-US"/>
          </a:p>
        </p:txBody>
      </p:sp>
      <p:sp>
        <p:nvSpPr>
          <p:cNvPr id="13314" name="Rectangle 2">
            <a:extLst>
              <a:ext uri="{FF2B5EF4-FFF2-40B4-BE49-F238E27FC236}">
                <a16:creationId xmlns:a16="http://schemas.microsoft.com/office/drawing/2014/main" id="{F0932A87-D725-2C6E-8A0A-ABAB8DFB6858}"/>
              </a:ext>
            </a:extLst>
          </p:cNvPr>
          <p:cNvSpPr>
            <a:spLocks noGrp="1" noChangeArrowheads="1"/>
          </p:cNvSpPr>
          <p:nvPr>
            <p:ph type="body" sz="half" idx="1"/>
          </p:nvPr>
        </p:nvSpPr>
        <p:spPr/>
        <p:txBody>
          <a:bodyPr/>
          <a:lstStyle/>
          <a:p>
            <a:pPr>
              <a:buFontTx/>
              <a:buNone/>
            </a:pPr>
            <a:r>
              <a:rPr lang="en-US" altLang="en-US" sz="2800"/>
              <a:t>Carbon returns to the atmosphere and water by </a:t>
            </a:r>
          </a:p>
          <a:p>
            <a:r>
              <a:rPr lang="en-US" altLang="en-US" sz="2800"/>
              <a:t>Respiration (as CO2) </a:t>
            </a:r>
          </a:p>
          <a:p>
            <a:r>
              <a:rPr lang="en-US" altLang="en-US" sz="2800"/>
              <a:t>Burning </a:t>
            </a:r>
          </a:p>
          <a:p>
            <a:r>
              <a:rPr lang="en-US" altLang="en-US" sz="2800"/>
              <a:t>Decay (producing CO2 if oxygen is present, methane (CH4) if it is not.</a:t>
            </a:r>
          </a:p>
          <a:p>
            <a:endParaRPr lang="en-US" altLang="en-US" sz="2800"/>
          </a:p>
        </p:txBody>
      </p:sp>
      <p:pic>
        <p:nvPicPr>
          <p:cNvPr id="13315" name="Picture 3">
            <a:extLst>
              <a:ext uri="{FF2B5EF4-FFF2-40B4-BE49-F238E27FC236}">
                <a16:creationId xmlns:a16="http://schemas.microsoft.com/office/drawing/2014/main" id="{8A96DED7-49DC-517F-0BBB-7DA9C25EAB3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181225"/>
            <a:ext cx="4038600" cy="3362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Rectangle 4">
            <a:extLst>
              <a:ext uri="{FF2B5EF4-FFF2-40B4-BE49-F238E27FC236}">
                <a16:creationId xmlns:a16="http://schemas.microsoft.com/office/drawing/2014/main" id="{EBDA7FD3-AAA6-5D63-BE79-B44E687A8499}"/>
              </a:ext>
            </a:extLst>
          </p:cNvPr>
          <p:cNvSpPr>
            <a:spLocks noGrp="1" noChangeArrowheads="1"/>
          </p:cNvSpPr>
          <p:nvPr>
            <p:ph type="title"/>
          </p:nvPr>
        </p:nvSpPr>
        <p:spPr>
          <a:solidFill>
            <a:srgbClr val="008080">
              <a:alpha val="64999"/>
            </a:srgbClr>
          </a:solidFill>
          <a:ln/>
        </p:spPr>
        <p:txBody>
          <a:bodyPr/>
          <a:lstStyle/>
          <a:p>
            <a:r>
              <a:rPr lang="en-US" altLang="en-US"/>
              <a:t>Source of Carbon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3415</Words>
  <Application>Microsoft Office PowerPoint</Application>
  <PresentationFormat>On-screen Show (4:3)</PresentationFormat>
  <Paragraphs>329</Paragraphs>
  <Slides>55</Slides>
  <Notes>55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55</vt:i4>
      </vt:variant>
    </vt:vector>
  </HeadingPairs>
  <TitlesOfParts>
    <vt:vector size="57" baseType="lpstr">
      <vt:lpstr>Arial</vt:lpstr>
      <vt:lpstr>Default Design</vt:lpstr>
      <vt:lpstr>Heterotrophic Nutrition</vt:lpstr>
      <vt:lpstr>Introduction</vt:lpstr>
      <vt:lpstr>Introduction</vt:lpstr>
      <vt:lpstr>Source of Carbon</vt:lpstr>
      <vt:lpstr>Source of Carbon</vt:lpstr>
      <vt:lpstr>Source of Carbon</vt:lpstr>
      <vt:lpstr>Source of Carbon</vt:lpstr>
      <vt:lpstr>Source of Carbon</vt:lpstr>
      <vt:lpstr>Source of Carbon</vt:lpstr>
      <vt:lpstr>Source of Carbon</vt:lpstr>
      <vt:lpstr>Source of Carbon</vt:lpstr>
      <vt:lpstr>Source of Carbon</vt:lpstr>
      <vt:lpstr>Omnivores</vt:lpstr>
      <vt:lpstr>Omnivores</vt:lpstr>
      <vt:lpstr>Omnivores</vt:lpstr>
      <vt:lpstr>Omnivores</vt:lpstr>
      <vt:lpstr>Omnivores</vt:lpstr>
      <vt:lpstr>Carnivores</vt:lpstr>
      <vt:lpstr>Carnivores</vt:lpstr>
      <vt:lpstr>Carnivores</vt:lpstr>
      <vt:lpstr>Carnivores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Symbiosis</vt:lpstr>
      <vt:lpstr>Feeding Mechanism</vt:lpstr>
      <vt:lpstr>Feeding Mechanism</vt:lpstr>
      <vt:lpstr>Feeding Mechanism</vt:lpstr>
      <vt:lpstr>Feeding Mechanism</vt:lpstr>
      <vt:lpstr>Feeding Mechanism</vt:lpstr>
      <vt:lpstr>Feeding with Tentacles</vt:lpstr>
      <vt:lpstr>Detritus feeding</vt:lpstr>
      <vt:lpstr>Biting &amp; Chewing Mouthpart</vt:lpstr>
      <vt:lpstr>Biting &amp; Chewing Mouthpart</vt:lpstr>
      <vt:lpstr>Fluid feeding</vt:lpstr>
      <vt:lpstr>Herbivorous</vt:lpstr>
      <vt:lpstr> Herbivorous Strategies </vt:lpstr>
      <vt:lpstr>Herbivorous</vt:lpstr>
      <vt:lpstr>Herbivorous</vt:lpstr>
      <vt:lpstr>PowerPoint Presentation</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Heterotrophic Nutrition</dc:title>
  <dc:subject>Heterotrophic Nutrition</dc:subject>
  <dc:creator>User</dc:creator>
  <cp:keywords>Heterotrophic Nutrition</cp:keywords>
  <dc:description>Heterotrophic Nutrition</dc:description>
  <cp:lastModifiedBy>Nayan GRIFFITHS</cp:lastModifiedBy>
  <cp:revision>2</cp:revision>
  <dcterms:created xsi:type="dcterms:W3CDTF">2005-10-12T06:53:39Z</dcterms:created>
  <dcterms:modified xsi:type="dcterms:W3CDTF">2023-03-14T11:27:15Z</dcterms:modified>
  <cp:category>Heterotrophic Nutrition</cp:category>
</cp:coreProperties>
</file>