
<file path=[Content_Types].xml><?xml version="1.0" encoding="utf-8"?>
<Types xmlns="http://schemas.openxmlformats.org/package/2006/content-types">
  <Default Extension="jpeg" ContentType="image/jpe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2" r:id="rId2"/>
    <p:sldMasterId id="2147483656" r:id="rId3"/>
  </p:sldMasterIdLst>
  <p:notesMasterIdLst>
    <p:notesMasterId r:id="rId40"/>
  </p:notesMasterIdLst>
  <p:sldIdLst>
    <p:sldId id="256" r:id="rId4"/>
    <p:sldId id="260" r:id="rId5"/>
    <p:sldId id="257" r:id="rId6"/>
    <p:sldId id="258" r:id="rId7"/>
    <p:sldId id="259" r:id="rId8"/>
    <p:sldId id="261" r:id="rId9"/>
    <p:sldId id="262" r:id="rId10"/>
    <p:sldId id="263" r:id="rId11"/>
    <p:sldId id="301" r:id="rId12"/>
    <p:sldId id="264" r:id="rId13"/>
    <p:sldId id="265" r:id="rId14"/>
    <p:sldId id="266" r:id="rId15"/>
    <p:sldId id="267" r:id="rId16"/>
    <p:sldId id="269" r:id="rId17"/>
    <p:sldId id="270" r:id="rId18"/>
    <p:sldId id="272" r:id="rId19"/>
    <p:sldId id="273" r:id="rId20"/>
    <p:sldId id="271" r:id="rId21"/>
    <p:sldId id="274" r:id="rId22"/>
    <p:sldId id="275" r:id="rId23"/>
    <p:sldId id="276" r:id="rId24"/>
    <p:sldId id="302" r:id="rId25"/>
    <p:sldId id="303" r:id="rId26"/>
    <p:sldId id="277" r:id="rId27"/>
    <p:sldId id="278" r:id="rId28"/>
    <p:sldId id="296" r:id="rId29"/>
    <p:sldId id="279" r:id="rId30"/>
    <p:sldId id="280" r:id="rId31"/>
    <p:sldId id="281" r:id="rId32"/>
    <p:sldId id="282" r:id="rId33"/>
    <p:sldId id="285" r:id="rId34"/>
    <p:sldId id="286" r:id="rId35"/>
    <p:sldId id="298" r:id="rId36"/>
    <p:sldId id="287" r:id="rId37"/>
    <p:sldId id="299" r:id="rId38"/>
    <p:sldId id="304" r:id="rId3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5pPr>
    <a:lvl6pPr marL="22860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6pPr>
    <a:lvl7pPr marL="27432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7pPr>
    <a:lvl8pPr marL="32004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8pPr>
    <a:lvl9pPr marL="36576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80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37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2">
            <a:extLst>
              <a:ext uri="{FF2B5EF4-FFF2-40B4-BE49-F238E27FC236}">
                <a16:creationId xmlns:a16="http://schemas.microsoft.com/office/drawing/2014/main" id="{DACC8EF0-1E9E-653B-7F1E-66397E25ABC2}"/>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panose="020B0604020202020204" pitchFamily="34" charset="0"/>
              </a:defRPr>
            </a:lvl1pPr>
          </a:lstStyle>
          <a:p>
            <a:endParaRPr lang="en-GB" altLang="en-US"/>
          </a:p>
        </p:txBody>
      </p:sp>
      <p:sp>
        <p:nvSpPr>
          <p:cNvPr id="73731" name="Rectangle 3">
            <a:extLst>
              <a:ext uri="{FF2B5EF4-FFF2-40B4-BE49-F238E27FC236}">
                <a16:creationId xmlns:a16="http://schemas.microsoft.com/office/drawing/2014/main" id="{77005C8C-2CE5-DF8B-0A81-053D8128268B}"/>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panose="020B0604020202020204" pitchFamily="34" charset="0"/>
              </a:defRPr>
            </a:lvl1pPr>
          </a:lstStyle>
          <a:p>
            <a:endParaRPr lang="en-GB" altLang="en-US"/>
          </a:p>
        </p:txBody>
      </p:sp>
      <p:sp>
        <p:nvSpPr>
          <p:cNvPr id="73732" name="Rectangle 4">
            <a:extLst>
              <a:ext uri="{FF2B5EF4-FFF2-40B4-BE49-F238E27FC236}">
                <a16:creationId xmlns:a16="http://schemas.microsoft.com/office/drawing/2014/main" id="{6306CEA8-10BC-6B33-35ED-4968D16F131B}"/>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3733" name="Rectangle 5">
            <a:extLst>
              <a:ext uri="{FF2B5EF4-FFF2-40B4-BE49-F238E27FC236}">
                <a16:creationId xmlns:a16="http://schemas.microsoft.com/office/drawing/2014/main" id="{E5BB243C-FF56-7193-9696-AB18B3593546}"/>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73734" name="Rectangle 6">
            <a:extLst>
              <a:ext uri="{FF2B5EF4-FFF2-40B4-BE49-F238E27FC236}">
                <a16:creationId xmlns:a16="http://schemas.microsoft.com/office/drawing/2014/main" id="{959F2B1C-6090-F37F-C5D1-43CFB62ED8BF}"/>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panose="020B0604020202020204" pitchFamily="34" charset="0"/>
              </a:defRPr>
            </a:lvl1pPr>
          </a:lstStyle>
          <a:p>
            <a:endParaRPr lang="en-GB" altLang="en-US"/>
          </a:p>
        </p:txBody>
      </p:sp>
      <p:sp>
        <p:nvSpPr>
          <p:cNvPr id="73735" name="Rectangle 7">
            <a:extLst>
              <a:ext uri="{FF2B5EF4-FFF2-40B4-BE49-F238E27FC236}">
                <a16:creationId xmlns:a16="http://schemas.microsoft.com/office/drawing/2014/main" id="{295017DD-8825-D82B-90E0-1F6CDB75C70D}"/>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EC09BC28-918E-4586-81AB-78A97D7A96AC}"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0D4C60B-5039-3F3F-F200-A75BDD5456C8}"/>
              </a:ext>
            </a:extLst>
          </p:cNvPr>
          <p:cNvSpPr>
            <a:spLocks noGrp="1" noChangeArrowheads="1"/>
          </p:cNvSpPr>
          <p:nvPr>
            <p:ph type="sldNum" sz="quarter" idx="5"/>
          </p:nvPr>
        </p:nvSpPr>
        <p:spPr>
          <a:ln/>
        </p:spPr>
        <p:txBody>
          <a:bodyPr/>
          <a:lstStyle/>
          <a:p>
            <a:fld id="{AB9C29B6-C0BD-4481-8A3F-845E4E5C17CA}" type="slidenum">
              <a:rPr lang="en-GB" altLang="en-US"/>
              <a:pPr/>
              <a:t>1</a:t>
            </a:fld>
            <a:endParaRPr lang="en-GB" altLang="en-US"/>
          </a:p>
        </p:txBody>
      </p:sp>
      <p:sp>
        <p:nvSpPr>
          <p:cNvPr id="74754" name="Rectangle 2">
            <a:extLst>
              <a:ext uri="{FF2B5EF4-FFF2-40B4-BE49-F238E27FC236}">
                <a16:creationId xmlns:a16="http://schemas.microsoft.com/office/drawing/2014/main" id="{E7AD8BF9-1852-F407-4264-7BEBD48FE5D7}"/>
              </a:ext>
            </a:extLst>
          </p:cNvPr>
          <p:cNvSpPr>
            <a:spLocks noRot="1" noChangeArrowheads="1" noTextEdit="1"/>
          </p:cNvSpPr>
          <p:nvPr>
            <p:ph type="sldImg"/>
          </p:nvPr>
        </p:nvSpPr>
        <p:spPr>
          <a:ln/>
        </p:spPr>
      </p:sp>
      <p:sp>
        <p:nvSpPr>
          <p:cNvPr id="74755" name="Rectangle 3">
            <a:extLst>
              <a:ext uri="{FF2B5EF4-FFF2-40B4-BE49-F238E27FC236}">
                <a16:creationId xmlns:a16="http://schemas.microsoft.com/office/drawing/2014/main" id="{DA8078F2-A959-4C90-82F3-31F0CDBF4D7D}"/>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AC8A006-1663-3247-46D9-65D063DBD226}"/>
              </a:ext>
            </a:extLst>
          </p:cNvPr>
          <p:cNvSpPr>
            <a:spLocks noGrp="1" noChangeArrowheads="1"/>
          </p:cNvSpPr>
          <p:nvPr>
            <p:ph type="sldNum" sz="quarter" idx="5"/>
          </p:nvPr>
        </p:nvSpPr>
        <p:spPr>
          <a:ln/>
        </p:spPr>
        <p:txBody>
          <a:bodyPr/>
          <a:lstStyle/>
          <a:p>
            <a:fld id="{AB79B9C9-6828-48D2-88EC-34F5672E75A8}" type="slidenum">
              <a:rPr lang="en-GB" altLang="en-US"/>
              <a:pPr/>
              <a:t>10</a:t>
            </a:fld>
            <a:endParaRPr lang="en-GB" altLang="en-US"/>
          </a:p>
        </p:txBody>
      </p:sp>
      <p:sp>
        <p:nvSpPr>
          <p:cNvPr id="82946" name="Rectangle 2">
            <a:extLst>
              <a:ext uri="{FF2B5EF4-FFF2-40B4-BE49-F238E27FC236}">
                <a16:creationId xmlns:a16="http://schemas.microsoft.com/office/drawing/2014/main" id="{9FFB6E0C-19DB-12B7-B874-A294768BD72C}"/>
              </a:ext>
            </a:extLst>
          </p:cNvPr>
          <p:cNvSpPr>
            <a:spLocks noRot="1" noChangeArrowheads="1" noTextEdit="1"/>
          </p:cNvSpPr>
          <p:nvPr>
            <p:ph type="sldImg"/>
          </p:nvPr>
        </p:nvSpPr>
        <p:spPr>
          <a:ln/>
        </p:spPr>
      </p:sp>
      <p:sp>
        <p:nvSpPr>
          <p:cNvPr id="82947" name="Rectangle 3">
            <a:extLst>
              <a:ext uri="{FF2B5EF4-FFF2-40B4-BE49-F238E27FC236}">
                <a16:creationId xmlns:a16="http://schemas.microsoft.com/office/drawing/2014/main" id="{E47A70D7-6657-76DE-18AF-7488C5C2434E}"/>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36AE61A-FDC8-40DA-4F80-255A14418626}"/>
              </a:ext>
            </a:extLst>
          </p:cNvPr>
          <p:cNvSpPr>
            <a:spLocks noGrp="1" noChangeArrowheads="1"/>
          </p:cNvSpPr>
          <p:nvPr>
            <p:ph type="sldNum" sz="quarter" idx="5"/>
          </p:nvPr>
        </p:nvSpPr>
        <p:spPr>
          <a:ln/>
        </p:spPr>
        <p:txBody>
          <a:bodyPr/>
          <a:lstStyle/>
          <a:p>
            <a:fld id="{1FE36B8C-37A1-4763-BD3C-82C932E8F5D4}" type="slidenum">
              <a:rPr lang="en-GB" altLang="en-US"/>
              <a:pPr/>
              <a:t>11</a:t>
            </a:fld>
            <a:endParaRPr lang="en-GB" altLang="en-US"/>
          </a:p>
        </p:txBody>
      </p:sp>
      <p:sp>
        <p:nvSpPr>
          <p:cNvPr id="83970" name="Rectangle 2">
            <a:extLst>
              <a:ext uri="{FF2B5EF4-FFF2-40B4-BE49-F238E27FC236}">
                <a16:creationId xmlns:a16="http://schemas.microsoft.com/office/drawing/2014/main" id="{ED1E6D98-1CDF-F206-5445-1262818649DC}"/>
              </a:ext>
            </a:extLst>
          </p:cNvPr>
          <p:cNvSpPr>
            <a:spLocks noRot="1" noChangeArrowheads="1" noTextEdit="1"/>
          </p:cNvSpPr>
          <p:nvPr>
            <p:ph type="sldImg"/>
          </p:nvPr>
        </p:nvSpPr>
        <p:spPr>
          <a:ln/>
        </p:spPr>
      </p:sp>
      <p:sp>
        <p:nvSpPr>
          <p:cNvPr id="83971" name="Rectangle 3">
            <a:extLst>
              <a:ext uri="{FF2B5EF4-FFF2-40B4-BE49-F238E27FC236}">
                <a16:creationId xmlns:a16="http://schemas.microsoft.com/office/drawing/2014/main" id="{134FF4DB-D88A-EB3C-A01D-23377695F650}"/>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1321CBC-F6BD-8888-9AAC-9D1BCF0BA06F}"/>
              </a:ext>
            </a:extLst>
          </p:cNvPr>
          <p:cNvSpPr>
            <a:spLocks noGrp="1" noChangeArrowheads="1"/>
          </p:cNvSpPr>
          <p:nvPr>
            <p:ph type="sldNum" sz="quarter" idx="5"/>
          </p:nvPr>
        </p:nvSpPr>
        <p:spPr>
          <a:ln/>
        </p:spPr>
        <p:txBody>
          <a:bodyPr/>
          <a:lstStyle/>
          <a:p>
            <a:fld id="{E8E19045-14F2-4A0E-8913-B77A2D574A81}" type="slidenum">
              <a:rPr lang="en-GB" altLang="en-US"/>
              <a:pPr/>
              <a:t>12</a:t>
            </a:fld>
            <a:endParaRPr lang="en-GB" altLang="en-US"/>
          </a:p>
        </p:txBody>
      </p:sp>
      <p:sp>
        <p:nvSpPr>
          <p:cNvPr id="84994" name="Rectangle 2">
            <a:extLst>
              <a:ext uri="{FF2B5EF4-FFF2-40B4-BE49-F238E27FC236}">
                <a16:creationId xmlns:a16="http://schemas.microsoft.com/office/drawing/2014/main" id="{2D6BCDCF-D00B-06B6-C9BC-244A19D90557}"/>
              </a:ext>
            </a:extLst>
          </p:cNvPr>
          <p:cNvSpPr>
            <a:spLocks noRot="1" noChangeArrowheads="1" noTextEdit="1"/>
          </p:cNvSpPr>
          <p:nvPr>
            <p:ph type="sldImg"/>
          </p:nvPr>
        </p:nvSpPr>
        <p:spPr>
          <a:ln/>
        </p:spPr>
      </p:sp>
      <p:sp>
        <p:nvSpPr>
          <p:cNvPr id="84995" name="Rectangle 3">
            <a:extLst>
              <a:ext uri="{FF2B5EF4-FFF2-40B4-BE49-F238E27FC236}">
                <a16:creationId xmlns:a16="http://schemas.microsoft.com/office/drawing/2014/main" id="{AC0D9D5E-4D70-1701-3A23-338C02FE6823}"/>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D46FEFF-B93C-CC62-A68A-EA439B4C7760}"/>
              </a:ext>
            </a:extLst>
          </p:cNvPr>
          <p:cNvSpPr>
            <a:spLocks noGrp="1" noChangeArrowheads="1"/>
          </p:cNvSpPr>
          <p:nvPr>
            <p:ph type="sldNum" sz="quarter" idx="5"/>
          </p:nvPr>
        </p:nvSpPr>
        <p:spPr>
          <a:ln/>
        </p:spPr>
        <p:txBody>
          <a:bodyPr/>
          <a:lstStyle/>
          <a:p>
            <a:fld id="{9EFE1EDD-2CDB-4567-B4D9-84855812F47B}" type="slidenum">
              <a:rPr lang="en-GB" altLang="en-US"/>
              <a:pPr/>
              <a:t>13</a:t>
            </a:fld>
            <a:endParaRPr lang="en-GB" altLang="en-US"/>
          </a:p>
        </p:txBody>
      </p:sp>
      <p:sp>
        <p:nvSpPr>
          <p:cNvPr id="86018" name="Rectangle 2">
            <a:extLst>
              <a:ext uri="{FF2B5EF4-FFF2-40B4-BE49-F238E27FC236}">
                <a16:creationId xmlns:a16="http://schemas.microsoft.com/office/drawing/2014/main" id="{C0CACEE2-68E4-B20E-79EF-D42F40E070F1}"/>
              </a:ext>
            </a:extLst>
          </p:cNvPr>
          <p:cNvSpPr>
            <a:spLocks noRot="1" noChangeArrowheads="1" noTextEdit="1"/>
          </p:cNvSpPr>
          <p:nvPr>
            <p:ph type="sldImg"/>
          </p:nvPr>
        </p:nvSpPr>
        <p:spPr>
          <a:ln/>
        </p:spPr>
      </p:sp>
      <p:sp>
        <p:nvSpPr>
          <p:cNvPr id="86019" name="Rectangle 3">
            <a:extLst>
              <a:ext uri="{FF2B5EF4-FFF2-40B4-BE49-F238E27FC236}">
                <a16:creationId xmlns:a16="http://schemas.microsoft.com/office/drawing/2014/main" id="{F74A825A-1251-9712-6C11-2968CC1C55A1}"/>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59E7368-F01F-4258-6500-2649C6CAFB6E}"/>
              </a:ext>
            </a:extLst>
          </p:cNvPr>
          <p:cNvSpPr>
            <a:spLocks noGrp="1" noChangeArrowheads="1"/>
          </p:cNvSpPr>
          <p:nvPr>
            <p:ph type="sldNum" sz="quarter" idx="5"/>
          </p:nvPr>
        </p:nvSpPr>
        <p:spPr>
          <a:ln/>
        </p:spPr>
        <p:txBody>
          <a:bodyPr/>
          <a:lstStyle/>
          <a:p>
            <a:fld id="{7EFF2B4E-F0AE-40E9-9C09-21F3DA87EE01}" type="slidenum">
              <a:rPr lang="en-GB" altLang="en-US"/>
              <a:pPr/>
              <a:t>14</a:t>
            </a:fld>
            <a:endParaRPr lang="en-GB" altLang="en-US"/>
          </a:p>
        </p:txBody>
      </p:sp>
      <p:sp>
        <p:nvSpPr>
          <p:cNvPr id="87042" name="Rectangle 2">
            <a:extLst>
              <a:ext uri="{FF2B5EF4-FFF2-40B4-BE49-F238E27FC236}">
                <a16:creationId xmlns:a16="http://schemas.microsoft.com/office/drawing/2014/main" id="{4B391CA1-643D-7EA6-2E79-FBCB83AC40C7}"/>
              </a:ext>
            </a:extLst>
          </p:cNvPr>
          <p:cNvSpPr>
            <a:spLocks noRot="1" noChangeArrowheads="1" noTextEdit="1"/>
          </p:cNvSpPr>
          <p:nvPr>
            <p:ph type="sldImg"/>
          </p:nvPr>
        </p:nvSpPr>
        <p:spPr>
          <a:ln/>
        </p:spPr>
      </p:sp>
      <p:sp>
        <p:nvSpPr>
          <p:cNvPr id="87043" name="Rectangle 3">
            <a:extLst>
              <a:ext uri="{FF2B5EF4-FFF2-40B4-BE49-F238E27FC236}">
                <a16:creationId xmlns:a16="http://schemas.microsoft.com/office/drawing/2014/main" id="{942F9EDE-D51D-5898-FBBB-A9A1A221D2E7}"/>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30AE6A9-44BA-0AFD-75AB-1AB0AD39794D}"/>
              </a:ext>
            </a:extLst>
          </p:cNvPr>
          <p:cNvSpPr>
            <a:spLocks noGrp="1" noChangeArrowheads="1"/>
          </p:cNvSpPr>
          <p:nvPr>
            <p:ph type="sldNum" sz="quarter" idx="5"/>
          </p:nvPr>
        </p:nvSpPr>
        <p:spPr>
          <a:ln/>
        </p:spPr>
        <p:txBody>
          <a:bodyPr/>
          <a:lstStyle/>
          <a:p>
            <a:fld id="{E1935BDA-9118-4E21-822D-93AB602A9472}" type="slidenum">
              <a:rPr lang="en-GB" altLang="en-US"/>
              <a:pPr/>
              <a:t>15</a:t>
            </a:fld>
            <a:endParaRPr lang="en-GB" altLang="en-US"/>
          </a:p>
        </p:txBody>
      </p:sp>
      <p:sp>
        <p:nvSpPr>
          <p:cNvPr id="88066" name="Rectangle 2">
            <a:extLst>
              <a:ext uri="{FF2B5EF4-FFF2-40B4-BE49-F238E27FC236}">
                <a16:creationId xmlns:a16="http://schemas.microsoft.com/office/drawing/2014/main" id="{68F3E739-104A-6B88-CDDE-AC6BE70BC9EC}"/>
              </a:ext>
            </a:extLst>
          </p:cNvPr>
          <p:cNvSpPr>
            <a:spLocks noRot="1" noChangeArrowheads="1" noTextEdit="1"/>
          </p:cNvSpPr>
          <p:nvPr>
            <p:ph type="sldImg"/>
          </p:nvPr>
        </p:nvSpPr>
        <p:spPr>
          <a:ln/>
        </p:spPr>
      </p:sp>
      <p:sp>
        <p:nvSpPr>
          <p:cNvPr id="88067" name="Rectangle 3">
            <a:extLst>
              <a:ext uri="{FF2B5EF4-FFF2-40B4-BE49-F238E27FC236}">
                <a16:creationId xmlns:a16="http://schemas.microsoft.com/office/drawing/2014/main" id="{EEF04218-0659-8FF5-CC21-A82CBBA0185F}"/>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AB9D8FB-29FF-B458-E8DE-F968831DF82D}"/>
              </a:ext>
            </a:extLst>
          </p:cNvPr>
          <p:cNvSpPr>
            <a:spLocks noGrp="1" noChangeArrowheads="1"/>
          </p:cNvSpPr>
          <p:nvPr>
            <p:ph type="sldNum" sz="quarter" idx="5"/>
          </p:nvPr>
        </p:nvSpPr>
        <p:spPr>
          <a:ln/>
        </p:spPr>
        <p:txBody>
          <a:bodyPr/>
          <a:lstStyle/>
          <a:p>
            <a:fld id="{1BA7C671-A906-482C-8B45-F207FF019CE1}" type="slidenum">
              <a:rPr lang="en-GB" altLang="en-US"/>
              <a:pPr/>
              <a:t>16</a:t>
            </a:fld>
            <a:endParaRPr lang="en-GB" altLang="en-US"/>
          </a:p>
        </p:txBody>
      </p:sp>
      <p:sp>
        <p:nvSpPr>
          <p:cNvPr id="89090" name="Rectangle 2">
            <a:extLst>
              <a:ext uri="{FF2B5EF4-FFF2-40B4-BE49-F238E27FC236}">
                <a16:creationId xmlns:a16="http://schemas.microsoft.com/office/drawing/2014/main" id="{DCEA712D-F9D1-B8BD-9190-238E13E758AA}"/>
              </a:ext>
            </a:extLst>
          </p:cNvPr>
          <p:cNvSpPr>
            <a:spLocks noRot="1" noChangeArrowheads="1" noTextEdit="1"/>
          </p:cNvSpPr>
          <p:nvPr>
            <p:ph type="sldImg"/>
          </p:nvPr>
        </p:nvSpPr>
        <p:spPr>
          <a:ln/>
        </p:spPr>
      </p:sp>
      <p:sp>
        <p:nvSpPr>
          <p:cNvPr id="89091" name="Rectangle 3">
            <a:extLst>
              <a:ext uri="{FF2B5EF4-FFF2-40B4-BE49-F238E27FC236}">
                <a16:creationId xmlns:a16="http://schemas.microsoft.com/office/drawing/2014/main" id="{D38D0691-B09B-93E6-30B7-C481C3E04094}"/>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566AC3F-A206-5CD6-E92C-F84977A7650F}"/>
              </a:ext>
            </a:extLst>
          </p:cNvPr>
          <p:cNvSpPr>
            <a:spLocks noGrp="1" noChangeArrowheads="1"/>
          </p:cNvSpPr>
          <p:nvPr>
            <p:ph type="sldNum" sz="quarter" idx="5"/>
          </p:nvPr>
        </p:nvSpPr>
        <p:spPr>
          <a:ln/>
        </p:spPr>
        <p:txBody>
          <a:bodyPr/>
          <a:lstStyle/>
          <a:p>
            <a:fld id="{A78498CF-76D9-4DDE-A52A-7349089B60FB}" type="slidenum">
              <a:rPr lang="en-GB" altLang="en-US"/>
              <a:pPr/>
              <a:t>17</a:t>
            </a:fld>
            <a:endParaRPr lang="en-GB" altLang="en-US"/>
          </a:p>
        </p:txBody>
      </p:sp>
      <p:sp>
        <p:nvSpPr>
          <p:cNvPr id="90114" name="Rectangle 2">
            <a:extLst>
              <a:ext uri="{FF2B5EF4-FFF2-40B4-BE49-F238E27FC236}">
                <a16:creationId xmlns:a16="http://schemas.microsoft.com/office/drawing/2014/main" id="{C3815365-FF33-EA22-184A-222D7A245C97}"/>
              </a:ext>
            </a:extLst>
          </p:cNvPr>
          <p:cNvSpPr>
            <a:spLocks noRot="1" noChangeArrowheads="1" noTextEdit="1"/>
          </p:cNvSpPr>
          <p:nvPr>
            <p:ph type="sldImg"/>
          </p:nvPr>
        </p:nvSpPr>
        <p:spPr>
          <a:ln/>
        </p:spPr>
      </p:sp>
      <p:sp>
        <p:nvSpPr>
          <p:cNvPr id="90115" name="Rectangle 3">
            <a:extLst>
              <a:ext uri="{FF2B5EF4-FFF2-40B4-BE49-F238E27FC236}">
                <a16:creationId xmlns:a16="http://schemas.microsoft.com/office/drawing/2014/main" id="{55A3C824-9C2F-0964-001E-411B39DE051E}"/>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0F4A6F7-816A-DD39-E804-1BFE25018AC2}"/>
              </a:ext>
            </a:extLst>
          </p:cNvPr>
          <p:cNvSpPr>
            <a:spLocks noGrp="1" noChangeArrowheads="1"/>
          </p:cNvSpPr>
          <p:nvPr>
            <p:ph type="sldNum" sz="quarter" idx="5"/>
          </p:nvPr>
        </p:nvSpPr>
        <p:spPr>
          <a:ln/>
        </p:spPr>
        <p:txBody>
          <a:bodyPr/>
          <a:lstStyle/>
          <a:p>
            <a:fld id="{17D98DA1-38C2-4715-8A8F-9B3D4DA77443}" type="slidenum">
              <a:rPr lang="en-GB" altLang="en-US"/>
              <a:pPr/>
              <a:t>18</a:t>
            </a:fld>
            <a:endParaRPr lang="en-GB" altLang="en-US"/>
          </a:p>
        </p:txBody>
      </p:sp>
      <p:sp>
        <p:nvSpPr>
          <p:cNvPr id="91138" name="Rectangle 2">
            <a:extLst>
              <a:ext uri="{FF2B5EF4-FFF2-40B4-BE49-F238E27FC236}">
                <a16:creationId xmlns:a16="http://schemas.microsoft.com/office/drawing/2014/main" id="{9D10C74B-45C8-4B70-D5D6-21A3824013DF}"/>
              </a:ext>
            </a:extLst>
          </p:cNvPr>
          <p:cNvSpPr>
            <a:spLocks noRot="1" noChangeArrowheads="1" noTextEdit="1"/>
          </p:cNvSpPr>
          <p:nvPr>
            <p:ph type="sldImg"/>
          </p:nvPr>
        </p:nvSpPr>
        <p:spPr>
          <a:ln/>
        </p:spPr>
      </p:sp>
      <p:sp>
        <p:nvSpPr>
          <p:cNvPr id="91139" name="Rectangle 3">
            <a:extLst>
              <a:ext uri="{FF2B5EF4-FFF2-40B4-BE49-F238E27FC236}">
                <a16:creationId xmlns:a16="http://schemas.microsoft.com/office/drawing/2014/main" id="{D2D647C2-EEC7-C489-9D3A-0895FA9FD64F}"/>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3A44BD9-DA64-307F-CE9D-F7B1B6F20864}"/>
              </a:ext>
            </a:extLst>
          </p:cNvPr>
          <p:cNvSpPr>
            <a:spLocks noGrp="1" noChangeArrowheads="1"/>
          </p:cNvSpPr>
          <p:nvPr>
            <p:ph type="sldNum" sz="quarter" idx="5"/>
          </p:nvPr>
        </p:nvSpPr>
        <p:spPr>
          <a:ln/>
        </p:spPr>
        <p:txBody>
          <a:bodyPr/>
          <a:lstStyle/>
          <a:p>
            <a:fld id="{6376F7E0-6C1F-4408-84A1-73A50FA946B9}" type="slidenum">
              <a:rPr lang="en-GB" altLang="en-US"/>
              <a:pPr/>
              <a:t>19</a:t>
            </a:fld>
            <a:endParaRPr lang="en-GB" altLang="en-US"/>
          </a:p>
        </p:txBody>
      </p:sp>
      <p:sp>
        <p:nvSpPr>
          <p:cNvPr id="92162" name="Rectangle 2">
            <a:extLst>
              <a:ext uri="{FF2B5EF4-FFF2-40B4-BE49-F238E27FC236}">
                <a16:creationId xmlns:a16="http://schemas.microsoft.com/office/drawing/2014/main" id="{30EFD8CD-4A56-5324-39FB-87F85464CED4}"/>
              </a:ext>
            </a:extLst>
          </p:cNvPr>
          <p:cNvSpPr>
            <a:spLocks noRot="1" noChangeArrowheads="1" noTextEdit="1"/>
          </p:cNvSpPr>
          <p:nvPr>
            <p:ph type="sldImg"/>
          </p:nvPr>
        </p:nvSpPr>
        <p:spPr>
          <a:ln/>
        </p:spPr>
      </p:sp>
      <p:sp>
        <p:nvSpPr>
          <p:cNvPr id="92163" name="Rectangle 3">
            <a:extLst>
              <a:ext uri="{FF2B5EF4-FFF2-40B4-BE49-F238E27FC236}">
                <a16:creationId xmlns:a16="http://schemas.microsoft.com/office/drawing/2014/main" id="{6B81AC9A-FC52-A465-333A-50810284D5A4}"/>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4FEFEBB-EC82-1F8D-C3C7-F877F2780162}"/>
              </a:ext>
            </a:extLst>
          </p:cNvPr>
          <p:cNvSpPr>
            <a:spLocks noGrp="1" noChangeArrowheads="1"/>
          </p:cNvSpPr>
          <p:nvPr>
            <p:ph type="sldNum" sz="quarter" idx="5"/>
          </p:nvPr>
        </p:nvSpPr>
        <p:spPr>
          <a:ln/>
        </p:spPr>
        <p:txBody>
          <a:bodyPr/>
          <a:lstStyle/>
          <a:p>
            <a:fld id="{9FCF6947-F72B-4B35-9D5C-58BB450B992B}" type="slidenum">
              <a:rPr lang="en-GB" altLang="en-US"/>
              <a:pPr/>
              <a:t>2</a:t>
            </a:fld>
            <a:endParaRPr lang="en-GB" altLang="en-US"/>
          </a:p>
        </p:txBody>
      </p:sp>
      <p:sp>
        <p:nvSpPr>
          <p:cNvPr id="75778" name="Rectangle 2">
            <a:extLst>
              <a:ext uri="{FF2B5EF4-FFF2-40B4-BE49-F238E27FC236}">
                <a16:creationId xmlns:a16="http://schemas.microsoft.com/office/drawing/2014/main" id="{B0FA0CB0-56FA-066F-030C-D915D2883204}"/>
              </a:ext>
            </a:extLst>
          </p:cNvPr>
          <p:cNvSpPr>
            <a:spLocks noRot="1" noChangeArrowheads="1" noTextEdit="1"/>
          </p:cNvSpPr>
          <p:nvPr>
            <p:ph type="sldImg"/>
          </p:nvPr>
        </p:nvSpPr>
        <p:spPr>
          <a:ln/>
        </p:spPr>
      </p:sp>
      <p:sp>
        <p:nvSpPr>
          <p:cNvPr id="75779" name="Rectangle 3">
            <a:extLst>
              <a:ext uri="{FF2B5EF4-FFF2-40B4-BE49-F238E27FC236}">
                <a16:creationId xmlns:a16="http://schemas.microsoft.com/office/drawing/2014/main" id="{6E304BCA-85D9-0E5D-ABF4-5487CC6E49DC}"/>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5223110-7B42-8C81-927F-1EDDC8380FFB}"/>
              </a:ext>
            </a:extLst>
          </p:cNvPr>
          <p:cNvSpPr>
            <a:spLocks noGrp="1" noChangeArrowheads="1"/>
          </p:cNvSpPr>
          <p:nvPr>
            <p:ph type="sldNum" sz="quarter" idx="5"/>
          </p:nvPr>
        </p:nvSpPr>
        <p:spPr>
          <a:ln/>
        </p:spPr>
        <p:txBody>
          <a:bodyPr/>
          <a:lstStyle/>
          <a:p>
            <a:fld id="{6183CC97-87B5-4829-B82D-E918828B1B05}" type="slidenum">
              <a:rPr lang="en-GB" altLang="en-US"/>
              <a:pPr/>
              <a:t>20</a:t>
            </a:fld>
            <a:endParaRPr lang="en-GB" altLang="en-US"/>
          </a:p>
        </p:txBody>
      </p:sp>
      <p:sp>
        <p:nvSpPr>
          <p:cNvPr id="93186" name="Rectangle 2">
            <a:extLst>
              <a:ext uri="{FF2B5EF4-FFF2-40B4-BE49-F238E27FC236}">
                <a16:creationId xmlns:a16="http://schemas.microsoft.com/office/drawing/2014/main" id="{58762262-6663-E17F-81A8-BA824CBBD43C}"/>
              </a:ext>
            </a:extLst>
          </p:cNvPr>
          <p:cNvSpPr>
            <a:spLocks noRot="1" noChangeArrowheads="1" noTextEdit="1"/>
          </p:cNvSpPr>
          <p:nvPr>
            <p:ph type="sldImg"/>
          </p:nvPr>
        </p:nvSpPr>
        <p:spPr>
          <a:ln/>
        </p:spPr>
      </p:sp>
      <p:sp>
        <p:nvSpPr>
          <p:cNvPr id="93187" name="Rectangle 3">
            <a:extLst>
              <a:ext uri="{FF2B5EF4-FFF2-40B4-BE49-F238E27FC236}">
                <a16:creationId xmlns:a16="http://schemas.microsoft.com/office/drawing/2014/main" id="{6E6FC70B-C6D2-ADD8-3CA4-ACBA898432B7}"/>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A4CBCD6-2D9D-FA97-06AB-F03FE58113B8}"/>
              </a:ext>
            </a:extLst>
          </p:cNvPr>
          <p:cNvSpPr>
            <a:spLocks noGrp="1" noChangeArrowheads="1"/>
          </p:cNvSpPr>
          <p:nvPr>
            <p:ph type="sldNum" sz="quarter" idx="5"/>
          </p:nvPr>
        </p:nvSpPr>
        <p:spPr>
          <a:ln/>
        </p:spPr>
        <p:txBody>
          <a:bodyPr/>
          <a:lstStyle/>
          <a:p>
            <a:fld id="{64459AB8-9499-48CD-B5E6-79BEE09A70F6}" type="slidenum">
              <a:rPr lang="en-GB" altLang="en-US"/>
              <a:pPr/>
              <a:t>21</a:t>
            </a:fld>
            <a:endParaRPr lang="en-GB" altLang="en-US"/>
          </a:p>
        </p:txBody>
      </p:sp>
      <p:sp>
        <p:nvSpPr>
          <p:cNvPr id="94210" name="Rectangle 2">
            <a:extLst>
              <a:ext uri="{FF2B5EF4-FFF2-40B4-BE49-F238E27FC236}">
                <a16:creationId xmlns:a16="http://schemas.microsoft.com/office/drawing/2014/main" id="{1D2318D6-FE40-2C47-8257-8D0F02DBC064}"/>
              </a:ext>
            </a:extLst>
          </p:cNvPr>
          <p:cNvSpPr>
            <a:spLocks noRot="1" noChangeArrowheads="1" noTextEdit="1"/>
          </p:cNvSpPr>
          <p:nvPr>
            <p:ph type="sldImg"/>
          </p:nvPr>
        </p:nvSpPr>
        <p:spPr>
          <a:ln/>
        </p:spPr>
      </p:sp>
      <p:sp>
        <p:nvSpPr>
          <p:cNvPr id="94211" name="Rectangle 3">
            <a:extLst>
              <a:ext uri="{FF2B5EF4-FFF2-40B4-BE49-F238E27FC236}">
                <a16:creationId xmlns:a16="http://schemas.microsoft.com/office/drawing/2014/main" id="{139A17EB-72C5-C4A8-C443-B032F22DA13E}"/>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53CA32C-81D5-EA59-D569-7B5DED715E0F}"/>
              </a:ext>
            </a:extLst>
          </p:cNvPr>
          <p:cNvSpPr>
            <a:spLocks noGrp="1" noChangeArrowheads="1"/>
          </p:cNvSpPr>
          <p:nvPr>
            <p:ph type="sldNum" sz="quarter" idx="5"/>
          </p:nvPr>
        </p:nvSpPr>
        <p:spPr>
          <a:ln/>
        </p:spPr>
        <p:txBody>
          <a:bodyPr/>
          <a:lstStyle/>
          <a:p>
            <a:fld id="{84A271B7-B385-4ED1-904D-8FC0A1EA53E1}" type="slidenum">
              <a:rPr lang="en-GB" altLang="en-US"/>
              <a:pPr/>
              <a:t>22</a:t>
            </a:fld>
            <a:endParaRPr lang="en-GB" altLang="en-US"/>
          </a:p>
        </p:txBody>
      </p:sp>
      <p:sp>
        <p:nvSpPr>
          <p:cNvPr id="119810" name="Rectangle 2">
            <a:extLst>
              <a:ext uri="{FF2B5EF4-FFF2-40B4-BE49-F238E27FC236}">
                <a16:creationId xmlns:a16="http://schemas.microsoft.com/office/drawing/2014/main" id="{CE09530E-999E-BB15-D15D-D92235C72E98}"/>
              </a:ext>
            </a:extLst>
          </p:cNvPr>
          <p:cNvSpPr>
            <a:spLocks noRot="1" noChangeArrowheads="1" noTextEdit="1"/>
          </p:cNvSpPr>
          <p:nvPr>
            <p:ph type="sldImg"/>
          </p:nvPr>
        </p:nvSpPr>
        <p:spPr>
          <a:ln/>
        </p:spPr>
      </p:sp>
      <p:sp>
        <p:nvSpPr>
          <p:cNvPr id="119811" name="Rectangle 3">
            <a:extLst>
              <a:ext uri="{FF2B5EF4-FFF2-40B4-BE49-F238E27FC236}">
                <a16:creationId xmlns:a16="http://schemas.microsoft.com/office/drawing/2014/main" id="{552E52F7-5677-9CFA-5D91-9551B68AA25D}"/>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88A0EB1-8E30-0836-BD3F-4E4E07220781}"/>
              </a:ext>
            </a:extLst>
          </p:cNvPr>
          <p:cNvSpPr>
            <a:spLocks noGrp="1" noChangeArrowheads="1"/>
          </p:cNvSpPr>
          <p:nvPr>
            <p:ph type="sldNum" sz="quarter" idx="5"/>
          </p:nvPr>
        </p:nvSpPr>
        <p:spPr>
          <a:ln/>
        </p:spPr>
        <p:txBody>
          <a:bodyPr/>
          <a:lstStyle/>
          <a:p>
            <a:fld id="{645BE4D9-29F3-42B3-94B1-1F6B74FCB282}" type="slidenum">
              <a:rPr lang="en-GB" altLang="en-US"/>
              <a:pPr/>
              <a:t>23</a:t>
            </a:fld>
            <a:endParaRPr lang="en-GB" altLang="en-US"/>
          </a:p>
        </p:txBody>
      </p:sp>
      <p:sp>
        <p:nvSpPr>
          <p:cNvPr id="121858" name="Rectangle 2">
            <a:extLst>
              <a:ext uri="{FF2B5EF4-FFF2-40B4-BE49-F238E27FC236}">
                <a16:creationId xmlns:a16="http://schemas.microsoft.com/office/drawing/2014/main" id="{A19CA1E8-F154-E9F3-2AB8-25AE179D33E9}"/>
              </a:ext>
            </a:extLst>
          </p:cNvPr>
          <p:cNvSpPr>
            <a:spLocks noRot="1" noChangeArrowheads="1" noTextEdit="1"/>
          </p:cNvSpPr>
          <p:nvPr>
            <p:ph type="sldImg"/>
          </p:nvPr>
        </p:nvSpPr>
        <p:spPr>
          <a:ln/>
        </p:spPr>
      </p:sp>
      <p:sp>
        <p:nvSpPr>
          <p:cNvPr id="121859" name="Rectangle 3">
            <a:extLst>
              <a:ext uri="{FF2B5EF4-FFF2-40B4-BE49-F238E27FC236}">
                <a16:creationId xmlns:a16="http://schemas.microsoft.com/office/drawing/2014/main" id="{89103F56-92AD-B615-7401-65F16DC907AB}"/>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7B8C7C8-3299-71FE-8619-49EA694FC5EF}"/>
              </a:ext>
            </a:extLst>
          </p:cNvPr>
          <p:cNvSpPr>
            <a:spLocks noGrp="1" noChangeArrowheads="1"/>
          </p:cNvSpPr>
          <p:nvPr>
            <p:ph type="sldNum" sz="quarter" idx="5"/>
          </p:nvPr>
        </p:nvSpPr>
        <p:spPr>
          <a:ln/>
        </p:spPr>
        <p:txBody>
          <a:bodyPr/>
          <a:lstStyle/>
          <a:p>
            <a:fld id="{0F848E63-04A4-45AE-ABC4-2AC079A84038}" type="slidenum">
              <a:rPr lang="en-GB" altLang="en-US"/>
              <a:pPr/>
              <a:t>24</a:t>
            </a:fld>
            <a:endParaRPr lang="en-GB" altLang="en-US"/>
          </a:p>
        </p:txBody>
      </p:sp>
      <p:sp>
        <p:nvSpPr>
          <p:cNvPr id="95234" name="Rectangle 2">
            <a:extLst>
              <a:ext uri="{FF2B5EF4-FFF2-40B4-BE49-F238E27FC236}">
                <a16:creationId xmlns:a16="http://schemas.microsoft.com/office/drawing/2014/main" id="{64AA6DA6-BA6D-C2E7-8EC2-3F81CFA3A7DF}"/>
              </a:ext>
            </a:extLst>
          </p:cNvPr>
          <p:cNvSpPr>
            <a:spLocks noRot="1" noChangeArrowheads="1" noTextEdit="1"/>
          </p:cNvSpPr>
          <p:nvPr>
            <p:ph type="sldImg"/>
          </p:nvPr>
        </p:nvSpPr>
        <p:spPr>
          <a:ln/>
        </p:spPr>
      </p:sp>
      <p:sp>
        <p:nvSpPr>
          <p:cNvPr id="95235" name="Rectangle 3">
            <a:extLst>
              <a:ext uri="{FF2B5EF4-FFF2-40B4-BE49-F238E27FC236}">
                <a16:creationId xmlns:a16="http://schemas.microsoft.com/office/drawing/2014/main" id="{33356090-EEC5-FD2E-FF9B-CDD195DCCF9E}"/>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295D79D-8145-4151-011F-817530DF15C4}"/>
              </a:ext>
            </a:extLst>
          </p:cNvPr>
          <p:cNvSpPr>
            <a:spLocks noGrp="1" noChangeArrowheads="1"/>
          </p:cNvSpPr>
          <p:nvPr>
            <p:ph type="sldNum" sz="quarter" idx="5"/>
          </p:nvPr>
        </p:nvSpPr>
        <p:spPr>
          <a:ln/>
        </p:spPr>
        <p:txBody>
          <a:bodyPr/>
          <a:lstStyle/>
          <a:p>
            <a:fld id="{47A13A64-ED4C-41A3-B2E4-86730D50149B}" type="slidenum">
              <a:rPr lang="en-GB" altLang="en-US"/>
              <a:pPr/>
              <a:t>25</a:t>
            </a:fld>
            <a:endParaRPr lang="en-GB" altLang="en-US"/>
          </a:p>
        </p:txBody>
      </p:sp>
      <p:sp>
        <p:nvSpPr>
          <p:cNvPr id="96258" name="Rectangle 2">
            <a:extLst>
              <a:ext uri="{FF2B5EF4-FFF2-40B4-BE49-F238E27FC236}">
                <a16:creationId xmlns:a16="http://schemas.microsoft.com/office/drawing/2014/main" id="{C1BA4F4C-EA07-0CE4-D4A4-2731475ABBBE}"/>
              </a:ext>
            </a:extLst>
          </p:cNvPr>
          <p:cNvSpPr>
            <a:spLocks noRot="1" noChangeArrowheads="1" noTextEdit="1"/>
          </p:cNvSpPr>
          <p:nvPr>
            <p:ph type="sldImg"/>
          </p:nvPr>
        </p:nvSpPr>
        <p:spPr>
          <a:ln/>
        </p:spPr>
      </p:sp>
      <p:sp>
        <p:nvSpPr>
          <p:cNvPr id="96259" name="Rectangle 3">
            <a:extLst>
              <a:ext uri="{FF2B5EF4-FFF2-40B4-BE49-F238E27FC236}">
                <a16:creationId xmlns:a16="http://schemas.microsoft.com/office/drawing/2014/main" id="{9BEC153D-B2FE-B1BF-0EA1-25CCB64E2529}"/>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4878BF8-7E13-7022-39C2-73A94473A430}"/>
              </a:ext>
            </a:extLst>
          </p:cNvPr>
          <p:cNvSpPr>
            <a:spLocks noGrp="1" noChangeArrowheads="1"/>
          </p:cNvSpPr>
          <p:nvPr>
            <p:ph type="sldNum" sz="quarter" idx="5"/>
          </p:nvPr>
        </p:nvSpPr>
        <p:spPr>
          <a:ln/>
        </p:spPr>
        <p:txBody>
          <a:bodyPr/>
          <a:lstStyle/>
          <a:p>
            <a:fld id="{EB4230CD-F7B2-44AD-9A7A-191951930B8B}" type="slidenum">
              <a:rPr lang="en-GB" altLang="en-US"/>
              <a:pPr/>
              <a:t>26</a:t>
            </a:fld>
            <a:endParaRPr lang="en-GB" altLang="en-US"/>
          </a:p>
        </p:txBody>
      </p:sp>
      <p:sp>
        <p:nvSpPr>
          <p:cNvPr id="98306" name="Rectangle 2">
            <a:extLst>
              <a:ext uri="{FF2B5EF4-FFF2-40B4-BE49-F238E27FC236}">
                <a16:creationId xmlns:a16="http://schemas.microsoft.com/office/drawing/2014/main" id="{AD7DFB76-FA16-5799-7F50-D45DD1C485D2}"/>
              </a:ext>
            </a:extLst>
          </p:cNvPr>
          <p:cNvSpPr>
            <a:spLocks noRot="1" noChangeArrowheads="1" noTextEdit="1"/>
          </p:cNvSpPr>
          <p:nvPr>
            <p:ph type="sldImg"/>
          </p:nvPr>
        </p:nvSpPr>
        <p:spPr>
          <a:ln/>
        </p:spPr>
      </p:sp>
      <p:sp>
        <p:nvSpPr>
          <p:cNvPr id="98307" name="Rectangle 3">
            <a:extLst>
              <a:ext uri="{FF2B5EF4-FFF2-40B4-BE49-F238E27FC236}">
                <a16:creationId xmlns:a16="http://schemas.microsoft.com/office/drawing/2014/main" id="{0330A555-99FC-4616-044C-1B458EADC70F}"/>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FFB46F4-B4A9-C4CE-12F8-A5A88F2E41A5}"/>
              </a:ext>
            </a:extLst>
          </p:cNvPr>
          <p:cNvSpPr>
            <a:spLocks noGrp="1" noChangeArrowheads="1"/>
          </p:cNvSpPr>
          <p:nvPr>
            <p:ph type="sldNum" sz="quarter" idx="5"/>
          </p:nvPr>
        </p:nvSpPr>
        <p:spPr>
          <a:ln/>
        </p:spPr>
        <p:txBody>
          <a:bodyPr/>
          <a:lstStyle/>
          <a:p>
            <a:fld id="{9124D467-75C2-4A88-8F92-DFB90F45EE1D}" type="slidenum">
              <a:rPr lang="en-GB" altLang="en-US"/>
              <a:pPr/>
              <a:t>27</a:t>
            </a:fld>
            <a:endParaRPr lang="en-GB" altLang="en-US"/>
          </a:p>
        </p:txBody>
      </p:sp>
      <p:sp>
        <p:nvSpPr>
          <p:cNvPr id="99330" name="Rectangle 2">
            <a:extLst>
              <a:ext uri="{FF2B5EF4-FFF2-40B4-BE49-F238E27FC236}">
                <a16:creationId xmlns:a16="http://schemas.microsoft.com/office/drawing/2014/main" id="{4E83E19D-71CC-B0EE-89F4-99B0F751E05A}"/>
              </a:ext>
            </a:extLst>
          </p:cNvPr>
          <p:cNvSpPr>
            <a:spLocks noRot="1" noChangeArrowheads="1" noTextEdit="1"/>
          </p:cNvSpPr>
          <p:nvPr>
            <p:ph type="sldImg"/>
          </p:nvPr>
        </p:nvSpPr>
        <p:spPr>
          <a:ln/>
        </p:spPr>
      </p:sp>
      <p:sp>
        <p:nvSpPr>
          <p:cNvPr id="99331" name="Rectangle 3">
            <a:extLst>
              <a:ext uri="{FF2B5EF4-FFF2-40B4-BE49-F238E27FC236}">
                <a16:creationId xmlns:a16="http://schemas.microsoft.com/office/drawing/2014/main" id="{E1121D43-862C-1E03-0E32-3D42C58D49C4}"/>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027660A-F89D-5F79-4EB1-36A07AFE3CF1}"/>
              </a:ext>
            </a:extLst>
          </p:cNvPr>
          <p:cNvSpPr>
            <a:spLocks noGrp="1" noChangeArrowheads="1"/>
          </p:cNvSpPr>
          <p:nvPr>
            <p:ph type="sldNum" sz="quarter" idx="5"/>
          </p:nvPr>
        </p:nvSpPr>
        <p:spPr>
          <a:ln/>
        </p:spPr>
        <p:txBody>
          <a:bodyPr/>
          <a:lstStyle/>
          <a:p>
            <a:fld id="{1772FBBF-58C2-4BAA-B2F2-E8D8D43C66CB}" type="slidenum">
              <a:rPr lang="en-GB" altLang="en-US"/>
              <a:pPr/>
              <a:t>28</a:t>
            </a:fld>
            <a:endParaRPr lang="en-GB" altLang="en-US"/>
          </a:p>
        </p:txBody>
      </p:sp>
      <p:sp>
        <p:nvSpPr>
          <p:cNvPr id="100354" name="Rectangle 2">
            <a:extLst>
              <a:ext uri="{FF2B5EF4-FFF2-40B4-BE49-F238E27FC236}">
                <a16:creationId xmlns:a16="http://schemas.microsoft.com/office/drawing/2014/main" id="{9F1B6D46-3784-20AC-2C15-F3FCA20CEB66}"/>
              </a:ext>
            </a:extLst>
          </p:cNvPr>
          <p:cNvSpPr>
            <a:spLocks noRot="1" noChangeArrowheads="1" noTextEdit="1"/>
          </p:cNvSpPr>
          <p:nvPr>
            <p:ph type="sldImg"/>
          </p:nvPr>
        </p:nvSpPr>
        <p:spPr>
          <a:ln/>
        </p:spPr>
      </p:sp>
      <p:sp>
        <p:nvSpPr>
          <p:cNvPr id="100355" name="Rectangle 3">
            <a:extLst>
              <a:ext uri="{FF2B5EF4-FFF2-40B4-BE49-F238E27FC236}">
                <a16:creationId xmlns:a16="http://schemas.microsoft.com/office/drawing/2014/main" id="{C9AFEF07-B5E7-8A13-B31A-1F1FABE2A5FB}"/>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43377AE-7EB7-E713-C1FB-64E5EA26F882}"/>
              </a:ext>
            </a:extLst>
          </p:cNvPr>
          <p:cNvSpPr>
            <a:spLocks noGrp="1" noChangeArrowheads="1"/>
          </p:cNvSpPr>
          <p:nvPr>
            <p:ph type="sldNum" sz="quarter" idx="5"/>
          </p:nvPr>
        </p:nvSpPr>
        <p:spPr>
          <a:ln/>
        </p:spPr>
        <p:txBody>
          <a:bodyPr/>
          <a:lstStyle/>
          <a:p>
            <a:fld id="{F59D5517-6D90-446D-9129-35E8184FCEB8}" type="slidenum">
              <a:rPr lang="en-GB" altLang="en-US"/>
              <a:pPr/>
              <a:t>29</a:t>
            </a:fld>
            <a:endParaRPr lang="en-GB" altLang="en-US"/>
          </a:p>
        </p:txBody>
      </p:sp>
      <p:sp>
        <p:nvSpPr>
          <p:cNvPr id="101378" name="Rectangle 2">
            <a:extLst>
              <a:ext uri="{FF2B5EF4-FFF2-40B4-BE49-F238E27FC236}">
                <a16:creationId xmlns:a16="http://schemas.microsoft.com/office/drawing/2014/main" id="{DDE9E3A9-954F-D1F7-D8FC-790C65B03E4E}"/>
              </a:ext>
            </a:extLst>
          </p:cNvPr>
          <p:cNvSpPr>
            <a:spLocks noRot="1" noChangeArrowheads="1" noTextEdit="1"/>
          </p:cNvSpPr>
          <p:nvPr>
            <p:ph type="sldImg"/>
          </p:nvPr>
        </p:nvSpPr>
        <p:spPr>
          <a:ln/>
        </p:spPr>
      </p:sp>
      <p:sp>
        <p:nvSpPr>
          <p:cNvPr id="101379" name="Rectangle 3">
            <a:extLst>
              <a:ext uri="{FF2B5EF4-FFF2-40B4-BE49-F238E27FC236}">
                <a16:creationId xmlns:a16="http://schemas.microsoft.com/office/drawing/2014/main" id="{D0418096-55D9-26A2-8F5D-234FE6E07250}"/>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8FBC164-C413-904A-A6B5-B1987A95B871}"/>
              </a:ext>
            </a:extLst>
          </p:cNvPr>
          <p:cNvSpPr>
            <a:spLocks noGrp="1" noChangeArrowheads="1"/>
          </p:cNvSpPr>
          <p:nvPr>
            <p:ph type="sldNum" sz="quarter" idx="5"/>
          </p:nvPr>
        </p:nvSpPr>
        <p:spPr>
          <a:ln/>
        </p:spPr>
        <p:txBody>
          <a:bodyPr/>
          <a:lstStyle/>
          <a:p>
            <a:fld id="{DE500A67-16EA-4523-9C01-AC68559201C6}" type="slidenum">
              <a:rPr lang="en-GB" altLang="en-US"/>
              <a:pPr/>
              <a:t>3</a:t>
            </a:fld>
            <a:endParaRPr lang="en-GB" altLang="en-US"/>
          </a:p>
        </p:txBody>
      </p:sp>
      <p:sp>
        <p:nvSpPr>
          <p:cNvPr id="76802" name="Rectangle 2">
            <a:extLst>
              <a:ext uri="{FF2B5EF4-FFF2-40B4-BE49-F238E27FC236}">
                <a16:creationId xmlns:a16="http://schemas.microsoft.com/office/drawing/2014/main" id="{E9B278BA-33E5-B21F-3EDC-A75DD880D401}"/>
              </a:ext>
            </a:extLst>
          </p:cNvPr>
          <p:cNvSpPr>
            <a:spLocks noRot="1" noChangeArrowheads="1" noTextEdit="1"/>
          </p:cNvSpPr>
          <p:nvPr>
            <p:ph type="sldImg"/>
          </p:nvPr>
        </p:nvSpPr>
        <p:spPr>
          <a:ln/>
        </p:spPr>
      </p:sp>
      <p:sp>
        <p:nvSpPr>
          <p:cNvPr id="76803" name="Rectangle 3">
            <a:extLst>
              <a:ext uri="{FF2B5EF4-FFF2-40B4-BE49-F238E27FC236}">
                <a16:creationId xmlns:a16="http://schemas.microsoft.com/office/drawing/2014/main" id="{6FC9EB7B-C8E1-35F4-79FE-08E5039B850C}"/>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16D776C-AEB6-333F-B328-8E4DE7202E89}"/>
              </a:ext>
            </a:extLst>
          </p:cNvPr>
          <p:cNvSpPr>
            <a:spLocks noGrp="1" noChangeArrowheads="1"/>
          </p:cNvSpPr>
          <p:nvPr>
            <p:ph type="sldNum" sz="quarter" idx="5"/>
          </p:nvPr>
        </p:nvSpPr>
        <p:spPr>
          <a:ln/>
        </p:spPr>
        <p:txBody>
          <a:bodyPr/>
          <a:lstStyle/>
          <a:p>
            <a:fld id="{01B54D5D-D6DE-4188-A3CA-CC5E077CB833}" type="slidenum">
              <a:rPr lang="en-GB" altLang="en-US"/>
              <a:pPr/>
              <a:t>30</a:t>
            </a:fld>
            <a:endParaRPr lang="en-GB" altLang="en-US"/>
          </a:p>
        </p:txBody>
      </p:sp>
      <p:sp>
        <p:nvSpPr>
          <p:cNvPr id="102402" name="Rectangle 2">
            <a:extLst>
              <a:ext uri="{FF2B5EF4-FFF2-40B4-BE49-F238E27FC236}">
                <a16:creationId xmlns:a16="http://schemas.microsoft.com/office/drawing/2014/main" id="{2EA98B9D-5C98-9E47-08B5-4459DEF4D781}"/>
              </a:ext>
            </a:extLst>
          </p:cNvPr>
          <p:cNvSpPr>
            <a:spLocks noRot="1" noChangeArrowheads="1" noTextEdit="1"/>
          </p:cNvSpPr>
          <p:nvPr>
            <p:ph type="sldImg"/>
          </p:nvPr>
        </p:nvSpPr>
        <p:spPr>
          <a:ln/>
        </p:spPr>
      </p:sp>
      <p:sp>
        <p:nvSpPr>
          <p:cNvPr id="102403" name="Rectangle 3">
            <a:extLst>
              <a:ext uri="{FF2B5EF4-FFF2-40B4-BE49-F238E27FC236}">
                <a16:creationId xmlns:a16="http://schemas.microsoft.com/office/drawing/2014/main" id="{7F662CA6-55F8-39EC-99F5-CF8A63634F22}"/>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0751408-1BB7-83C7-3FFA-6DDC58283A38}"/>
              </a:ext>
            </a:extLst>
          </p:cNvPr>
          <p:cNvSpPr>
            <a:spLocks noGrp="1" noChangeArrowheads="1"/>
          </p:cNvSpPr>
          <p:nvPr>
            <p:ph type="sldNum" sz="quarter" idx="5"/>
          </p:nvPr>
        </p:nvSpPr>
        <p:spPr>
          <a:ln/>
        </p:spPr>
        <p:txBody>
          <a:bodyPr/>
          <a:lstStyle/>
          <a:p>
            <a:fld id="{12E10638-AFDE-4D14-920E-45F41BD48ADD}" type="slidenum">
              <a:rPr lang="en-GB" altLang="en-US"/>
              <a:pPr/>
              <a:t>31</a:t>
            </a:fld>
            <a:endParaRPr lang="en-GB" altLang="en-US"/>
          </a:p>
        </p:txBody>
      </p:sp>
      <p:sp>
        <p:nvSpPr>
          <p:cNvPr id="105474" name="Rectangle 2">
            <a:extLst>
              <a:ext uri="{FF2B5EF4-FFF2-40B4-BE49-F238E27FC236}">
                <a16:creationId xmlns:a16="http://schemas.microsoft.com/office/drawing/2014/main" id="{06C14061-5FF2-B0D5-2DF1-A0B489D2F603}"/>
              </a:ext>
            </a:extLst>
          </p:cNvPr>
          <p:cNvSpPr>
            <a:spLocks noRot="1" noChangeArrowheads="1" noTextEdit="1"/>
          </p:cNvSpPr>
          <p:nvPr>
            <p:ph type="sldImg"/>
          </p:nvPr>
        </p:nvSpPr>
        <p:spPr>
          <a:ln/>
        </p:spPr>
      </p:sp>
      <p:sp>
        <p:nvSpPr>
          <p:cNvPr id="105475" name="Rectangle 3">
            <a:extLst>
              <a:ext uri="{FF2B5EF4-FFF2-40B4-BE49-F238E27FC236}">
                <a16:creationId xmlns:a16="http://schemas.microsoft.com/office/drawing/2014/main" id="{2F0D920E-C04D-77AA-CAA8-13B73675140D}"/>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5F918B5-21E6-CFFD-C494-D101B34762DF}"/>
              </a:ext>
            </a:extLst>
          </p:cNvPr>
          <p:cNvSpPr>
            <a:spLocks noGrp="1" noChangeArrowheads="1"/>
          </p:cNvSpPr>
          <p:nvPr>
            <p:ph type="sldNum" sz="quarter" idx="5"/>
          </p:nvPr>
        </p:nvSpPr>
        <p:spPr>
          <a:ln/>
        </p:spPr>
        <p:txBody>
          <a:bodyPr/>
          <a:lstStyle/>
          <a:p>
            <a:fld id="{F37BAE57-3B07-481F-872B-3C3D1FD3B8AE}" type="slidenum">
              <a:rPr lang="en-GB" altLang="en-US"/>
              <a:pPr/>
              <a:t>32</a:t>
            </a:fld>
            <a:endParaRPr lang="en-GB" altLang="en-US"/>
          </a:p>
        </p:txBody>
      </p:sp>
      <p:sp>
        <p:nvSpPr>
          <p:cNvPr id="106498" name="Rectangle 2">
            <a:extLst>
              <a:ext uri="{FF2B5EF4-FFF2-40B4-BE49-F238E27FC236}">
                <a16:creationId xmlns:a16="http://schemas.microsoft.com/office/drawing/2014/main" id="{8ACE5DA1-996A-6029-B136-2C63255946A8}"/>
              </a:ext>
            </a:extLst>
          </p:cNvPr>
          <p:cNvSpPr>
            <a:spLocks noRot="1" noChangeArrowheads="1" noTextEdit="1"/>
          </p:cNvSpPr>
          <p:nvPr>
            <p:ph type="sldImg"/>
          </p:nvPr>
        </p:nvSpPr>
        <p:spPr>
          <a:ln/>
        </p:spPr>
      </p:sp>
      <p:sp>
        <p:nvSpPr>
          <p:cNvPr id="106499" name="Rectangle 3">
            <a:extLst>
              <a:ext uri="{FF2B5EF4-FFF2-40B4-BE49-F238E27FC236}">
                <a16:creationId xmlns:a16="http://schemas.microsoft.com/office/drawing/2014/main" id="{6A544BFA-2530-68FF-4F1C-0A7A7531B2BB}"/>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DFD9E93-227C-9A2E-C3FF-1CE782B38AD0}"/>
              </a:ext>
            </a:extLst>
          </p:cNvPr>
          <p:cNvSpPr>
            <a:spLocks noGrp="1" noChangeArrowheads="1"/>
          </p:cNvSpPr>
          <p:nvPr>
            <p:ph type="sldNum" sz="quarter" idx="5"/>
          </p:nvPr>
        </p:nvSpPr>
        <p:spPr>
          <a:ln/>
        </p:spPr>
        <p:txBody>
          <a:bodyPr/>
          <a:lstStyle/>
          <a:p>
            <a:fld id="{7C212872-473B-49A7-9EB3-FE000DEE07F3}" type="slidenum">
              <a:rPr lang="en-GB" altLang="en-US"/>
              <a:pPr/>
              <a:t>33</a:t>
            </a:fld>
            <a:endParaRPr lang="en-GB" altLang="en-US"/>
          </a:p>
        </p:txBody>
      </p:sp>
      <p:sp>
        <p:nvSpPr>
          <p:cNvPr id="107522" name="Rectangle 2">
            <a:extLst>
              <a:ext uri="{FF2B5EF4-FFF2-40B4-BE49-F238E27FC236}">
                <a16:creationId xmlns:a16="http://schemas.microsoft.com/office/drawing/2014/main" id="{88465B7E-C6D5-47D9-C03C-C0622641D03E}"/>
              </a:ext>
            </a:extLst>
          </p:cNvPr>
          <p:cNvSpPr>
            <a:spLocks noRot="1" noChangeArrowheads="1" noTextEdit="1"/>
          </p:cNvSpPr>
          <p:nvPr>
            <p:ph type="sldImg"/>
          </p:nvPr>
        </p:nvSpPr>
        <p:spPr>
          <a:ln/>
        </p:spPr>
      </p:sp>
      <p:sp>
        <p:nvSpPr>
          <p:cNvPr id="107523" name="Rectangle 3">
            <a:extLst>
              <a:ext uri="{FF2B5EF4-FFF2-40B4-BE49-F238E27FC236}">
                <a16:creationId xmlns:a16="http://schemas.microsoft.com/office/drawing/2014/main" id="{8FEF5CC4-31D6-F16F-630A-18551EFA3FB4}"/>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02B525E-18EB-4D5B-A23E-61647E2B4D4F}"/>
              </a:ext>
            </a:extLst>
          </p:cNvPr>
          <p:cNvSpPr>
            <a:spLocks noGrp="1" noChangeArrowheads="1"/>
          </p:cNvSpPr>
          <p:nvPr>
            <p:ph type="sldNum" sz="quarter" idx="5"/>
          </p:nvPr>
        </p:nvSpPr>
        <p:spPr>
          <a:ln/>
        </p:spPr>
        <p:txBody>
          <a:bodyPr/>
          <a:lstStyle/>
          <a:p>
            <a:fld id="{C7D974F3-619B-40D1-B359-889FE12B1232}" type="slidenum">
              <a:rPr lang="en-GB" altLang="en-US"/>
              <a:pPr/>
              <a:t>34</a:t>
            </a:fld>
            <a:endParaRPr lang="en-GB" altLang="en-US"/>
          </a:p>
        </p:txBody>
      </p:sp>
      <p:sp>
        <p:nvSpPr>
          <p:cNvPr id="108546" name="Rectangle 2">
            <a:extLst>
              <a:ext uri="{FF2B5EF4-FFF2-40B4-BE49-F238E27FC236}">
                <a16:creationId xmlns:a16="http://schemas.microsoft.com/office/drawing/2014/main" id="{BB78AA28-46FF-2F97-60A9-118A1D00A7BC}"/>
              </a:ext>
            </a:extLst>
          </p:cNvPr>
          <p:cNvSpPr>
            <a:spLocks noRot="1" noChangeArrowheads="1" noTextEdit="1"/>
          </p:cNvSpPr>
          <p:nvPr>
            <p:ph type="sldImg"/>
          </p:nvPr>
        </p:nvSpPr>
        <p:spPr>
          <a:ln/>
        </p:spPr>
      </p:sp>
      <p:sp>
        <p:nvSpPr>
          <p:cNvPr id="108547" name="Rectangle 3">
            <a:extLst>
              <a:ext uri="{FF2B5EF4-FFF2-40B4-BE49-F238E27FC236}">
                <a16:creationId xmlns:a16="http://schemas.microsoft.com/office/drawing/2014/main" id="{23329C3F-3154-DDEC-558C-D7291EB86BCD}"/>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8D44454-E943-B3D7-4BAA-6117441196EA}"/>
              </a:ext>
            </a:extLst>
          </p:cNvPr>
          <p:cNvSpPr>
            <a:spLocks noGrp="1" noChangeArrowheads="1"/>
          </p:cNvSpPr>
          <p:nvPr>
            <p:ph type="sldNum" sz="quarter" idx="5"/>
          </p:nvPr>
        </p:nvSpPr>
        <p:spPr>
          <a:ln/>
        </p:spPr>
        <p:txBody>
          <a:bodyPr/>
          <a:lstStyle/>
          <a:p>
            <a:fld id="{73C17E5C-A7C4-4218-B5F3-5EB24ACBA668}" type="slidenum">
              <a:rPr lang="en-GB" altLang="en-US"/>
              <a:pPr/>
              <a:t>35</a:t>
            </a:fld>
            <a:endParaRPr lang="en-GB" altLang="en-US"/>
          </a:p>
        </p:txBody>
      </p:sp>
      <p:sp>
        <p:nvSpPr>
          <p:cNvPr id="109570" name="Rectangle 2">
            <a:extLst>
              <a:ext uri="{FF2B5EF4-FFF2-40B4-BE49-F238E27FC236}">
                <a16:creationId xmlns:a16="http://schemas.microsoft.com/office/drawing/2014/main" id="{36AA24EE-AF2B-481C-21AD-4DDB7E8E03A2}"/>
              </a:ext>
            </a:extLst>
          </p:cNvPr>
          <p:cNvSpPr>
            <a:spLocks noRot="1" noChangeArrowheads="1" noTextEdit="1"/>
          </p:cNvSpPr>
          <p:nvPr>
            <p:ph type="sldImg"/>
          </p:nvPr>
        </p:nvSpPr>
        <p:spPr>
          <a:ln/>
        </p:spPr>
      </p:sp>
      <p:sp>
        <p:nvSpPr>
          <p:cNvPr id="109571" name="Rectangle 3">
            <a:extLst>
              <a:ext uri="{FF2B5EF4-FFF2-40B4-BE49-F238E27FC236}">
                <a16:creationId xmlns:a16="http://schemas.microsoft.com/office/drawing/2014/main" id="{174F9B92-FF15-0E89-8DD6-300A9E9BD378}"/>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BB9342A-24D0-C617-D551-51E6AC4EB98C}"/>
              </a:ext>
            </a:extLst>
          </p:cNvPr>
          <p:cNvSpPr>
            <a:spLocks noGrp="1" noChangeArrowheads="1"/>
          </p:cNvSpPr>
          <p:nvPr>
            <p:ph type="sldNum" sz="quarter" idx="5"/>
          </p:nvPr>
        </p:nvSpPr>
        <p:spPr>
          <a:ln/>
        </p:spPr>
        <p:txBody>
          <a:bodyPr/>
          <a:lstStyle/>
          <a:p>
            <a:fld id="{F0C3B6A9-2151-4A22-9FC2-6BDB80363612}" type="slidenum">
              <a:rPr lang="en-GB" altLang="en-US"/>
              <a:pPr/>
              <a:t>36</a:t>
            </a:fld>
            <a:endParaRPr lang="en-GB" altLang="en-US"/>
          </a:p>
        </p:txBody>
      </p:sp>
      <p:sp>
        <p:nvSpPr>
          <p:cNvPr id="123906" name="Rectangle 2">
            <a:extLst>
              <a:ext uri="{FF2B5EF4-FFF2-40B4-BE49-F238E27FC236}">
                <a16:creationId xmlns:a16="http://schemas.microsoft.com/office/drawing/2014/main" id="{A85A2158-1D0D-13F0-EF2E-6FF14DEAAD6B}"/>
              </a:ext>
            </a:extLst>
          </p:cNvPr>
          <p:cNvSpPr>
            <a:spLocks noRot="1" noChangeArrowheads="1" noTextEdit="1"/>
          </p:cNvSpPr>
          <p:nvPr>
            <p:ph type="sldImg"/>
          </p:nvPr>
        </p:nvSpPr>
        <p:spPr>
          <a:xfrm>
            <a:off x="1144588" y="685800"/>
            <a:ext cx="4572000" cy="3429000"/>
          </a:xfrm>
          <a:ln/>
        </p:spPr>
      </p:sp>
      <p:sp>
        <p:nvSpPr>
          <p:cNvPr id="123907" name="Rectangle 3">
            <a:extLst>
              <a:ext uri="{FF2B5EF4-FFF2-40B4-BE49-F238E27FC236}">
                <a16:creationId xmlns:a16="http://schemas.microsoft.com/office/drawing/2014/main" id="{1213325C-DC88-B176-3984-0389553A8FAB}"/>
              </a:ext>
            </a:extLst>
          </p:cNvPr>
          <p:cNvSpPr>
            <a:spLocks noGrp="1" noChangeArrowheads="1"/>
          </p:cNvSpPr>
          <p:nvPr>
            <p:ph type="body" idx="1"/>
          </p:nvPr>
        </p:nvSpPr>
        <p:spPr>
          <a:xfrm>
            <a:off x="914400" y="4343400"/>
            <a:ext cx="5029200" cy="4114800"/>
          </a:xfrm>
        </p:spPr>
        <p:txBody>
          <a:bodyPr/>
          <a:lstStyle/>
          <a:p>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AD78E8B-CF9E-5EC7-FC37-6EDABC441F28}"/>
              </a:ext>
            </a:extLst>
          </p:cNvPr>
          <p:cNvSpPr>
            <a:spLocks noGrp="1" noChangeArrowheads="1"/>
          </p:cNvSpPr>
          <p:nvPr>
            <p:ph type="sldNum" sz="quarter" idx="5"/>
          </p:nvPr>
        </p:nvSpPr>
        <p:spPr>
          <a:ln/>
        </p:spPr>
        <p:txBody>
          <a:bodyPr/>
          <a:lstStyle/>
          <a:p>
            <a:fld id="{179EB164-AD25-4041-A237-C81717569817}" type="slidenum">
              <a:rPr lang="en-GB" altLang="en-US"/>
              <a:pPr/>
              <a:t>4</a:t>
            </a:fld>
            <a:endParaRPr lang="en-GB" altLang="en-US"/>
          </a:p>
        </p:txBody>
      </p:sp>
      <p:sp>
        <p:nvSpPr>
          <p:cNvPr id="77826" name="Rectangle 2">
            <a:extLst>
              <a:ext uri="{FF2B5EF4-FFF2-40B4-BE49-F238E27FC236}">
                <a16:creationId xmlns:a16="http://schemas.microsoft.com/office/drawing/2014/main" id="{31F8E318-867E-E720-4BF6-2034BDC7A309}"/>
              </a:ext>
            </a:extLst>
          </p:cNvPr>
          <p:cNvSpPr>
            <a:spLocks noRot="1" noChangeArrowheads="1" noTextEdit="1"/>
          </p:cNvSpPr>
          <p:nvPr>
            <p:ph type="sldImg"/>
          </p:nvPr>
        </p:nvSpPr>
        <p:spPr>
          <a:ln/>
        </p:spPr>
      </p:sp>
      <p:sp>
        <p:nvSpPr>
          <p:cNvPr id="77827" name="Rectangle 3">
            <a:extLst>
              <a:ext uri="{FF2B5EF4-FFF2-40B4-BE49-F238E27FC236}">
                <a16:creationId xmlns:a16="http://schemas.microsoft.com/office/drawing/2014/main" id="{1324ADE5-BBF8-ACF8-4AF4-D7B1A5D63856}"/>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561F358-ED1F-6EEB-810C-D0B54D8B42A4}"/>
              </a:ext>
            </a:extLst>
          </p:cNvPr>
          <p:cNvSpPr>
            <a:spLocks noGrp="1" noChangeArrowheads="1"/>
          </p:cNvSpPr>
          <p:nvPr>
            <p:ph type="sldNum" sz="quarter" idx="5"/>
          </p:nvPr>
        </p:nvSpPr>
        <p:spPr>
          <a:ln/>
        </p:spPr>
        <p:txBody>
          <a:bodyPr/>
          <a:lstStyle/>
          <a:p>
            <a:fld id="{ECC73F35-8943-4C42-9276-5FB5ED340FFD}" type="slidenum">
              <a:rPr lang="en-GB" altLang="en-US"/>
              <a:pPr/>
              <a:t>5</a:t>
            </a:fld>
            <a:endParaRPr lang="en-GB" altLang="en-US"/>
          </a:p>
        </p:txBody>
      </p:sp>
      <p:sp>
        <p:nvSpPr>
          <p:cNvPr id="78850" name="Rectangle 2">
            <a:extLst>
              <a:ext uri="{FF2B5EF4-FFF2-40B4-BE49-F238E27FC236}">
                <a16:creationId xmlns:a16="http://schemas.microsoft.com/office/drawing/2014/main" id="{4FC4D7D0-05DD-7E72-A4AE-6698748890B9}"/>
              </a:ext>
            </a:extLst>
          </p:cNvPr>
          <p:cNvSpPr>
            <a:spLocks noRot="1" noChangeArrowheads="1" noTextEdit="1"/>
          </p:cNvSpPr>
          <p:nvPr>
            <p:ph type="sldImg"/>
          </p:nvPr>
        </p:nvSpPr>
        <p:spPr>
          <a:ln/>
        </p:spPr>
      </p:sp>
      <p:sp>
        <p:nvSpPr>
          <p:cNvPr id="78851" name="Rectangle 3">
            <a:extLst>
              <a:ext uri="{FF2B5EF4-FFF2-40B4-BE49-F238E27FC236}">
                <a16:creationId xmlns:a16="http://schemas.microsoft.com/office/drawing/2014/main" id="{F81A18EE-96CB-3389-5CCD-F3851C9D7A23}"/>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06234E2-4C69-C49A-F530-0B743043CD0F}"/>
              </a:ext>
            </a:extLst>
          </p:cNvPr>
          <p:cNvSpPr>
            <a:spLocks noGrp="1" noChangeArrowheads="1"/>
          </p:cNvSpPr>
          <p:nvPr>
            <p:ph type="sldNum" sz="quarter" idx="5"/>
          </p:nvPr>
        </p:nvSpPr>
        <p:spPr>
          <a:ln/>
        </p:spPr>
        <p:txBody>
          <a:bodyPr/>
          <a:lstStyle/>
          <a:p>
            <a:fld id="{04685B5C-5BC9-4467-BC04-3CCE72E55403}" type="slidenum">
              <a:rPr lang="en-GB" altLang="en-US"/>
              <a:pPr/>
              <a:t>6</a:t>
            </a:fld>
            <a:endParaRPr lang="en-GB" altLang="en-US"/>
          </a:p>
        </p:txBody>
      </p:sp>
      <p:sp>
        <p:nvSpPr>
          <p:cNvPr id="79874" name="Rectangle 2">
            <a:extLst>
              <a:ext uri="{FF2B5EF4-FFF2-40B4-BE49-F238E27FC236}">
                <a16:creationId xmlns:a16="http://schemas.microsoft.com/office/drawing/2014/main" id="{8D8A4E6B-3DD8-FEC8-2E83-F525383A4497}"/>
              </a:ext>
            </a:extLst>
          </p:cNvPr>
          <p:cNvSpPr>
            <a:spLocks noRot="1" noChangeArrowheads="1" noTextEdit="1"/>
          </p:cNvSpPr>
          <p:nvPr>
            <p:ph type="sldImg"/>
          </p:nvPr>
        </p:nvSpPr>
        <p:spPr>
          <a:ln/>
        </p:spPr>
      </p:sp>
      <p:sp>
        <p:nvSpPr>
          <p:cNvPr id="79875" name="Rectangle 3">
            <a:extLst>
              <a:ext uri="{FF2B5EF4-FFF2-40B4-BE49-F238E27FC236}">
                <a16:creationId xmlns:a16="http://schemas.microsoft.com/office/drawing/2014/main" id="{A5C2B183-D2C9-A14A-115F-D2D6B05B18C6}"/>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620B7DB-4B8B-2A84-B1F8-4A3CBC18E9FA}"/>
              </a:ext>
            </a:extLst>
          </p:cNvPr>
          <p:cNvSpPr>
            <a:spLocks noGrp="1" noChangeArrowheads="1"/>
          </p:cNvSpPr>
          <p:nvPr>
            <p:ph type="sldNum" sz="quarter" idx="5"/>
          </p:nvPr>
        </p:nvSpPr>
        <p:spPr>
          <a:ln/>
        </p:spPr>
        <p:txBody>
          <a:bodyPr/>
          <a:lstStyle/>
          <a:p>
            <a:fld id="{FE19C1FE-A4DC-434C-BCA4-6749129500C8}" type="slidenum">
              <a:rPr lang="en-GB" altLang="en-US"/>
              <a:pPr/>
              <a:t>7</a:t>
            </a:fld>
            <a:endParaRPr lang="en-GB" altLang="en-US"/>
          </a:p>
        </p:txBody>
      </p:sp>
      <p:sp>
        <p:nvSpPr>
          <p:cNvPr id="80898" name="Rectangle 2">
            <a:extLst>
              <a:ext uri="{FF2B5EF4-FFF2-40B4-BE49-F238E27FC236}">
                <a16:creationId xmlns:a16="http://schemas.microsoft.com/office/drawing/2014/main" id="{3E7A5713-52DC-A309-4D4C-88FA1DBA0AF5}"/>
              </a:ext>
            </a:extLst>
          </p:cNvPr>
          <p:cNvSpPr>
            <a:spLocks noRot="1" noChangeArrowheads="1" noTextEdit="1"/>
          </p:cNvSpPr>
          <p:nvPr>
            <p:ph type="sldImg"/>
          </p:nvPr>
        </p:nvSpPr>
        <p:spPr>
          <a:ln/>
        </p:spPr>
      </p:sp>
      <p:sp>
        <p:nvSpPr>
          <p:cNvPr id="80899" name="Rectangle 3">
            <a:extLst>
              <a:ext uri="{FF2B5EF4-FFF2-40B4-BE49-F238E27FC236}">
                <a16:creationId xmlns:a16="http://schemas.microsoft.com/office/drawing/2014/main" id="{B8192824-E206-0270-25DB-8E6645E4E3E4}"/>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E5FB56E-26C2-4819-3AA8-DA97BD498324}"/>
              </a:ext>
            </a:extLst>
          </p:cNvPr>
          <p:cNvSpPr>
            <a:spLocks noGrp="1" noChangeArrowheads="1"/>
          </p:cNvSpPr>
          <p:nvPr>
            <p:ph type="sldNum" sz="quarter" idx="5"/>
          </p:nvPr>
        </p:nvSpPr>
        <p:spPr>
          <a:ln/>
        </p:spPr>
        <p:txBody>
          <a:bodyPr/>
          <a:lstStyle/>
          <a:p>
            <a:fld id="{7F2FF6D3-09ED-4C5E-AF0C-0415A3EECA79}" type="slidenum">
              <a:rPr lang="en-GB" altLang="en-US"/>
              <a:pPr/>
              <a:t>8</a:t>
            </a:fld>
            <a:endParaRPr lang="en-GB" altLang="en-US"/>
          </a:p>
        </p:txBody>
      </p:sp>
      <p:sp>
        <p:nvSpPr>
          <p:cNvPr id="81922" name="Rectangle 2">
            <a:extLst>
              <a:ext uri="{FF2B5EF4-FFF2-40B4-BE49-F238E27FC236}">
                <a16:creationId xmlns:a16="http://schemas.microsoft.com/office/drawing/2014/main" id="{595640CB-2878-6E65-41B4-B5AFC124959D}"/>
              </a:ext>
            </a:extLst>
          </p:cNvPr>
          <p:cNvSpPr>
            <a:spLocks noRot="1" noChangeArrowheads="1" noTextEdit="1"/>
          </p:cNvSpPr>
          <p:nvPr>
            <p:ph type="sldImg"/>
          </p:nvPr>
        </p:nvSpPr>
        <p:spPr>
          <a:ln/>
        </p:spPr>
      </p:sp>
      <p:sp>
        <p:nvSpPr>
          <p:cNvPr id="81923" name="Rectangle 3">
            <a:extLst>
              <a:ext uri="{FF2B5EF4-FFF2-40B4-BE49-F238E27FC236}">
                <a16:creationId xmlns:a16="http://schemas.microsoft.com/office/drawing/2014/main" id="{638331C2-59DF-2A6F-E8D5-40E02FE72A87}"/>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5447A1D-CC44-5DCA-1C3C-EB7D597F77D3}"/>
              </a:ext>
            </a:extLst>
          </p:cNvPr>
          <p:cNvSpPr>
            <a:spLocks noGrp="1" noChangeArrowheads="1"/>
          </p:cNvSpPr>
          <p:nvPr>
            <p:ph type="sldNum" sz="quarter" idx="5"/>
          </p:nvPr>
        </p:nvSpPr>
        <p:spPr>
          <a:ln/>
        </p:spPr>
        <p:txBody>
          <a:bodyPr/>
          <a:lstStyle/>
          <a:p>
            <a:fld id="{09775CA7-A101-43AA-8398-5E9B587EB346}" type="slidenum">
              <a:rPr lang="en-GB" altLang="en-US"/>
              <a:pPr/>
              <a:t>9</a:t>
            </a:fld>
            <a:endParaRPr lang="en-GB" altLang="en-US"/>
          </a:p>
        </p:txBody>
      </p:sp>
      <p:sp>
        <p:nvSpPr>
          <p:cNvPr id="117762" name="Rectangle 2">
            <a:extLst>
              <a:ext uri="{FF2B5EF4-FFF2-40B4-BE49-F238E27FC236}">
                <a16:creationId xmlns:a16="http://schemas.microsoft.com/office/drawing/2014/main" id="{B2673E32-8D99-9D62-DC13-45A0F3F6CB88}"/>
              </a:ext>
            </a:extLst>
          </p:cNvPr>
          <p:cNvSpPr>
            <a:spLocks noRot="1" noChangeArrowheads="1" noTextEdit="1"/>
          </p:cNvSpPr>
          <p:nvPr>
            <p:ph type="sldImg"/>
          </p:nvPr>
        </p:nvSpPr>
        <p:spPr>
          <a:ln/>
        </p:spPr>
      </p:sp>
      <p:sp>
        <p:nvSpPr>
          <p:cNvPr id="117763" name="Rectangle 3">
            <a:extLst>
              <a:ext uri="{FF2B5EF4-FFF2-40B4-BE49-F238E27FC236}">
                <a16:creationId xmlns:a16="http://schemas.microsoft.com/office/drawing/2014/main" id="{EC29B916-8A68-E93F-4C61-4157B5AD0FA4}"/>
              </a:ext>
            </a:extLst>
          </p:cNvPr>
          <p:cNvSpPr>
            <a:spLocks noGrp="1" noChangeArrowheads="1"/>
          </p:cNvSpPr>
          <p:nvPr>
            <p:ph type="body" idx="1"/>
          </p:nvPr>
        </p:nvSpPr>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122" name="Group 2">
            <a:extLst>
              <a:ext uri="{FF2B5EF4-FFF2-40B4-BE49-F238E27FC236}">
                <a16:creationId xmlns:a16="http://schemas.microsoft.com/office/drawing/2014/main" id="{DD689B16-EB61-3F78-48E5-1D158001B63E}"/>
              </a:ext>
            </a:extLst>
          </p:cNvPr>
          <p:cNvGrpSpPr>
            <a:grpSpLocks/>
          </p:cNvGrpSpPr>
          <p:nvPr/>
        </p:nvGrpSpPr>
        <p:grpSpPr bwMode="auto">
          <a:xfrm>
            <a:off x="0" y="0"/>
            <a:ext cx="9140825" cy="6850063"/>
            <a:chOff x="0" y="0"/>
            <a:chExt cx="5758" cy="4315"/>
          </a:xfrm>
        </p:grpSpPr>
        <p:grpSp>
          <p:nvGrpSpPr>
            <p:cNvPr id="5123" name="Group 3">
              <a:extLst>
                <a:ext uri="{FF2B5EF4-FFF2-40B4-BE49-F238E27FC236}">
                  <a16:creationId xmlns:a16="http://schemas.microsoft.com/office/drawing/2014/main" id="{CB9AD677-72E1-08DF-E573-0DE1AF1DE3D0}"/>
                </a:ext>
              </a:extLst>
            </p:cNvPr>
            <p:cNvGrpSpPr>
              <a:grpSpLocks/>
            </p:cNvGrpSpPr>
            <p:nvPr userDrawn="1"/>
          </p:nvGrpSpPr>
          <p:grpSpPr bwMode="auto">
            <a:xfrm>
              <a:off x="1728" y="2230"/>
              <a:ext cx="4027" cy="2085"/>
              <a:chOff x="1728" y="2230"/>
              <a:chExt cx="4027" cy="2085"/>
            </a:xfrm>
          </p:grpSpPr>
          <p:sp>
            <p:nvSpPr>
              <p:cNvPr id="5124" name="Freeform 4">
                <a:extLst>
                  <a:ext uri="{FF2B5EF4-FFF2-40B4-BE49-F238E27FC236}">
                    <a16:creationId xmlns:a16="http://schemas.microsoft.com/office/drawing/2014/main" id="{1C8A6DF2-0476-3632-DB7D-2DB66BAD9C47}"/>
                  </a:ext>
                </a:extLst>
              </p:cNvPr>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125" name="Freeform 5">
                <a:extLst>
                  <a:ext uri="{FF2B5EF4-FFF2-40B4-BE49-F238E27FC236}">
                    <a16:creationId xmlns:a16="http://schemas.microsoft.com/office/drawing/2014/main" id="{8B324329-98D7-4764-6BF7-595FD58E4744}"/>
                  </a:ext>
                </a:extLst>
              </p:cNvPr>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126" name="Freeform 6">
                <a:extLst>
                  <a:ext uri="{FF2B5EF4-FFF2-40B4-BE49-F238E27FC236}">
                    <a16:creationId xmlns:a16="http://schemas.microsoft.com/office/drawing/2014/main" id="{37296392-4560-BD89-210B-40D4D0F308E4}"/>
                  </a:ext>
                </a:extLst>
              </p:cNvPr>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127" name="Freeform 7">
                <a:extLst>
                  <a:ext uri="{FF2B5EF4-FFF2-40B4-BE49-F238E27FC236}">
                    <a16:creationId xmlns:a16="http://schemas.microsoft.com/office/drawing/2014/main" id="{1781F18C-F5D8-8220-7735-D82D76FE7EC9}"/>
                  </a:ext>
                </a:extLst>
              </p:cNvPr>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128" name="Freeform 8">
                <a:extLst>
                  <a:ext uri="{FF2B5EF4-FFF2-40B4-BE49-F238E27FC236}">
                    <a16:creationId xmlns:a16="http://schemas.microsoft.com/office/drawing/2014/main" id="{BAD6BEB5-E93F-BF86-F0F8-76C3C130EDD5}"/>
                  </a:ext>
                </a:extLst>
              </p:cNvPr>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5129" name="Freeform 9">
              <a:extLst>
                <a:ext uri="{FF2B5EF4-FFF2-40B4-BE49-F238E27FC236}">
                  <a16:creationId xmlns:a16="http://schemas.microsoft.com/office/drawing/2014/main" id="{99C0C84A-1ACA-3E4D-C473-23E29C437032}"/>
                </a:ext>
              </a:extLst>
            </p:cNvPr>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130" name="Freeform 10">
              <a:extLst>
                <a:ext uri="{FF2B5EF4-FFF2-40B4-BE49-F238E27FC236}">
                  <a16:creationId xmlns:a16="http://schemas.microsoft.com/office/drawing/2014/main" id="{CF08D547-E644-22C8-D116-3481D1926696}"/>
                </a:ext>
              </a:extLst>
            </p:cNvPr>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Lst>
              <a:ahLst/>
              <a:cxnLst>
                <a:cxn ang="0">
                  <a:pos x="T0" y="T1"/>
                </a:cxn>
                <a:cxn ang="0">
                  <a:pos x="T2" y="T3"/>
                </a:cxn>
                <a:cxn ang="0">
                  <a:pos x="T4" y="T5"/>
                </a:cxn>
                <a:cxn ang="0">
                  <a:pos x="T6" y="T7"/>
                </a:cxn>
                <a:cxn ang="0">
                  <a:pos x="T8" y="T9"/>
                </a:cxn>
                <a:cxn ang="0">
                  <a:pos x="T10" y="T11"/>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5131" name="Rectangle 11">
            <a:extLst>
              <a:ext uri="{FF2B5EF4-FFF2-40B4-BE49-F238E27FC236}">
                <a16:creationId xmlns:a16="http://schemas.microsoft.com/office/drawing/2014/main" id="{03ED5E0E-4D4A-1883-2FDE-59CADA77D231}"/>
              </a:ext>
            </a:extLst>
          </p:cNvPr>
          <p:cNvSpPr>
            <a:spLocks noGrp="1" noChangeArrowheads="1"/>
          </p:cNvSpPr>
          <p:nvPr>
            <p:ph type="ctrTitle" sz="quarter"/>
          </p:nvPr>
        </p:nvSpPr>
        <p:spPr>
          <a:xfrm>
            <a:off x="685800" y="1736725"/>
            <a:ext cx="7772400" cy="1920875"/>
          </a:xfrm>
        </p:spPr>
        <p:txBody>
          <a:bodyPr/>
          <a:lstStyle>
            <a:lvl1pPr>
              <a:defRPr sz="6000"/>
            </a:lvl1pPr>
          </a:lstStyle>
          <a:p>
            <a:pPr lvl="0"/>
            <a:r>
              <a:rPr lang="en-US" altLang="en-US" noProof="0"/>
              <a:t>Click to edit Master title style</a:t>
            </a:r>
          </a:p>
        </p:txBody>
      </p:sp>
      <p:sp>
        <p:nvSpPr>
          <p:cNvPr id="5132" name="Rectangle 12">
            <a:extLst>
              <a:ext uri="{FF2B5EF4-FFF2-40B4-BE49-F238E27FC236}">
                <a16:creationId xmlns:a16="http://schemas.microsoft.com/office/drawing/2014/main" id="{2B774405-DA32-4C9F-DA93-940E37680827}"/>
              </a:ext>
            </a:extLst>
          </p:cNvPr>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n-US" altLang="en-US" noProof="0"/>
              <a:t>Click to edit Master subtitle style</a:t>
            </a:r>
          </a:p>
        </p:txBody>
      </p:sp>
      <p:sp>
        <p:nvSpPr>
          <p:cNvPr id="5133" name="Rectangle 13">
            <a:extLst>
              <a:ext uri="{FF2B5EF4-FFF2-40B4-BE49-F238E27FC236}">
                <a16:creationId xmlns:a16="http://schemas.microsoft.com/office/drawing/2014/main" id="{7DC8545B-5E78-5129-7277-3211E3919016}"/>
              </a:ext>
            </a:extLst>
          </p:cNvPr>
          <p:cNvSpPr>
            <a:spLocks noGrp="1" noChangeArrowheads="1"/>
          </p:cNvSpPr>
          <p:nvPr>
            <p:ph type="dt" sz="quarter" idx="2"/>
          </p:nvPr>
        </p:nvSpPr>
        <p:spPr>
          <a:xfrm>
            <a:off x="457200" y="6248400"/>
            <a:ext cx="2133600" cy="476250"/>
          </a:xfrm>
        </p:spPr>
        <p:txBody>
          <a:bodyPr/>
          <a:lstStyle>
            <a:lvl1pPr>
              <a:defRPr/>
            </a:lvl1pPr>
          </a:lstStyle>
          <a:p>
            <a:endParaRPr lang="en-US" altLang="en-US"/>
          </a:p>
        </p:txBody>
      </p:sp>
      <p:sp>
        <p:nvSpPr>
          <p:cNvPr id="5134" name="Rectangle 14">
            <a:extLst>
              <a:ext uri="{FF2B5EF4-FFF2-40B4-BE49-F238E27FC236}">
                <a16:creationId xmlns:a16="http://schemas.microsoft.com/office/drawing/2014/main" id="{4FA05AB5-A43C-2170-6D4C-6584A0955CA4}"/>
              </a:ext>
            </a:extLst>
          </p:cNvPr>
          <p:cNvSpPr>
            <a:spLocks noGrp="1" noChangeArrowheads="1"/>
          </p:cNvSpPr>
          <p:nvPr>
            <p:ph type="ftr" sz="quarter" idx="3"/>
          </p:nvPr>
        </p:nvSpPr>
        <p:spPr>
          <a:xfrm>
            <a:off x="3124200" y="6251575"/>
            <a:ext cx="2895600" cy="476250"/>
          </a:xfrm>
        </p:spPr>
        <p:txBody>
          <a:bodyPr/>
          <a:lstStyle>
            <a:lvl1pPr>
              <a:defRPr/>
            </a:lvl1pPr>
          </a:lstStyle>
          <a:p>
            <a:endParaRPr lang="en-US" altLang="en-US"/>
          </a:p>
        </p:txBody>
      </p:sp>
      <p:sp>
        <p:nvSpPr>
          <p:cNvPr id="5135" name="Rectangle 15">
            <a:extLst>
              <a:ext uri="{FF2B5EF4-FFF2-40B4-BE49-F238E27FC236}">
                <a16:creationId xmlns:a16="http://schemas.microsoft.com/office/drawing/2014/main" id="{849177EF-3C1F-246B-F8D2-DA764C19CFBF}"/>
              </a:ext>
            </a:extLst>
          </p:cNvPr>
          <p:cNvSpPr>
            <a:spLocks noGrp="1" noChangeArrowheads="1"/>
          </p:cNvSpPr>
          <p:nvPr>
            <p:ph type="sldNum" sz="quarter" idx="4"/>
          </p:nvPr>
        </p:nvSpPr>
        <p:spPr>
          <a:xfrm>
            <a:off x="6553200" y="6254750"/>
            <a:ext cx="2133600" cy="476250"/>
          </a:xfrm>
        </p:spPr>
        <p:txBody>
          <a:bodyPr/>
          <a:lstStyle>
            <a:lvl1pPr>
              <a:defRPr/>
            </a:lvl1pPr>
          </a:lstStyle>
          <a:p>
            <a:fld id="{C6870D1F-956C-4FDB-8807-0A1E58CD92A5}"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A2849-7689-DBF1-D931-D5769E89B4F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E1069E0-6571-3D4C-8897-8CB52B2453B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9F6B0F1-DA9D-8532-F787-51E38FD77AAC}"/>
              </a:ext>
            </a:extLst>
          </p:cNvPr>
          <p:cNvSpPr>
            <a:spLocks noGrp="1"/>
          </p:cNvSpPr>
          <p:nvPr>
            <p:ph type="dt" sz="half" idx="10"/>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006D07FB-2040-EEAC-1B68-01379B62BDA2}"/>
              </a:ext>
            </a:extLst>
          </p:cNvPr>
          <p:cNvSpPr>
            <a:spLocks noGrp="1"/>
          </p:cNvSpPr>
          <p:nvPr>
            <p:ph type="sldNum" sz="quarter" idx="11"/>
          </p:nvPr>
        </p:nvSpPr>
        <p:spPr/>
        <p:txBody>
          <a:bodyPr/>
          <a:lstStyle>
            <a:lvl1pPr>
              <a:defRPr/>
            </a:lvl1pPr>
          </a:lstStyle>
          <a:p>
            <a:fld id="{60546830-E445-4732-B090-92A68CEE646F}" type="slidenum">
              <a:rPr lang="en-US" altLang="en-US"/>
              <a:pPr/>
              <a:t>‹#›</a:t>
            </a:fld>
            <a:endParaRPr lang="en-US" altLang="en-US"/>
          </a:p>
        </p:txBody>
      </p:sp>
      <p:sp>
        <p:nvSpPr>
          <p:cNvPr id="6" name="Footer Placeholder 5">
            <a:extLst>
              <a:ext uri="{FF2B5EF4-FFF2-40B4-BE49-F238E27FC236}">
                <a16:creationId xmlns:a16="http://schemas.microsoft.com/office/drawing/2014/main" id="{ADF585EF-7FCE-DB37-EAAB-4799B519F2C8}"/>
              </a:ext>
            </a:extLst>
          </p:cNvPr>
          <p:cNvSpPr>
            <a:spLocks noGrp="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3484331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784C746-0751-79A6-7907-DB5F7EFA4ECC}"/>
              </a:ext>
            </a:extLst>
          </p:cNvPr>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F52AA4D-5DE1-4F23-F0F2-82C4DE68AD82}"/>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BD516CC-F0A9-EC5F-1494-DDB13B9931B7}"/>
              </a:ext>
            </a:extLst>
          </p:cNvPr>
          <p:cNvSpPr>
            <a:spLocks noGrp="1"/>
          </p:cNvSpPr>
          <p:nvPr>
            <p:ph type="dt" sz="half" idx="10"/>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B582AB88-1D18-7AA3-CF21-95DE36163F55}"/>
              </a:ext>
            </a:extLst>
          </p:cNvPr>
          <p:cNvSpPr>
            <a:spLocks noGrp="1"/>
          </p:cNvSpPr>
          <p:nvPr>
            <p:ph type="sldNum" sz="quarter" idx="11"/>
          </p:nvPr>
        </p:nvSpPr>
        <p:spPr/>
        <p:txBody>
          <a:bodyPr/>
          <a:lstStyle>
            <a:lvl1pPr>
              <a:defRPr/>
            </a:lvl1pPr>
          </a:lstStyle>
          <a:p>
            <a:fld id="{1F1CCCEA-52D4-424A-852B-D86C4C5006A4}" type="slidenum">
              <a:rPr lang="en-US" altLang="en-US"/>
              <a:pPr/>
              <a:t>‹#›</a:t>
            </a:fld>
            <a:endParaRPr lang="en-US" altLang="en-US"/>
          </a:p>
        </p:txBody>
      </p:sp>
      <p:sp>
        <p:nvSpPr>
          <p:cNvPr id="6" name="Footer Placeholder 5">
            <a:extLst>
              <a:ext uri="{FF2B5EF4-FFF2-40B4-BE49-F238E27FC236}">
                <a16:creationId xmlns:a16="http://schemas.microsoft.com/office/drawing/2014/main" id="{CA9F6A54-8233-C732-F035-9408C6D328D3}"/>
              </a:ext>
            </a:extLst>
          </p:cNvPr>
          <p:cNvSpPr>
            <a:spLocks noGrp="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8861014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4578" name="Group 2">
            <a:extLst>
              <a:ext uri="{FF2B5EF4-FFF2-40B4-BE49-F238E27FC236}">
                <a16:creationId xmlns:a16="http://schemas.microsoft.com/office/drawing/2014/main" id="{07473029-FB09-EF58-7124-FEF297E47081}"/>
              </a:ext>
            </a:extLst>
          </p:cNvPr>
          <p:cNvGrpSpPr>
            <a:grpSpLocks/>
          </p:cNvGrpSpPr>
          <p:nvPr/>
        </p:nvGrpSpPr>
        <p:grpSpPr bwMode="auto">
          <a:xfrm>
            <a:off x="0" y="0"/>
            <a:ext cx="9140825" cy="6850063"/>
            <a:chOff x="0" y="0"/>
            <a:chExt cx="5758" cy="4315"/>
          </a:xfrm>
        </p:grpSpPr>
        <p:grpSp>
          <p:nvGrpSpPr>
            <p:cNvPr id="24579" name="Group 3">
              <a:extLst>
                <a:ext uri="{FF2B5EF4-FFF2-40B4-BE49-F238E27FC236}">
                  <a16:creationId xmlns:a16="http://schemas.microsoft.com/office/drawing/2014/main" id="{2627D5CB-43E1-4B31-7985-3B64B807473A}"/>
                </a:ext>
              </a:extLst>
            </p:cNvPr>
            <p:cNvGrpSpPr>
              <a:grpSpLocks/>
            </p:cNvGrpSpPr>
            <p:nvPr userDrawn="1"/>
          </p:nvGrpSpPr>
          <p:grpSpPr bwMode="auto">
            <a:xfrm>
              <a:off x="1728" y="2230"/>
              <a:ext cx="4027" cy="2085"/>
              <a:chOff x="1728" y="2230"/>
              <a:chExt cx="4027" cy="2085"/>
            </a:xfrm>
          </p:grpSpPr>
          <p:sp>
            <p:nvSpPr>
              <p:cNvPr id="24580" name="Freeform 4">
                <a:extLst>
                  <a:ext uri="{FF2B5EF4-FFF2-40B4-BE49-F238E27FC236}">
                    <a16:creationId xmlns:a16="http://schemas.microsoft.com/office/drawing/2014/main" id="{D395D992-C87C-14B7-5027-D23E3617FCA4}"/>
                  </a:ext>
                </a:extLst>
              </p:cNvPr>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4581" name="Freeform 5">
                <a:extLst>
                  <a:ext uri="{FF2B5EF4-FFF2-40B4-BE49-F238E27FC236}">
                    <a16:creationId xmlns:a16="http://schemas.microsoft.com/office/drawing/2014/main" id="{1EBF1BF2-41BD-0571-730D-03FFF7F24E6C}"/>
                  </a:ext>
                </a:extLst>
              </p:cNvPr>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4582" name="Freeform 6">
                <a:extLst>
                  <a:ext uri="{FF2B5EF4-FFF2-40B4-BE49-F238E27FC236}">
                    <a16:creationId xmlns:a16="http://schemas.microsoft.com/office/drawing/2014/main" id="{EDDA415B-8C7D-8F18-C048-F5C3EFFCAD97}"/>
                  </a:ext>
                </a:extLst>
              </p:cNvPr>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4583" name="Freeform 7">
                <a:extLst>
                  <a:ext uri="{FF2B5EF4-FFF2-40B4-BE49-F238E27FC236}">
                    <a16:creationId xmlns:a16="http://schemas.microsoft.com/office/drawing/2014/main" id="{D260FF79-CBDE-7035-EF3D-9F7D8C1CA0F4}"/>
                  </a:ext>
                </a:extLst>
              </p:cNvPr>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4584" name="Freeform 8">
                <a:extLst>
                  <a:ext uri="{FF2B5EF4-FFF2-40B4-BE49-F238E27FC236}">
                    <a16:creationId xmlns:a16="http://schemas.microsoft.com/office/drawing/2014/main" id="{246378D9-E956-4626-58E7-69600252D3EF}"/>
                  </a:ext>
                </a:extLst>
              </p:cNvPr>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24585" name="Freeform 9">
              <a:extLst>
                <a:ext uri="{FF2B5EF4-FFF2-40B4-BE49-F238E27FC236}">
                  <a16:creationId xmlns:a16="http://schemas.microsoft.com/office/drawing/2014/main" id="{368BD890-AA79-5FC2-4293-B66E4C4D4764}"/>
                </a:ext>
              </a:extLst>
            </p:cNvPr>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4586" name="Freeform 10">
              <a:extLst>
                <a:ext uri="{FF2B5EF4-FFF2-40B4-BE49-F238E27FC236}">
                  <a16:creationId xmlns:a16="http://schemas.microsoft.com/office/drawing/2014/main" id="{8996D98F-B85A-5008-0EEB-7B305E64F208}"/>
                </a:ext>
              </a:extLst>
            </p:cNvPr>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Lst>
              <a:ahLst/>
              <a:cxnLst>
                <a:cxn ang="0">
                  <a:pos x="T0" y="T1"/>
                </a:cxn>
                <a:cxn ang="0">
                  <a:pos x="T2" y="T3"/>
                </a:cxn>
                <a:cxn ang="0">
                  <a:pos x="T4" y="T5"/>
                </a:cxn>
                <a:cxn ang="0">
                  <a:pos x="T6" y="T7"/>
                </a:cxn>
                <a:cxn ang="0">
                  <a:pos x="T8" y="T9"/>
                </a:cxn>
                <a:cxn ang="0">
                  <a:pos x="T10" y="T11"/>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24587" name="Rectangle 11">
            <a:extLst>
              <a:ext uri="{FF2B5EF4-FFF2-40B4-BE49-F238E27FC236}">
                <a16:creationId xmlns:a16="http://schemas.microsoft.com/office/drawing/2014/main" id="{3A39D9FE-97C2-73C3-9C8F-0A4DDF8F1ED0}"/>
              </a:ext>
            </a:extLst>
          </p:cNvPr>
          <p:cNvSpPr>
            <a:spLocks noGrp="1" noChangeArrowheads="1"/>
          </p:cNvSpPr>
          <p:nvPr>
            <p:ph type="ctrTitle" sz="quarter"/>
          </p:nvPr>
        </p:nvSpPr>
        <p:spPr>
          <a:xfrm>
            <a:off x="685800" y="1736725"/>
            <a:ext cx="7772400" cy="1920875"/>
          </a:xfrm>
        </p:spPr>
        <p:txBody>
          <a:bodyPr/>
          <a:lstStyle>
            <a:lvl1pPr>
              <a:defRPr sz="6000"/>
            </a:lvl1pPr>
          </a:lstStyle>
          <a:p>
            <a:pPr lvl="0"/>
            <a:r>
              <a:rPr lang="en-US" altLang="en-US" noProof="0"/>
              <a:t>Click to edit Master title style</a:t>
            </a:r>
          </a:p>
        </p:txBody>
      </p:sp>
      <p:sp>
        <p:nvSpPr>
          <p:cNvPr id="24588" name="Rectangle 12">
            <a:extLst>
              <a:ext uri="{FF2B5EF4-FFF2-40B4-BE49-F238E27FC236}">
                <a16:creationId xmlns:a16="http://schemas.microsoft.com/office/drawing/2014/main" id="{240920DD-60FC-974C-1D7B-C93766997F1F}"/>
              </a:ext>
            </a:extLst>
          </p:cNvPr>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n-US" altLang="en-US" noProof="0"/>
              <a:t>Click to edit Master subtitle style</a:t>
            </a:r>
          </a:p>
        </p:txBody>
      </p:sp>
      <p:sp>
        <p:nvSpPr>
          <p:cNvPr id="24589" name="Rectangle 13">
            <a:extLst>
              <a:ext uri="{FF2B5EF4-FFF2-40B4-BE49-F238E27FC236}">
                <a16:creationId xmlns:a16="http://schemas.microsoft.com/office/drawing/2014/main" id="{8CDF6627-6F80-BE3A-0C14-45C8612721B6}"/>
              </a:ext>
            </a:extLst>
          </p:cNvPr>
          <p:cNvSpPr>
            <a:spLocks noGrp="1" noChangeArrowheads="1"/>
          </p:cNvSpPr>
          <p:nvPr>
            <p:ph type="dt" sz="quarter" idx="2"/>
          </p:nvPr>
        </p:nvSpPr>
        <p:spPr>
          <a:xfrm>
            <a:off x="457200" y="6248400"/>
            <a:ext cx="2133600" cy="476250"/>
          </a:xfrm>
        </p:spPr>
        <p:txBody>
          <a:bodyPr/>
          <a:lstStyle>
            <a:lvl1pPr>
              <a:defRPr/>
            </a:lvl1pPr>
          </a:lstStyle>
          <a:p>
            <a:endParaRPr lang="en-US" altLang="en-US"/>
          </a:p>
        </p:txBody>
      </p:sp>
      <p:sp>
        <p:nvSpPr>
          <p:cNvPr id="24590" name="Rectangle 14">
            <a:extLst>
              <a:ext uri="{FF2B5EF4-FFF2-40B4-BE49-F238E27FC236}">
                <a16:creationId xmlns:a16="http://schemas.microsoft.com/office/drawing/2014/main" id="{88A4A95D-FF8A-BA0C-29F3-108B9BC1402E}"/>
              </a:ext>
            </a:extLst>
          </p:cNvPr>
          <p:cNvSpPr>
            <a:spLocks noGrp="1" noChangeArrowheads="1"/>
          </p:cNvSpPr>
          <p:nvPr>
            <p:ph type="ftr" sz="quarter" idx="3"/>
          </p:nvPr>
        </p:nvSpPr>
        <p:spPr>
          <a:xfrm>
            <a:off x="3124200" y="6251575"/>
            <a:ext cx="2895600" cy="476250"/>
          </a:xfrm>
        </p:spPr>
        <p:txBody>
          <a:bodyPr/>
          <a:lstStyle>
            <a:lvl1pPr>
              <a:defRPr/>
            </a:lvl1pPr>
          </a:lstStyle>
          <a:p>
            <a:endParaRPr lang="en-US" altLang="en-US"/>
          </a:p>
        </p:txBody>
      </p:sp>
      <p:sp>
        <p:nvSpPr>
          <p:cNvPr id="24591" name="Rectangle 15">
            <a:extLst>
              <a:ext uri="{FF2B5EF4-FFF2-40B4-BE49-F238E27FC236}">
                <a16:creationId xmlns:a16="http://schemas.microsoft.com/office/drawing/2014/main" id="{A546A278-AD24-38EE-BACD-79A922029B0D}"/>
              </a:ext>
            </a:extLst>
          </p:cNvPr>
          <p:cNvSpPr>
            <a:spLocks noGrp="1" noChangeArrowheads="1"/>
          </p:cNvSpPr>
          <p:nvPr>
            <p:ph type="sldNum" sz="quarter" idx="4"/>
          </p:nvPr>
        </p:nvSpPr>
        <p:spPr>
          <a:xfrm>
            <a:off x="6553200" y="6254750"/>
            <a:ext cx="2133600" cy="476250"/>
          </a:xfrm>
        </p:spPr>
        <p:txBody>
          <a:bodyPr/>
          <a:lstStyle>
            <a:lvl1pPr>
              <a:defRPr/>
            </a:lvl1pPr>
          </a:lstStyle>
          <a:p>
            <a:fld id="{9D75858B-F8A6-4087-8632-205DC70DB624}" type="slidenum">
              <a:rPr lang="en-US" altLang="en-US"/>
              <a:pPr/>
              <a:t>‹#›</a:t>
            </a:fld>
            <a:endParaRPr lang="en-US"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AEDCA-30B0-B87A-11FF-FFE5C5FF1A5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CBD1071-FD00-EA96-9703-B50FADCF9AA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457A59B-A809-891D-5EA9-10ECFBDF5BBB}"/>
              </a:ext>
            </a:extLst>
          </p:cNvPr>
          <p:cNvSpPr>
            <a:spLocks noGrp="1"/>
          </p:cNvSpPr>
          <p:nvPr>
            <p:ph type="dt" sz="half" idx="10"/>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75D16821-0A12-E713-1EA4-5A69415A4393}"/>
              </a:ext>
            </a:extLst>
          </p:cNvPr>
          <p:cNvSpPr>
            <a:spLocks noGrp="1"/>
          </p:cNvSpPr>
          <p:nvPr>
            <p:ph type="sldNum" sz="quarter" idx="11"/>
          </p:nvPr>
        </p:nvSpPr>
        <p:spPr/>
        <p:txBody>
          <a:bodyPr/>
          <a:lstStyle>
            <a:lvl1pPr>
              <a:defRPr/>
            </a:lvl1pPr>
          </a:lstStyle>
          <a:p>
            <a:fld id="{262E62F7-C250-406A-AAA3-3738FEE2C058}" type="slidenum">
              <a:rPr lang="en-US" altLang="en-US"/>
              <a:pPr/>
              <a:t>‹#›</a:t>
            </a:fld>
            <a:endParaRPr lang="en-US" altLang="en-US"/>
          </a:p>
        </p:txBody>
      </p:sp>
      <p:sp>
        <p:nvSpPr>
          <p:cNvPr id="6" name="Footer Placeholder 5">
            <a:extLst>
              <a:ext uri="{FF2B5EF4-FFF2-40B4-BE49-F238E27FC236}">
                <a16:creationId xmlns:a16="http://schemas.microsoft.com/office/drawing/2014/main" id="{FDB3E830-81E3-4EA7-358A-9361B730BC4E}"/>
              </a:ext>
            </a:extLst>
          </p:cNvPr>
          <p:cNvSpPr>
            <a:spLocks noGrp="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1658471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A0F44-84BE-F2A8-055F-CC18FC84D617}"/>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60D0EC9-6B12-AA82-341F-A544E46A146C}"/>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0CEFD791-1825-446A-9C1D-78078F5E7BB4}"/>
              </a:ext>
            </a:extLst>
          </p:cNvPr>
          <p:cNvSpPr>
            <a:spLocks noGrp="1"/>
          </p:cNvSpPr>
          <p:nvPr>
            <p:ph type="dt" sz="half" idx="10"/>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10CB2ABB-BE0A-66C6-B9C4-F557CA1B466C}"/>
              </a:ext>
            </a:extLst>
          </p:cNvPr>
          <p:cNvSpPr>
            <a:spLocks noGrp="1"/>
          </p:cNvSpPr>
          <p:nvPr>
            <p:ph type="sldNum" sz="quarter" idx="11"/>
          </p:nvPr>
        </p:nvSpPr>
        <p:spPr/>
        <p:txBody>
          <a:bodyPr/>
          <a:lstStyle>
            <a:lvl1pPr>
              <a:defRPr/>
            </a:lvl1pPr>
          </a:lstStyle>
          <a:p>
            <a:fld id="{23CBC7EB-3DA7-44BE-AFAC-0ED9476CF788}" type="slidenum">
              <a:rPr lang="en-US" altLang="en-US"/>
              <a:pPr/>
              <a:t>‹#›</a:t>
            </a:fld>
            <a:endParaRPr lang="en-US" altLang="en-US"/>
          </a:p>
        </p:txBody>
      </p:sp>
      <p:sp>
        <p:nvSpPr>
          <p:cNvPr id="6" name="Footer Placeholder 5">
            <a:extLst>
              <a:ext uri="{FF2B5EF4-FFF2-40B4-BE49-F238E27FC236}">
                <a16:creationId xmlns:a16="http://schemas.microsoft.com/office/drawing/2014/main" id="{DFD75A6A-2FC8-03FE-278B-F5118FCA408C}"/>
              </a:ext>
            </a:extLst>
          </p:cNvPr>
          <p:cNvSpPr>
            <a:spLocks noGrp="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10560988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AEEF1-5632-F990-574C-579AE99187C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668C399-F5B5-F0EA-AA38-254B443B03E9}"/>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6159E75-A5D2-A70E-9192-96FFE3CF1B56}"/>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7ADD797-8876-7D0D-CD53-D9FFEBBC3BCE}"/>
              </a:ext>
            </a:extLst>
          </p:cNvPr>
          <p:cNvSpPr>
            <a:spLocks noGrp="1"/>
          </p:cNvSpPr>
          <p:nvPr>
            <p:ph type="dt" sz="half" idx="10"/>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CEBCE474-5382-30B6-BAA4-DE88E2CF6610}"/>
              </a:ext>
            </a:extLst>
          </p:cNvPr>
          <p:cNvSpPr>
            <a:spLocks noGrp="1"/>
          </p:cNvSpPr>
          <p:nvPr>
            <p:ph type="sldNum" sz="quarter" idx="11"/>
          </p:nvPr>
        </p:nvSpPr>
        <p:spPr/>
        <p:txBody>
          <a:bodyPr/>
          <a:lstStyle>
            <a:lvl1pPr>
              <a:defRPr/>
            </a:lvl1pPr>
          </a:lstStyle>
          <a:p>
            <a:fld id="{A1AAED35-58F4-41AF-BDEB-42FAC2EEE3DE}" type="slidenum">
              <a:rPr lang="en-US" altLang="en-US"/>
              <a:pPr/>
              <a:t>‹#›</a:t>
            </a:fld>
            <a:endParaRPr lang="en-US" altLang="en-US"/>
          </a:p>
        </p:txBody>
      </p:sp>
      <p:sp>
        <p:nvSpPr>
          <p:cNvPr id="7" name="Footer Placeholder 6">
            <a:extLst>
              <a:ext uri="{FF2B5EF4-FFF2-40B4-BE49-F238E27FC236}">
                <a16:creationId xmlns:a16="http://schemas.microsoft.com/office/drawing/2014/main" id="{FE619D6A-4D00-2506-74AB-9743A97E5445}"/>
              </a:ext>
            </a:extLst>
          </p:cNvPr>
          <p:cNvSpPr>
            <a:spLocks noGrp="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25571720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DE89D-216A-63A4-D5F9-867D3B230CEF}"/>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2237A7F-EDC6-7103-EDA0-90132E45B9EF}"/>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B828791-DB78-258E-B50C-11DAAE56932B}"/>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F81C80A-A791-C297-EF67-5D2F2FEE4CF1}"/>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4FBE704-4299-8C8F-E3F0-733EE00880D2}"/>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F451886-ED9C-A6DD-8FFA-CDB748F1EF20}"/>
              </a:ext>
            </a:extLst>
          </p:cNvPr>
          <p:cNvSpPr>
            <a:spLocks noGrp="1"/>
          </p:cNvSpPr>
          <p:nvPr>
            <p:ph type="dt" sz="half" idx="10"/>
          </p:nvPr>
        </p:nvSpPr>
        <p:spPr/>
        <p:txBody>
          <a:bodyPr/>
          <a:lstStyle>
            <a:lvl1pPr>
              <a:defRPr/>
            </a:lvl1pPr>
          </a:lstStyle>
          <a:p>
            <a:endParaRPr lang="en-US" altLang="en-US"/>
          </a:p>
        </p:txBody>
      </p:sp>
      <p:sp>
        <p:nvSpPr>
          <p:cNvPr id="8" name="Slide Number Placeholder 7">
            <a:extLst>
              <a:ext uri="{FF2B5EF4-FFF2-40B4-BE49-F238E27FC236}">
                <a16:creationId xmlns:a16="http://schemas.microsoft.com/office/drawing/2014/main" id="{7A3CD169-675E-382D-81EC-A39A0591FD6D}"/>
              </a:ext>
            </a:extLst>
          </p:cNvPr>
          <p:cNvSpPr>
            <a:spLocks noGrp="1"/>
          </p:cNvSpPr>
          <p:nvPr>
            <p:ph type="sldNum" sz="quarter" idx="11"/>
          </p:nvPr>
        </p:nvSpPr>
        <p:spPr/>
        <p:txBody>
          <a:bodyPr/>
          <a:lstStyle>
            <a:lvl1pPr>
              <a:defRPr/>
            </a:lvl1pPr>
          </a:lstStyle>
          <a:p>
            <a:fld id="{CAD4CCD3-CAAC-49DF-BBED-B1371FE79614}" type="slidenum">
              <a:rPr lang="en-US" altLang="en-US"/>
              <a:pPr/>
              <a:t>‹#›</a:t>
            </a:fld>
            <a:endParaRPr lang="en-US" altLang="en-US"/>
          </a:p>
        </p:txBody>
      </p:sp>
      <p:sp>
        <p:nvSpPr>
          <p:cNvPr id="9" name="Footer Placeholder 8">
            <a:extLst>
              <a:ext uri="{FF2B5EF4-FFF2-40B4-BE49-F238E27FC236}">
                <a16:creationId xmlns:a16="http://schemas.microsoft.com/office/drawing/2014/main" id="{4C9CE4AB-56E3-9352-AC53-C5F7E8989483}"/>
              </a:ext>
            </a:extLst>
          </p:cNvPr>
          <p:cNvSpPr>
            <a:spLocks noGrp="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1606241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86353-7D90-2C41-8B59-4FA585B18FC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D526956-0FF5-C934-3A19-8F4DAD4427DF}"/>
              </a:ext>
            </a:extLst>
          </p:cNvPr>
          <p:cNvSpPr>
            <a:spLocks noGrp="1"/>
          </p:cNvSpPr>
          <p:nvPr>
            <p:ph type="dt" sz="half" idx="10"/>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5511BD4A-49B0-A9E0-293C-71B2A407BF2B}"/>
              </a:ext>
            </a:extLst>
          </p:cNvPr>
          <p:cNvSpPr>
            <a:spLocks noGrp="1"/>
          </p:cNvSpPr>
          <p:nvPr>
            <p:ph type="sldNum" sz="quarter" idx="11"/>
          </p:nvPr>
        </p:nvSpPr>
        <p:spPr/>
        <p:txBody>
          <a:bodyPr/>
          <a:lstStyle>
            <a:lvl1pPr>
              <a:defRPr/>
            </a:lvl1pPr>
          </a:lstStyle>
          <a:p>
            <a:fld id="{D49AF3A5-8749-4100-A1AF-EC63941E4031}" type="slidenum">
              <a:rPr lang="en-US" altLang="en-US"/>
              <a:pPr/>
              <a:t>‹#›</a:t>
            </a:fld>
            <a:endParaRPr lang="en-US" altLang="en-US"/>
          </a:p>
        </p:txBody>
      </p:sp>
      <p:sp>
        <p:nvSpPr>
          <p:cNvPr id="5" name="Footer Placeholder 4">
            <a:extLst>
              <a:ext uri="{FF2B5EF4-FFF2-40B4-BE49-F238E27FC236}">
                <a16:creationId xmlns:a16="http://schemas.microsoft.com/office/drawing/2014/main" id="{38DCC00B-7339-602F-D33E-C4F75FD0A612}"/>
              </a:ext>
            </a:extLst>
          </p:cNvPr>
          <p:cNvSpPr>
            <a:spLocks noGrp="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201901286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38128C3-C11F-BCFD-87D9-2B2464422CB3}"/>
              </a:ext>
            </a:extLst>
          </p:cNvPr>
          <p:cNvSpPr>
            <a:spLocks noGrp="1"/>
          </p:cNvSpPr>
          <p:nvPr>
            <p:ph type="dt" sz="half" idx="10"/>
          </p:nvPr>
        </p:nvSpPr>
        <p:spPr/>
        <p:txBody>
          <a:bodyPr/>
          <a:lstStyle>
            <a:lvl1pPr>
              <a:defRPr/>
            </a:lvl1pPr>
          </a:lstStyle>
          <a:p>
            <a:endParaRPr lang="en-US" altLang="en-US"/>
          </a:p>
        </p:txBody>
      </p:sp>
      <p:sp>
        <p:nvSpPr>
          <p:cNvPr id="3" name="Slide Number Placeholder 2">
            <a:extLst>
              <a:ext uri="{FF2B5EF4-FFF2-40B4-BE49-F238E27FC236}">
                <a16:creationId xmlns:a16="http://schemas.microsoft.com/office/drawing/2014/main" id="{F078A11A-2C5B-FE14-2B60-20B146E57CC0}"/>
              </a:ext>
            </a:extLst>
          </p:cNvPr>
          <p:cNvSpPr>
            <a:spLocks noGrp="1"/>
          </p:cNvSpPr>
          <p:nvPr>
            <p:ph type="sldNum" sz="quarter" idx="11"/>
          </p:nvPr>
        </p:nvSpPr>
        <p:spPr/>
        <p:txBody>
          <a:bodyPr/>
          <a:lstStyle>
            <a:lvl1pPr>
              <a:defRPr/>
            </a:lvl1pPr>
          </a:lstStyle>
          <a:p>
            <a:fld id="{C919AB8A-137F-4B68-BB1C-94813389017B}" type="slidenum">
              <a:rPr lang="en-US" altLang="en-US"/>
              <a:pPr/>
              <a:t>‹#›</a:t>
            </a:fld>
            <a:endParaRPr lang="en-US" altLang="en-US"/>
          </a:p>
        </p:txBody>
      </p:sp>
      <p:sp>
        <p:nvSpPr>
          <p:cNvPr id="4" name="Footer Placeholder 3">
            <a:extLst>
              <a:ext uri="{FF2B5EF4-FFF2-40B4-BE49-F238E27FC236}">
                <a16:creationId xmlns:a16="http://schemas.microsoft.com/office/drawing/2014/main" id="{FC2CB719-3BDD-3E81-157A-149373B9824C}"/>
              </a:ext>
            </a:extLst>
          </p:cNvPr>
          <p:cNvSpPr>
            <a:spLocks noGrp="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8894700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8302B-0812-F970-40C4-863F1CBDC402}"/>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0B9990A-9CFA-5895-2139-1FA2EC371F2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D00DC20-000F-9CC5-033F-AE5D61630A0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0CC726B-A6F1-34D4-77C2-137358E65A5F}"/>
              </a:ext>
            </a:extLst>
          </p:cNvPr>
          <p:cNvSpPr>
            <a:spLocks noGrp="1"/>
          </p:cNvSpPr>
          <p:nvPr>
            <p:ph type="dt" sz="half" idx="10"/>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3FDCBCD4-9813-B14F-3DB0-907C60976FC4}"/>
              </a:ext>
            </a:extLst>
          </p:cNvPr>
          <p:cNvSpPr>
            <a:spLocks noGrp="1"/>
          </p:cNvSpPr>
          <p:nvPr>
            <p:ph type="sldNum" sz="quarter" idx="11"/>
          </p:nvPr>
        </p:nvSpPr>
        <p:spPr/>
        <p:txBody>
          <a:bodyPr/>
          <a:lstStyle>
            <a:lvl1pPr>
              <a:defRPr/>
            </a:lvl1pPr>
          </a:lstStyle>
          <a:p>
            <a:fld id="{7E7A88E3-95E5-4BED-82EC-C9C35E16CFE0}" type="slidenum">
              <a:rPr lang="en-US" altLang="en-US"/>
              <a:pPr/>
              <a:t>‹#›</a:t>
            </a:fld>
            <a:endParaRPr lang="en-US" altLang="en-US"/>
          </a:p>
        </p:txBody>
      </p:sp>
      <p:sp>
        <p:nvSpPr>
          <p:cNvPr id="7" name="Footer Placeholder 6">
            <a:extLst>
              <a:ext uri="{FF2B5EF4-FFF2-40B4-BE49-F238E27FC236}">
                <a16:creationId xmlns:a16="http://schemas.microsoft.com/office/drawing/2014/main" id="{21229837-9CA9-2947-0B1D-91928BB0476C}"/>
              </a:ext>
            </a:extLst>
          </p:cNvPr>
          <p:cNvSpPr>
            <a:spLocks noGrp="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3777254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3300F-391F-70BC-2E68-7E7A75A1FD2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DC854E6-8C13-F9C3-C5DB-C9D08FC5DD2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31AE99C-BF94-9FA8-F84B-206FE771F727}"/>
              </a:ext>
            </a:extLst>
          </p:cNvPr>
          <p:cNvSpPr>
            <a:spLocks noGrp="1"/>
          </p:cNvSpPr>
          <p:nvPr>
            <p:ph type="dt" sz="half" idx="10"/>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85307F50-EE57-B77E-3819-C5D49D02381B}"/>
              </a:ext>
            </a:extLst>
          </p:cNvPr>
          <p:cNvSpPr>
            <a:spLocks noGrp="1"/>
          </p:cNvSpPr>
          <p:nvPr>
            <p:ph type="sldNum" sz="quarter" idx="11"/>
          </p:nvPr>
        </p:nvSpPr>
        <p:spPr/>
        <p:txBody>
          <a:bodyPr/>
          <a:lstStyle>
            <a:lvl1pPr>
              <a:defRPr/>
            </a:lvl1pPr>
          </a:lstStyle>
          <a:p>
            <a:fld id="{881B6A4A-6E67-4F3C-9C41-011D19324D79}" type="slidenum">
              <a:rPr lang="en-US" altLang="en-US"/>
              <a:pPr/>
              <a:t>‹#›</a:t>
            </a:fld>
            <a:endParaRPr lang="en-US" altLang="en-US"/>
          </a:p>
        </p:txBody>
      </p:sp>
      <p:sp>
        <p:nvSpPr>
          <p:cNvPr id="6" name="Footer Placeholder 5">
            <a:extLst>
              <a:ext uri="{FF2B5EF4-FFF2-40B4-BE49-F238E27FC236}">
                <a16:creationId xmlns:a16="http://schemas.microsoft.com/office/drawing/2014/main" id="{8A49F1A6-E6D0-C04D-BF3B-7CE46BDD1FDA}"/>
              </a:ext>
            </a:extLst>
          </p:cNvPr>
          <p:cNvSpPr>
            <a:spLocks noGrp="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4413975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F205A-3454-69A9-53DB-C198CEE25A94}"/>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E2DC76A-CB33-0971-0BDC-25BE21CF7156}"/>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118E64B-5AA3-EFF0-1A1E-2F8D54317BC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E022C05-5CBA-67D9-6AF6-BCA2A7EEBEB1}"/>
              </a:ext>
            </a:extLst>
          </p:cNvPr>
          <p:cNvSpPr>
            <a:spLocks noGrp="1"/>
          </p:cNvSpPr>
          <p:nvPr>
            <p:ph type="dt" sz="half" idx="10"/>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09B43C94-ADC3-CCF7-A60B-2B6D9EA6BE68}"/>
              </a:ext>
            </a:extLst>
          </p:cNvPr>
          <p:cNvSpPr>
            <a:spLocks noGrp="1"/>
          </p:cNvSpPr>
          <p:nvPr>
            <p:ph type="sldNum" sz="quarter" idx="11"/>
          </p:nvPr>
        </p:nvSpPr>
        <p:spPr/>
        <p:txBody>
          <a:bodyPr/>
          <a:lstStyle>
            <a:lvl1pPr>
              <a:defRPr/>
            </a:lvl1pPr>
          </a:lstStyle>
          <a:p>
            <a:fld id="{27221214-113F-4AA2-A22E-F4DB24A549E1}" type="slidenum">
              <a:rPr lang="en-US" altLang="en-US"/>
              <a:pPr/>
              <a:t>‹#›</a:t>
            </a:fld>
            <a:endParaRPr lang="en-US" altLang="en-US"/>
          </a:p>
        </p:txBody>
      </p:sp>
      <p:sp>
        <p:nvSpPr>
          <p:cNvPr id="7" name="Footer Placeholder 6">
            <a:extLst>
              <a:ext uri="{FF2B5EF4-FFF2-40B4-BE49-F238E27FC236}">
                <a16:creationId xmlns:a16="http://schemas.microsoft.com/office/drawing/2014/main" id="{F40E569E-AA86-04CB-C7D0-DFEE4FA0F63F}"/>
              </a:ext>
            </a:extLst>
          </p:cNvPr>
          <p:cNvSpPr>
            <a:spLocks noGrp="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41825889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B793F1-8F11-E261-0432-58EED54A899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921412E-A9A0-E51A-B954-1B848B31972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D28F9B6-EC57-094C-7F13-D5FC44D9FF3B}"/>
              </a:ext>
            </a:extLst>
          </p:cNvPr>
          <p:cNvSpPr>
            <a:spLocks noGrp="1"/>
          </p:cNvSpPr>
          <p:nvPr>
            <p:ph type="dt" sz="half" idx="10"/>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EABEBD35-5C8F-B40A-7F2A-A0D537FD4887}"/>
              </a:ext>
            </a:extLst>
          </p:cNvPr>
          <p:cNvSpPr>
            <a:spLocks noGrp="1"/>
          </p:cNvSpPr>
          <p:nvPr>
            <p:ph type="sldNum" sz="quarter" idx="11"/>
          </p:nvPr>
        </p:nvSpPr>
        <p:spPr/>
        <p:txBody>
          <a:bodyPr/>
          <a:lstStyle>
            <a:lvl1pPr>
              <a:defRPr/>
            </a:lvl1pPr>
          </a:lstStyle>
          <a:p>
            <a:fld id="{E37BCF02-D14A-4F47-B8FC-6D404E7EEDDD}" type="slidenum">
              <a:rPr lang="en-US" altLang="en-US"/>
              <a:pPr/>
              <a:t>‹#›</a:t>
            </a:fld>
            <a:endParaRPr lang="en-US" altLang="en-US"/>
          </a:p>
        </p:txBody>
      </p:sp>
      <p:sp>
        <p:nvSpPr>
          <p:cNvPr id="6" name="Footer Placeholder 5">
            <a:extLst>
              <a:ext uri="{FF2B5EF4-FFF2-40B4-BE49-F238E27FC236}">
                <a16:creationId xmlns:a16="http://schemas.microsoft.com/office/drawing/2014/main" id="{2FE99C9C-5239-D1DC-182A-62506792E0D9}"/>
              </a:ext>
            </a:extLst>
          </p:cNvPr>
          <p:cNvSpPr>
            <a:spLocks noGrp="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428459967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5AECD0-26D4-EB9D-5193-72EDE2B5E76A}"/>
              </a:ext>
            </a:extLst>
          </p:cNvPr>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CAA720D-3BA9-1EDD-B71F-C28D4233A172}"/>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BC6F2FD-0FC9-3478-2B1E-8849D76F79AC}"/>
              </a:ext>
            </a:extLst>
          </p:cNvPr>
          <p:cNvSpPr>
            <a:spLocks noGrp="1"/>
          </p:cNvSpPr>
          <p:nvPr>
            <p:ph type="dt" sz="half" idx="10"/>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4AB860D8-4D71-E267-6670-C6E60C7728BA}"/>
              </a:ext>
            </a:extLst>
          </p:cNvPr>
          <p:cNvSpPr>
            <a:spLocks noGrp="1"/>
          </p:cNvSpPr>
          <p:nvPr>
            <p:ph type="sldNum" sz="quarter" idx="11"/>
          </p:nvPr>
        </p:nvSpPr>
        <p:spPr/>
        <p:txBody>
          <a:bodyPr/>
          <a:lstStyle>
            <a:lvl1pPr>
              <a:defRPr/>
            </a:lvl1pPr>
          </a:lstStyle>
          <a:p>
            <a:fld id="{41F12669-B333-405F-98B2-11D20ABAD6DD}" type="slidenum">
              <a:rPr lang="en-US" altLang="en-US"/>
              <a:pPr/>
              <a:t>‹#›</a:t>
            </a:fld>
            <a:endParaRPr lang="en-US" altLang="en-US"/>
          </a:p>
        </p:txBody>
      </p:sp>
      <p:sp>
        <p:nvSpPr>
          <p:cNvPr id="6" name="Footer Placeholder 5">
            <a:extLst>
              <a:ext uri="{FF2B5EF4-FFF2-40B4-BE49-F238E27FC236}">
                <a16:creationId xmlns:a16="http://schemas.microsoft.com/office/drawing/2014/main" id="{BFE763C8-EE1E-A475-B310-E732DCDA66FB}"/>
              </a:ext>
            </a:extLst>
          </p:cNvPr>
          <p:cNvSpPr>
            <a:spLocks noGrp="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423372090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140F9-61EE-4DF5-211E-B91203175279}"/>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5410F6B-1752-9BB8-C938-47B1423B855D}"/>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E0C73AB-EF02-9426-4B08-246AC7285402}"/>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7F72243D-C006-F2D9-C009-7680AF5CCFC1}"/>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A3AF104A-2F59-ADC0-CBD0-CA04B0CA1B0F}"/>
              </a:ext>
            </a:extLst>
          </p:cNvPr>
          <p:cNvSpPr>
            <a:spLocks noGrp="1"/>
          </p:cNvSpPr>
          <p:nvPr>
            <p:ph type="sldNum" sz="quarter" idx="12"/>
          </p:nvPr>
        </p:nvSpPr>
        <p:spPr/>
        <p:txBody>
          <a:bodyPr/>
          <a:lstStyle>
            <a:lvl1pPr>
              <a:defRPr/>
            </a:lvl1pPr>
          </a:lstStyle>
          <a:p>
            <a:fld id="{28CE15BC-DB47-445C-BDC9-3C6150B53F34}" type="slidenum">
              <a:rPr lang="en-US" altLang="en-US"/>
              <a:pPr/>
              <a:t>‹#›</a:t>
            </a:fld>
            <a:endParaRPr lang="en-US" altLang="en-US"/>
          </a:p>
        </p:txBody>
      </p:sp>
    </p:spTree>
    <p:extLst>
      <p:ext uri="{BB962C8B-B14F-4D97-AF65-F5344CB8AC3E}">
        <p14:creationId xmlns:p14="http://schemas.microsoft.com/office/powerpoint/2010/main" val="238561658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81E58-419E-A3DE-2C2B-D68011F8B3C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7129BB0-472E-4370-E366-E94632FDAB6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9B330AE-971C-EAB2-EBF8-D52D7D2A1CAF}"/>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54ACE134-AC45-F8E0-AD8F-04B8B082E58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6F574701-01FB-8B28-F28E-9A00C6E6621B}"/>
              </a:ext>
            </a:extLst>
          </p:cNvPr>
          <p:cNvSpPr>
            <a:spLocks noGrp="1"/>
          </p:cNvSpPr>
          <p:nvPr>
            <p:ph type="sldNum" sz="quarter" idx="12"/>
          </p:nvPr>
        </p:nvSpPr>
        <p:spPr/>
        <p:txBody>
          <a:bodyPr/>
          <a:lstStyle>
            <a:lvl1pPr>
              <a:defRPr/>
            </a:lvl1pPr>
          </a:lstStyle>
          <a:p>
            <a:fld id="{90BDBAD9-9766-4C63-9C79-C2B697C21F22}" type="slidenum">
              <a:rPr lang="en-US" altLang="en-US"/>
              <a:pPr/>
              <a:t>‹#›</a:t>
            </a:fld>
            <a:endParaRPr lang="en-US" altLang="en-US"/>
          </a:p>
        </p:txBody>
      </p:sp>
    </p:spTree>
    <p:extLst>
      <p:ext uri="{BB962C8B-B14F-4D97-AF65-F5344CB8AC3E}">
        <p14:creationId xmlns:p14="http://schemas.microsoft.com/office/powerpoint/2010/main" val="26792010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3BE55-CECD-BDC5-0746-F1241A4AF06C}"/>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5729696-A752-8B43-22C2-21340ADD6105}"/>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C2105878-B803-B2B0-60CE-92F9E30341BB}"/>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06785F99-EDC1-E180-DDE4-D2842B4C9B0D}"/>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65FB0B3C-6FC9-BAEF-ADF3-C46420B7A527}"/>
              </a:ext>
            </a:extLst>
          </p:cNvPr>
          <p:cNvSpPr>
            <a:spLocks noGrp="1"/>
          </p:cNvSpPr>
          <p:nvPr>
            <p:ph type="sldNum" sz="quarter" idx="12"/>
          </p:nvPr>
        </p:nvSpPr>
        <p:spPr/>
        <p:txBody>
          <a:bodyPr/>
          <a:lstStyle>
            <a:lvl1pPr>
              <a:defRPr/>
            </a:lvl1pPr>
          </a:lstStyle>
          <a:p>
            <a:fld id="{9334EA1B-40C9-4256-8E53-C248AF53E4BE}" type="slidenum">
              <a:rPr lang="en-US" altLang="en-US"/>
              <a:pPr/>
              <a:t>‹#›</a:t>
            </a:fld>
            <a:endParaRPr lang="en-US" altLang="en-US"/>
          </a:p>
        </p:txBody>
      </p:sp>
    </p:spTree>
    <p:extLst>
      <p:ext uri="{BB962C8B-B14F-4D97-AF65-F5344CB8AC3E}">
        <p14:creationId xmlns:p14="http://schemas.microsoft.com/office/powerpoint/2010/main" val="75906593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16AD8-4AA8-1899-603D-41547D6403A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73F1F83-252A-E163-2357-4A38A07F4343}"/>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7D19D8E-9A4F-A606-C409-12E4ADBCAC01}"/>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9B16515-D1E3-F0B9-5434-C52A6CD686FC}"/>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6829BA50-63A1-FEE9-11E4-70E8BFB6436C}"/>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F38B2529-7721-1D63-BD76-D8D990A4E6AB}"/>
              </a:ext>
            </a:extLst>
          </p:cNvPr>
          <p:cNvSpPr>
            <a:spLocks noGrp="1"/>
          </p:cNvSpPr>
          <p:nvPr>
            <p:ph type="sldNum" sz="quarter" idx="12"/>
          </p:nvPr>
        </p:nvSpPr>
        <p:spPr/>
        <p:txBody>
          <a:bodyPr/>
          <a:lstStyle>
            <a:lvl1pPr>
              <a:defRPr/>
            </a:lvl1pPr>
          </a:lstStyle>
          <a:p>
            <a:fld id="{1B841101-1C1F-48B3-AB21-16876652C0A8}" type="slidenum">
              <a:rPr lang="en-US" altLang="en-US"/>
              <a:pPr/>
              <a:t>‹#›</a:t>
            </a:fld>
            <a:endParaRPr lang="en-US" altLang="en-US"/>
          </a:p>
        </p:txBody>
      </p:sp>
    </p:spTree>
    <p:extLst>
      <p:ext uri="{BB962C8B-B14F-4D97-AF65-F5344CB8AC3E}">
        <p14:creationId xmlns:p14="http://schemas.microsoft.com/office/powerpoint/2010/main" val="167838206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C70DA4-4495-1F8E-C51F-55410E07D5C5}"/>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C409ABF-0A34-ADA4-560B-8F5FDC1B1DA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DEC9894-B968-5773-DAAF-99EF6A539DBF}"/>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01051D7-BD17-AF97-B1C0-FB60FED2C9C9}"/>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08A6BFF-2367-4644-BC85-171215858FB3}"/>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2E920A0-3FCC-ECAD-3264-5643F35F0ACF}"/>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0C4F2305-6B98-12D7-FBD5-F1E9476C6544}"/>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31F2E3E5-89B9-E505-27DB-7A7CD39BEEB9}"/>
              </a:ext>
            </a:extLst>
          </p:cNvPr>
          <p:cNvSpPr>
            <a:spLocks noGrp="1"/>
          </p:cNvSpPr>
          <p:nvPr>
            <p:ph type="sldNum" sz="quarter" idx="12"/>
          </p:nvPr>
        </p:nvSpPr>
        <p:spPr/>
        <p:txBody>
          <a:bodyPr/>
          <a:lstStyle>
            <a:lvl1pPr>
              <a:defRPr/>
            </a:lvl1pPr>
          </a:lstStyle>
          <a:p>
            <a:fld id="{E84B5192-128C-418E-918F-8F8C7766092B}" type="slidenum">
              <a:rPr lang="en-US" altLang="en-US"/>
              <a:pPr/>
              <a:t>‹#›</a:t>
            </a:fld>
            <a:endParaRPr lang="en-US" altLang="en-US"/>
          </a:p>
        </p:txBody>
      </p:sp>
    </p:spTree>
    <p:extLst>
      <p:ext uri="{BB962C8B-B14F-4D97-AF65-F5344CB8AC3E}">
        <p14:creationId xmlns:p14="http://schemas.microsoft.com/office/powerpoint/2010/main" val="34852984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E6449-C2D1-1706-406A-6F19EE6E848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F718B6B-0D72-FB3B-EB96-7B1779B217B5}"/>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7ABC65D4-2052-3C89-D677-60621CAD0C0F}"/>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9C9F4121-B515-7C2F-9C6C-CFAB17C6D8A0}"/>
              </a:ext>
            </a:extLst>
          </p:cNvPr>
          <p:cNvSpPr>
            <a:spLocks noGrp="1"/>
          </p:cNvSpPr>
          <p:nvPr>
            <p:ph type="sldNum" sz="quarter" idx="12"/>
          </p:nvPr>
        </p:nvSpPr>
        <p:spPr/>
        <p:txBody>
          <a:bodyPr/>
          <a:lstStyle>
            <a:lvl1pPr>
              <a:defRPr/>
            </a:lvl1pPr>
          </a:lstStyle>
          <a:p>
            <a:fld id="{5C6BDCC8-CA36-4C18-9166-C90F49CE126C}" type="slidenum">
              <a:rPr lang="en-US" altLang="en-US"/>
              <a:pPr/>
              <a:t>‹#›</a:t>
            </a:fld>
            <a:endParaRPr lang="en-US" altLang="en-US"/>
          </a:p>
        </p:txBody>
      </p:sp>
    </p:spTree>
    <p:extLst>
      <p:ext uri="{BB962C8B-B14F-4D97-AF65-F5344CB8AC3E}">
        <p14:creationId xmlns:p14="http://schemas.microsoft.com/office/powerpoint/2010/main" val="266040690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E0CB724-9B57-413A-F764-49889B8937D9}"/>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4A963E1E-DC78-2495-C7B2-41E97E1E6C43}"/>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BFCA1738-A3ED-827B-F5EF-43A1647DE709}"/>
              </a:ext>
            </a:extLst>
          </p:cNvPr>
          <p:cNvSpPr>
            <a:spLocks noGrp="1"/>
          </p:cNvSpPr>
          <p:nvPr>
            <p:ph type="sldNum" sz="quarter" idx="12"/>
          </p:nvPr>
        </p:nvSpPr>
        <p:spPr/>
        <p:txBody>
          <a:bodyPr/>
          <a:lstStyle>
            <a:lvl1pPr>
              <a:defRPr/>
            </a:lvl1pPr>
          </a:lstStyle>
          <a:p>
            <a:fld id="{58DE1CA8-0A35-46DC-8CCF-5979242F55BF}" type="slidenum">
              <a:rPr lang="en-US" altLang="en-US"/>
              <a:pPr/>
              <a:t>‹#›</a:t>
            </a:fld>
            <a:endParaRPr lang="en-US" altLang="en-US"/>
          </a:p>
        </p:txBody>
      </p:sp>
    </p:spTree>
    <p:extLst>
      <p:ext uri="{BB962C8B-B14F-4D97-AF65-F5344CB8AC3E}">
        <p14:creationId xmlns:p14="http://schemas.microsoft.com/office/powerpoint/2010/main" val="15627802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A5252A-CDF0-C2B9-11A2-A823D01EE584}"/>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7DCBEEB-3CF0-A2FC-649C-BAAB04BB35A4}"/>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D0C36F64-2275-32E2-0B27-7E678D1C8E96}"/>
              </a:ext>
            </a:extLst>
          </p:cNvPr>
          <p:cNvSpPr>
            <a:spLocks noGrp="1"/>
          </p:cNvSpPr>
          <p:nvPr>
            <p:ph type="dt" sz="half" idx="10"/>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2A56062C-69A2-8BDD-4DB0-65964FC2F623}"/>
              </a:ext>
            </a:extLst>
          </p:cNvPr>
          <p:cNvSpPr>
            <a:spLocks noGrp="1"/>
          </p:cNvSpPr>
          <p:nvPr>
            <p:ph type="sldNum" sz="quarter" idx="11"/>
          </p:nvPr>
        </p:nvSpPr>
        <p:spPr/>
        <p:txBody>
          <a:bodyPr/>
          <a:lstStyle>
            <a:lvl1pPr>
              <a:defRPr/>
            </a:lvl1pPr>
          </a:lstStyle>
          <a:p>
            <a:fld id="{FEC10CC0-97AF-4EF0-ABCB-BBDC061DE076}" type="slidenum">
              <a:rPr lang="en-US" altLang="en-US"/>
              <a:pPr/>
              <a:t>‹#›</a:t>
            </a:fld>
            <a:endParaRPr lang="en-US" altLang="en-US"/>
          </a:p>
        </p:txBody>
      </p:sp>
      <p:sp>
        <p:nvSpPr>
          <p:cNvPr id="6" name="Footer Placeholder 5">
            <a:extLst>
              <a:ext uri="{FF2B5EF4-FFF2-40B4-BE49-F238E27FC236}">
                <a16:creationId xmlns:a16="http://schemas.microsoft.com/office/drawing/2014/main" id="{B2174084-5FB9-2C95-4BB9-153F90ECE046}"/>
              </a:ext>
            </a:extLst>
          </p:cNvPr>
          <p:cNvSpPr>
            <a:spLocks noGrp="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401577467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A5FD09-F3D3-01EB-FE45-A78349999D7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FFBCB5E-72D4-83CC-402D-54C64C98401B}"/>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69BB624-5765-519A-87A9-A4CCA8F0D23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2FDB3E-E551-DAF5-7CBA-5FD65BD24A49}"/>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61E12BC7-D81A-AF32-2368-48E6A6E3BA50}"/>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A3C86FEE-1BED-398E-FD27-5A050EAA1909}"/>
              </a:ext>
            </a:extLst>
          </p:cNvPr>
          <p:cNvSpPr>
            <a:spLocks noGrp="1"/>
          </p:cNvSpPr>
          <p:nvPr>
            <p:ph type="sldNum" sz="quarter" idx="12"/>
          </p:nvPr>
        </p:nvSpPr>
        <p:spPr/>
        <p:txBody>
          <a:bodyPr/>
          <a:lstStyle>
            <a:lvl1pPr>
              <a:defRPr/>
            </a:lvl1pPr>
          </a:lstStyle>
          <a:p>
            <a:fld id="{A64F13D3-AD9B-4908-86AE-9D4AB72AB364}" type="slidenum">
              <a:rPr lang="en-US" altLang="en-US"/>
              <a:pPr/>
              <a:t>‹#›</a:t>
            </a:fld>
            <a:endParaRPr lang="en-US" altLang="en-US"/>
          </a:p>
        </p:txBody>
      </p:sp>
    </p:spTree>
    <p:extLst>
      <p:ext uri="{BB962C8B-B14F-4D97-AF65-F5344CB8AC3E}">
        <p14:creationId xmlns:p14="http://schemas.microsoft.com/office/powerpoint/2010/main" val="76199287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03FA4A-727B-E58B-CD39-8D9524C98664}"/>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CE38E20-321B-9042-4C25-FD5C774AB35B}"/>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871233C-9208-9DD9-666D-D0F9DA48B2B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6772F1A-E371-4A70-2F84-D0978B1A4752}"/>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17B450CD-4EF6-99EE-A09E-C0A345AD719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2A635027-C08A-A6DA-A90C-E7EB54668D60}"/>
              </a:ext>
            </a:extLst>
          </p:cNvPr>
          <p:cNvSpPr>
            <a:spLocks noGrp="1"/>
          </p:cNvSpPr>
          <p:nvPr>
            <p:ph type="sldNum" sz="quarter" idx="12"/>
          </p:nvPr>
        </p:nvSpPr>
        <p:spPr/>
        <p:txBody>
          <a:bodyPr/>
          <a:lstStyle>
            <a:lvl1pPr>
              <a:defRPr/>
            </a:lvl1pPr>
          </a:lstStyle>
          <a:p>
            <a:fld id="{D3334151-CADC-4942-9C87-0D14086AFE45}" type="slidenum">
              <a:rPr lang="en-US" altLang="en-US"/>
              <a:pPr/>
              <a:t>‹#›</a:t>
            </a:fld>
            <a:endParaRPr lang="en-US" altLang="en-US"/>
          </a:p>
        </p:txBody>
      </p:sp>
    </p:spTree>
    <p:extLst>
      <p:ext uri="{BB962C8B-B14F-4D97-AF65-F5344CB8AC3E}">
        <p14:creationId xmlns:p14="http://schemas.microsoft.com/office/powerpoint/2010/main" val="135461961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95CCE1-8232-BAD5-E80D-9FF6BF38D12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1CA93FE-35B1-7566-CF41-84677109B67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40A3454-FCCB-4C01-192D-531207CB86FE}"/>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76C85475-B467-8E54-17C5-AEFC3B455967}"/>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B0F95425-C1F3-3D87-BB96-1EC853650BEE}"/>
              </a:ext>
            </a:extLst>
          </p:cNvPr>
          <p:cNvSpPr>
            <a:spLocks noGrp="1"/>
          </p:cNvSpPr>
          <p:nvPr>
            <p:ph type="sldNum" sz="quarter" idx="12"/>
          </p:nvPr>
        </p:nvSpPr>
        <p:spPr/>
        <p:txBody>
          <a:bodyPr/>
          <a:lstStyle>
            <a:lvl1pPr>
              <a:defRPr/>
            </a:lvl1pPr>
          </a:lstStyle>
          <a:p>
            <a:fld id="{14D739EA-93F5-42FE-BC86-71A5F0AFE7CE}" type="slidenum">
              <a:rPr lang="en-US" altLang="en-US"/>
              <a:pPr/>
              <a:t>‹#›</a:t>
            </a:fld>
            <a:endParaRPr lang="en-US" altLang="en-US"/>
          </a:p>
        </p:txBody>
      </p:sp>
    </p:spTree>
    <p:extLst>
      <p:ext uri="{BB962C8B-B14F-4D97-AF65-F5344CB8AC3E}">
        <p14:creationId xmlns:p14="http://schemas.microsoft.com/office/powerpoint/2010/main" val="405491062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C030A7D-7387-5A75-82A4-D44E22DD8E0E}"/>
              </a:ext>
            </a:extLst>
          </p:cNvPr>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4B6A417-15E4-4981-52E1-73ADE3A834AE}"/>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EFB7E4A-1A0A-11D5-227F-464C5632E35F}"/>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521CE257-F2A8-2D1F-49DE-31DB3BBA0183}"/>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35998324-789D-A91F-C45D-0D7C8F15FBE2}"/>
              </a:ext>
            </a:extLst>
          </p:cNvPr>
          <p:cNvSpPr>
            <a:spLocks noGrp="1"/>
          </p:cNvSpPr>
          <p:nvPr>
            <p:ph type="sldNum" sz="quarter" idx="12"/>
          </p:nvPr>
        </p:nvSpPr>
        <p:spPr/>
        <p:txBody>
          <a:bodyPr/>
          <a:lstStyle>
            <a:lvl1pPr>
              <a:defRPr/>
            </a:lvl1pPr>
          </a:lstStyle>
          <a:p>
            <a:fld id="{CC967016-75A8-4265-986A-E2BBD3A62C66}" type="slidenum">
              <a:rPr lang="en-US" altLang="en-US"/>
              <a:pPr/>
              <a:t>‹#›</a:t>
            </a:fld>
            <a:endParaRPr lang="en-US" altLang="en-US"/>
          </a:p>
        </p:txBody>
      </p:sp>
    </p:spTree>
    <p:extLst>
      <p:ext uri="{BB962C8B-B14F-4D97-AF65-F5344CB8AC3E}">
        <p14:creationId xmlns:p14="http://schemas.microsoft.com/office/powerpoint/2010/main" val="1886924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D67DC-DACE-BFDE-DB85-81D2D109894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EE2CA59-6C20-8139-510D-29780026D54C}"/>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50D225E-A549-BAEA-E069-16F72D28DD35}"/>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391D90C-B659-816F-9965-9443B5F4D65A}"/>
              </a:ext>
            </a:extLst>
          </p:cNvPr>
          <p:cNvSpPr>
            <a:spLocks noGrp="1"/>
          </p:cNvSpPr>
          <p:nvPr>
            <p:ph type="dt" sz="half" idx="10"/>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FCC9679F-6074-9F26-B1BA-F43486F363A4}"/>
              </a:ext>
            </a:extLst>
          </p:cNvPr>
          <p:cNvSpPr>
            <a:spLocks noGrp="1"/>
          </p:cNvSpPr>
          <p:nvPr>
            <p:ph type="sldNum" sz="quarter" idx="11"/>
          </p:nvPr>
        </p:nvSpPr>
        <p:spPr/>
        <p:txBody>
          <a:bodyPr/>
          <a:lstStyle>
            <a:lvl1pPr>
              <a:defRPr/>
            </a:lvl1pPr>
          </a:lstStyle>
          <a:p>
            <a:fld id="{42BAAF71-68B7-479B-84D0-60E30E604C14}" type="slidenum">
              <a:rPr lang="en-US" altLang="en-US"/>
              <a:pPr/>
              <a:t>‹#›</a:t>
            </a:fld>
            <a:endParaRPr lang="en-US" altLang="en-US"/>
          </a:p>
        </p:txBody>
      </p:sp>
      <p:sp>
        <p:nvSpPr>
          <p:cNvPr id="7" name="Footer Placeholder 6">
            <a:extLst>
              <a:ext uri="{FF2B5EF4-FFF2-40B4-BE49-F238E27FC236}">
                <a16:creationId xmlns:a16="http://schemas.microsoft.com/office/drawing/2014/main" id="{21F1CDB9-6372-4FE4-6105-43E1B7841962}"/>
              </a:ext>
            </a:extLst>
          </p:cNvPr>
          <p:cNvSpPr>
            <a:spLocks noGrp="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4132104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DE739-B5AD-8792-DAD0-76CE9D354838}"/>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3FA952A-AA73-24B3-B815-B65BE04F7713}"/>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B0DBDFE-90D2-07AE-A2E6-A95039719881}"/>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514EF91-BA44-FF3E-DF5B-48CFD211FE69}"/>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153C20D-599B-0D2D-B542-D45DAB37A1D6}"/>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053A4CA-4DA0-C7EA-20B5-A2E89B53A84C}"/>
              </a:ext>
            </a:extLst>
          </p:cNvPr>
          <p:cNvSpPr>
            <a:spLocks noGrp="1"/>
          </p:cNvSpPr>
          <p:nvPr>
            <p:ph type="dt" sz="half" idx="10"/>
          </p:nvPr>
        </p:nvSpPr>
        <p:spPr/>
        <p:txBody>
          <a:bodyPr/>
          <a:lstStyle>
            <a:lvl1pPr>
              <a:defRPr/>
            </a:lvl1pPr>
          </a:lstStyle>
          <a:p>
            <a:endParaRPr lang="en-US" altLang="en-US"/>
          </a:p>
        </p:txBody>
      </p:sp>
      <p:sp>
        <p:nvSpPr>
          <p:cNvPr id="8" name="Slide Number Placeholder 7">
            <a:extLst>
              <a:ext uri="{FF2B5EF4-FFF2-40B4-BE49-F238E27FC236}">
                <a16:creationId xmlns:a16="http://schemas.microsoft.com/office/drawing/2014/main" id="{7EB1500F-038C-87F8-4F45-69AD3B67DED9}"/>
              </a:ext>
            </a:extLst>
          </p:cNvPr>
          <p:cNvSpPr>
            <a:spLocks noGrp="1"/>
          </p:cNvSpPr>
          <p:nvPr>
            <p:ph type="sldNum" sz="quarter" idx="11"/>
          </p:nvPr>
        </p:nvSpPr>
        <p:spPr/>
        <p:txBody>
          <a:bodyPr/>
          <a:lstStyle>
            <a:lvl1pPr>
              <a:defRPr/>
            </a:lvl1pPr>
          </a:lstStyle>
          <a:p>
            <a:fld id="{97EEB022-1D30-4CE1-B8E8-D08633C653F3}" type="slidenum">
              <a:rPr lang="en-US" altLang="en-US"/>
              <a:pPr/>
              <a:t>‹#›</a:t>
            </a:fld>
            <a:endParaRPr lang="en-US" altLang="en-US"/>
          </a:p>
        </p:txBody>
      </p:sp>
      <p:sp>
        <p:nvSpPr>
          <p:cNvPr id="9" name="Footer Placeholder 8">
            <a:extLst>
              <a:ext uri="{FF2B5EF4-FFF2-40B4-BE49-F238E27FC236}">
                <a16:creationId xmlns:a16="http://schemas.microsoft.com/office/drawing/2014/main" id="{B944B83D-4CF9-B963-F8C5-F56674F76C57}"/>
              </a:ext>
            </a:extLst>
          </p:cNvPr>
          <p:cNvSpPr>
            <a:spLocks noGrp="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3109719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D69A18-6524-00F8-8A87-107C7C69FEB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E09F6AE-4256-DE6D-8E5A-2697496D387E}"/>
              </a:ext>
            </a:extLst>
          </p:cNvPr>
          <p:cNvSpPr>
            <a:spLocks noGrp="1"/>
          </p:cNvSpPr>
          <p:nvPr>
            <p:ph type="dt" sz="half" idx="10"/>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AB1EB361-739F-B330-ACAC-DE5BEFB8029E}"/>
              </a:ext>
            </a:extLst>
          </p:cNvPr>
          <p:cNvSpPr>
            <a:spLocks noGrp="1"/>
          </p:cNvSpPr>
          <p:nvPr>
            <p:ph type="sldNum" sz="quarter" idx="11"/>
          </p:nvPr>
        </p:nvSpPr>
        <p:spPr/>
        <p:txBody>
          <a:bodyPr/>
          <a:lstStyle>
            <a:lvl1pPr>
              <a:defRPr/>
            </a:lvl1pPr>
          </a:lstStyle>
          <a:p>
            <a:fld id="{D9FA3686-734F-465C-BF8F-19390D44FC12}" type="slidenum">
              <a:rPr lang="en-US" altLang="en-US"/>
              <a:pPr/>
              <a:t>‹#›</a:t>
            </a:fld>
            <a:endParaRPr lang="en-US" altLang="en-US"/>
          </a:p>
        </p:txBody>
      </p:sp>
      <p:sp>
        <p:nvSpPr>
          <p:cNvPr id="5" name="Footer Placeholder 4">
            <a:extLst>
              <a:ext uri="{FF2B5EF4-FFF2-40B4-BE49-F238E27FC236}">
                <a16:creationId xmlns:a16="http://schemas.microsoft.com/office/drawing/2014/main" id="{67E136EF-ED04-0F60-F08F-7AD8EB86AC99}"/>
              </a:ext>
            </a:extLst>
          </p:cNvPr>
          <p:cNvSpPr>
            <a:spLocks noGrp="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752036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047F9E3-7CD3-E624-1D5D-D6CB7CB202DD}"/>
              </a:ext>
            </a:extLst>
          </p:cNvPr>
          <p:cNvSpPr>
            <a:spLocks noGrp="1"/>
          </p:cNvSpPr>
          <p:nvPr>
            <p:ph type="dt" sz="half" idx="10"/>
          </p:nvPr>
        </p:nvSpPr>
        <p:spPr/>
        <p:txBody>
          <a:bodyPr/>
          <a:lstStyle>
            <a:lvl1pPr>
              <a:defRPr/>
            </a:lvl1pPr>
          </a:lstStyle>
          <a:p>
            <a:endParaRPr lang="en-US" altLang="en-US"/>
          </a:p>
        </p:txBody>
      </p:sp>
      <p:sp>
        <p:nvSpPr>
          <p:cNvPr id="3" name="Slide Number Placeholder 2">
            <a:extLst>
              <a:ext uri="{FF2B5EF4-FFF2-40B4-BE49-F238E27FC236}">
                <a16:creationId xmlns:a16="http://schemas.microsoft.com/office/drawing/2014/main" id="{2E29FBA1-FAEE-5ED0-75D5-14A03635D407}"/>
              </a:ext>
            </a:extLst>
          </p:cNvPr>
          <p:cNvSpPr>
            <a:spLocks noGrp="1"/>
          </p:cNvSpPr>
          <p:nvPr>
            <p:ph type="sldNum" sz="quarter" idx="11"/>
          </p:nvPr>
        </p:nvSpPr>
        <p:spPr/>
        <p:txBody>
          <a:bodyPr/>
          <a:lstStyle>
            <a:lvl1pPr>
              <a:defRPr/>
            </a:lvl1pPr>
          </a:lstStyle>
          <a:p>
            <a:fld id="{5639F385-C3E6-45E6-80E0-48E4AA26707B}" type="slidenum">
              <a:rPr lang="en-US" altLang="en-US"/>
              <a:pPr/>
              <a:t>‹#›</a:t>
            </a:fld>
            <a:endParaRPr lang="en-US" altLang="en-US"/>
          </a:p>
        </p:txBody>
      </p:sp>
      <p:sp>
        <p:nvSpPr>
          <p:cNvPr id="4" name="Footer Placeholder 3">
            <a:extLst>
              <a:ext uri="{FF2B5EF4-FFF2-40B4-BE49-F238E27FC236}">
                <a16:creationId xmlns:a16="http://schemas.microsoft.com/office/drawing/2014/main" id="{3FDE4967-154D-8A21-9291-A293D963A26A}"/>
              </a:ext>
            </a:extLst>
          </p:cNvPr>
          <p:cNvSpPr>
            <a:spLocks noGrp="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2167123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40CDC3-AAF3-C8CC-711A-25CAABCA86A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72875FB-B0EF-7AC1-6813-5DC54FB5CADD}"/>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C7A4B74-E108-9A35-7AE5-8A90EC05825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CC072BF-6413-1703-6550-CF39A234F94C}"/>
              </a:ext>
            </a:extLst>
          </p:cNvPr>
          <p:cNvSpPr>
            <a:spLocks noGrp="1"/>
          </p:cNvSpPr>
          <p:nvPr>
            <p:ph type="dt" sz="half" idx="10"/>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40694D5-7A41-AC02-2F72-D80F2591FCCF}"/>
              </a:ext>
            </a:extLst>
          </p:cNvPr>
          <p:cNvSpPr>
            <a:spLocks noGrp="1"/>
          </p:cNvSpPr>
          <p:nvPr>
            <p:ph type="sldNum" sz="quarter" idx="11"/>
          </p:nvPr>
        </p:nvSpPr>
        <p:spPr/>
        <p:txBody>
          <a:bodyPr/>
          <a:lstStyle>
            <a:lvl1pPr>
              <a:defRPr/>
            </a:lvl1pPr>
          </a:lstStyle>
          <a:p>
            <a:fld id="{C86C19A7-C7CD-4356-8E95-555B21BCDC25}" type="slidenum">
              <a:rPr lang="en-US" altLang="en-US"/>
              <a:pPr/>
              <a:t>‹#›</a:t>
            </a:fld>
            <a:endParaRPr lang="en-US" altLang="en-US"/>
          </a:p>
        </p:txBody>
      </p:sp>
      <p:sp>
        <p:nvSpPr>
          <p:cNvPr id="7" name="Footer Placeholder 6">
            <a:extLst>
              <a:ext uri="{FF2B5EF4-FFF2-40B4-BE49-F238E27FC236}">
                <a16:creationId xmlns:a16="http://schemas.microsoft.com/office/drawing/2014/main" id="{3B081C6A-C937-DF29-623B-450B33DBE785}"/>
              </a:ext>
            </a:extLst>
          </p:cNvPr>
          <p:cNvSpPr>
            <a:spLocks noGrp="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1309784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946DC-8130-9E57-43D0-BDD94C71CAFD}"/>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050A843-320E-8154-4259-9F9B7436D75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4354575-9E8D-A78A-064B-F1B180926CE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7E17E4-3C67-1879-E107-6D162733BF86}"/>
              </a:ext>
            </a:extLst>
          </p:cNvPr>
          <p:cNvSpPr>
            <a:spLocks noGrp="1"/>
          </p:cNvSpPr>
          <p:nvPr>
            <p:ph type="dt" sz="half" idx="10"/>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0B2ECF8E-FC24-63EC-2D42-21A6B879C47D}"/>
              </a:ext>
            </a:extLst>
          </p:cNvPr>
          <p:cNvSpPr>
            <a:spLocks noGrp="1"/>
          </p:cNvSpPr>
          <p:nvPr>
            <p:ph type="sldNum" sz="quarter" idx="11"/>
          </p:nvPr>
        </p:nvSpPr>
        <p:spPr/>
        <p:txBody>
          <a:bodyPr/>
          <a:lstStyle>
            <a:lvl1pPr>
              <a:defRPr/>
            </a:lvl1pPr>
          </a:lstStyle>
          <a:p>
            <a:fld id="{8A9F331B-5602-4337-A984-D576F50C2AD1}" type="slidenum">
              <a:rPr lang="en-US" altLang="en-US"/>
              <a:pPr/>
              <a:t>‹#›</a:t>
            </a:fld>
            <a:endParaRPr lang="en-US" altLang="en-US"/>
          </a:p>
        </p:txBody>
      </p:sp>
      <p:sp>
        <p:nvSpPr>
          <p:cNvPr id="7" name="Footer Placeholder 6">
            <a:extLst>
              <a:ext uri="{FF2B5EF4-FFF2-40B4-BE49-F238E27FC236}">
                <a16:creationId xmlns:a16="http://schemas.microsoft.com/office/drawing/2014/main" id="{3C4F3445-93B3-3EAF-D5AC-D5CB04BEC823}"/>
              </a:ext>
            </a:extLst>
          </p:cNvPr>
          <p:cNvSpPr>
            <a:spLocks noGrp="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1764057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F29CA426-4EF8-74C4-37E3-22CFD54F7D3E}"/>
              </a:ext>
            </a:extLst>
          </p:cNvPr>
          <p:cNvSpPr>
            <a:spLocks noGrp="1" noChangeArrowheads="1"/>
          </p:cNvSpPr>
          <p:nvPr>
            <p:ph type="dt" sz="half" idx="2"/>
          </p:nvPr>
        </p:nvSpPr>
        <p:spPr bwMode="auto">
          <a:xfrm>
            <a:off x="457200" y="625157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panose="020B0604020202020204" pitchFamily="34" charset="0"/>
              </a:defRPr>
            </a:lvl1pPr>
          </a:lstStyle>
          <a:p>
            <a:endParaRPr lang="en-US" altLang="en-US"/>
          </a:p>
        </p:txBody>
      </p:sp>
      <p:sp>
        <p:nvSpPr>
          <p:cNvPr id="4099" name="Rectangle 3">
            <a:extLst>
              <a:ext uri="{FF2B5EF4-FFF2-40B4-BE49-F238E27FC236}">
                <a16:creationId xmlns:a16="http://schemas.microsoft.com/office/drawing/2014/main" id="{82A92829-2FAC-9D39-DF13-83C94E2ACE57}"/>
              </a:ext>
            </a:extLst>
          </p:cNvPr>
          <p:cNvSpPr>
            <a:spLocks noGrp="1" noChangeArrowheads="1"/>
          </p:cNvSpPr>
          <p:nvPr>
            <p:ph type="sldNum" sz="quarter" idx="4"/>
          </p:nvPr>
        </p:nvSpPr>
        <p:spPr bwMode="auto">
          <a:xfrm>
            <a:off x="6553200" y="624840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500D1ABF-0F55-4B2A-A206-1262ACFB76CC}" type="slidenum">
              <a:rPr lang="en-US" altLang="en-US"/>
              <a:pPr/>
              <a:t>‹#›</a:t>
            </a:fld>
            <a:endParaRPr lang="en-US" altLang="en-US"/>
          </a:p>
        </p:txBody>
      </p:sp>
      <p:grpSp>
        <p:nvGrpSpPr>
          <p:cNvPr id="4100" name="Group 4">
            <a:extLst>
              <a:ext uri="{FF2B5EF4-FFF2-40B4-BE49-F238E27FC236}">
                <a16:creationId xmlns:a16="http://schemas.microsoft.com/office/drawing/2014/main" id="{F022A1C5-8983-B1EB-880C-921A5900DEC7}"/>
              </a:ext>
            </a:extLst>
          </p:cNvPr>
          <p:cNvGrpSpPr>
            <a:grpSpLocks/>
          </p:cNvGrpSpPr>
          <p:nvPr/>
        </p:nvGrpSpPr>
        <p:grpSpPr bwMode="auto">
          <a:xfrm>
            <a:off x="0" y="0"/>
            <a:ext cx="9140825" cy="6850063"/>
            <a:chOff x="0" y="0"/>
            <a:chExt cx="5758" cy="4315"/>
          </a:xfrm>
        </p:grpSpPr>
        <p:grpSp>
          <p:nvGrpSpPr>
            <p:cNvPr id="4101" name="Group 5">
              <a:extLst>
                <a:ext uri="{FF2B5EF4-FFF2-40B4-BE49-F238E27FC236}">
                  <a16:creationId xmlns:a16="http://schemas.microsoft.com/office/drawing/2014/main" id="{748D67C8-911B-B958-EA86-A6D02396AB89}"/>
                </a:ext>
              </a:extLst>
            </p:cNvPr>
            <p:cNvGrpSpPr>
              <a:grpSpLocks/>
            </p:cNvGrpSpPr>
            <p:nvPr userDrawn="1"/>
          </p:nvGrpSpPr>
          <p:grpSpPr bwMode="auto">
            <a:xfrm>
              <a:off x="1728" y="2230"/>
              <a:ext cx="4027" cy="2085"/>
              <a:chOff x="1728" y="2230"/>
              <a:chExt cx="4027" cy="2085"/>
            </a:xfrm>
          </p:grpSpPr>
          <p:sp>
            <p:nvSpPr>
              <p:cNvPr id="4102" name="Freeform 6">
                <a:extLst>
                  <a:ext uri="{FF2B5EF4-FFF2-40B4-BE49-F238E27FC236}">
                    <a16:creationId xmlns:a16="http://schemas.microsoft.com/office/drawing/2014/main" id="{990589A5-1B08-45BD-5A23-7BFD63E6A567}"/>
                  </a:ext>
                </a:extLst>
              </p:cNvPr>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03" name="Freeform 7">
                <a:extLst>
                  <a:ext uri="{FF2B5EF4-FFF2-40B4-BE49-F238E27FC236}">
                    <a16:creationId xmlns:a16="http://schemas.microsoft.com/office/drawing/2014/main" id="{37333864-BD3A-3AF9-BAC7-F8C517E7D88E}"/>
                  </a:ext>
                </a:extLst>
              </p:cNvPr>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04" name="Freeform 8">
                <a:extLst>
                  <a:ext uri="{FF2B5EF4-FFF2-40B4-BE49-F238E27FC236}">
                    <a16:creationId xmlns:a16="http://schemas.microsoft.com/office/drawing/2014/main" id="{6F4B865E-3DBA-E8A8-12F5-DCBADE59D5BC}"/>
                  </a:ext>
                </a:extLst>
              </p:cNvPr>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05" name="Freeform 9">
                <a:extLst>
                  <a:ext uri="{FF2B5EF4-FFF2-40B4-BE49-F238E27FC236}">
                    <a16:creationId xmlns:a16="http://schemas.microsoft.com/office/drawing/2014/main" id="{78C49111-2173-227B-1B59-EF625BE38E52}"/>
                  </a:ext>
                </a:extLst>
              </p:cNvPr>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06" name="Freeform 10">
                <a:extLst>
                  <a:ext uri="{FF2B5EF4-FFF2-40B4-BE49-F238E27FC236}">
                    <a16:creationId xmlns:a16="http://schemas.microsoft.com/office/drawing/2014/main" id="{60DB9E3C-948A-4EAE-6BF0-0641AAD32656}"/>
                  </a:ext>
                </a:extLst>
              </p:cNvPr>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4107" name="Freeform 11">
              <a:extLst>
                <a:ext uri="{FF2B5EF4-FFF2-40B4-BE49-F238E27FC236}">
                  <a16:creationId xmlns:a16="http://schemas.microsoft.com/office/drawing/2014/main" id="{D8B2EB00-6DFB-60FD-CEC5-77BC167CAB54}"/>
                </a:ext>
              </a:extLst>
            </p:cNvPr>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08" name="Freeform 12">
              <a:extLst>
                <a:ext uri="{FF2B5EF4-FFF2-40B4-BE49-F238E27FC236}">
                  <a16:creationId xmlns:a16="http://schemas.microsoft.com/office/drawing/2014/main" id="{AEE6F6D3-0E6E-922D-B311-3DEA5518EDE8}"/>
                </a:ext>
              </a:extLst>
            </p:cNvPr>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Lst>
              <a:ahLst/>
              <a:cxnLst>
                <a:cxn ang="0">
                  <a:pos x="T0" y="T1"/>
                </a:cxn>
                <a:cxn ang="0">
                  <a:pos x="T2" y="T3"/>
                </a:cxn>
                <a:cxn ang="0">
                  <a:pos x="T4" y="T5"/>
                </a:cxn>
                <a:cxn ang="0">
                  <a:pos x="T6" y="T7"/>
                </a:cxn>
                <a:cxn ang="0">
                  <a:pos x="T8" y="T9"/>
                </a:cxn>
                <a:cxn ang="0">
                  <a:pos x="T10" y="T11"/>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4109" name="Rectangle 13">
            <a:extLst>
              <a:ext uri="{FF2B5EF4-FFF2-40B4-BE49-F238E27FC236}">
                <a16:creationId xmlns:a16="http://schemas.microsoft.com/office/drawing/2014/main" id="{059A73B2-ABED-0C4D-FE8A-84E6D73517BD}"/>
              </a:ext>
            </a:extLst>
          </p:cNvPr>
          <p:cNvSpPr>
            <a:spLocks noGrp="1" noRot="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4110" name="Rectangle 14">
            <a:extLst>
              <a:ext uri="{FF2B5EF4-FFF2-40B4-BE49-F238E27FC236}">
                <a16:creationId xmlns:a16="http://schemas.microsoft.com/office/drawing/2014/main" id="{CB7776EF-65EE-8BA0-86BF-75DD10DD9369}"/>
              </a:ext>
            </a:extLst>
          </p:cNvPr>
          <p:cNvSpPr>
            <a:spLocks noGrp="1" noChangeArrowheads="1"/>
          </p:cNvSpPr>
          <p:nvPr>
            <p:ph type="ftr" sz="quarter" idx="3"/>
          </p:nvPr>
        </p:nvSpPr>
        <p:spPr bwMode="auto">
          <a:xfrm>
            <a:off x="3124200" y="6248400"/>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latin typeface="Arial" panose="020B0604020202020204" pitchFamily="34" charset="0"/>
              </a:defRPr>
            </a:lvl1pPr>
          </a:lstStyle>
          <a:p>
            <a:endParaRPr lang="en-US" altLang="en-US"/>
          </a:p>
        </p:txBody>
      </p:sp>
      <p:sp>
        <p:nvSpPr>
          <p:cNvPr id="4111" name="Rectangle 15">
            <a:extLst>
              <a:ext uri="{FF2B5EF4-FFF2-40B4-BE49-F238E27FC236}">
                <a16:creationId xmlns:a16="http://schemas.microsoft.com/office/drawing/2014/main" id="{EB33A7FF-F0E2-D6EC-6C53-6E677ACDF8F1}"/>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dk2" tx1="lt1" bg2="dk1" tx2="lt2" accent1="accent1" accent2="accent2" accent3="accent3" accent4="accent4" accent5="accent5" accent6="accent6" hlink="hlink" folHlink="folHlink"/>
  <p:sldLayoutIdLst>
    <p:sldLayoutId id="2147483650"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Lst>
  <p:txStyles>
    <p:titleStyle>
      <a:lvl1pPr algn="ctr" rtl="0" fontAlgn="base">
        <a:spcBef>
          <a:spcPct val="0"/>
        </a:spcBef>
        <a:spcAft>
          <a:spcPct val="0"/>
        </a:spcAft>
        <a:defRPr sz="4400" b="1"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cs typeface="Arial" panose="020B0604020202020204" pitchFamily="34" charset="0"/>
        </a:defRPr>
      </a:lvl2pPr>
      <a:lvl3pPr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cs typeface="Arial" panose="020B0604020202020204" pitchFamily="34" charset="0"/>
        </a:defRPr>
      </a:lvl3pPr>
      <a:lvl4pPr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cs typeface="Arial" panose="020B0604020202020204" pitchFamily="34" charset="0"/>
        </a:defRPr>
      </a:lvl4pPr>
      <a:lvl5pPr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cs typeface="Arial" panose="020B0604020202020204" pitchFamily="34"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cs typeface="Arial" panose="020B0604020202020204" pitchFamily="34"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cs typeface="Arial" panose="020B0604020202020204" pitchFamily="34"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cs typeface="Arial" panose="020B0604020202020204" pitchFamily="34"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cs typeface="Arial" panose="020B0604020202020204" pitchFamily="34" charset="0"/>
        </a:defRPr>
      </a:lvl9pPr>
    </p:titleStyle>
    <p:bodyStyle>
      <a:lvl1pPr marL="342900" indent="-342900" algn="l" rtl="0" fontAlgn="base">
        <a:spcBef>
          <a:spcPct val="20000"/>
        </a:spcBef>
        <a:spcAft>
          <a:spcPct val="0"/>
        </a:spcAft>
        <a:buClr>
          <a:schemeClr val="hlink"/>
        </a:buClr>
        <a:buSzPct val="70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accent2"/>
        </a:buClr>
        <a:buSzPct val="70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tx2"/>
        </a:buClr>
        <a:buSzPct val="70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accent2"/>
        </a:buClr>
        <a:buSzPct val="70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SzPct val="70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1315CB70-0302-126A-86B3-E9402968FBCD}"/>
              </a:ext>
            </a:extLst>
          </p:cNvPr>
          <p:cNvSpPr>
            <a:spLocks noGrp="1" noChangeArrowheads="1"/>
          </p:cNvSpPr>
          <p:nvPr>
            <p:ph type="dt" sz="half" idx="2"/>
          </p:nvPr>
        </p:nvSpPr>
        <p:spPr bwMode="auto">
          <a:xfrm>
            <a:off x="457200" y="625157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panose="020B0604020202020204" pitchFamily="34" charset="0"/>
              </a:defRPr>
            </a:lvl1pPr>
          </a:lstStyle>
          <a:p>
            <a:endParaRPr lang="en-US" altLang="en-US"/>
          </a:p>
        </p:txBody>
      </p:sp>
      <p:sp>
        <p:nvSpPr>
          <p:cNvPr id="23555" name="Rectangle 3">
            <a:extLst>
              <a:ext uri="{FF2B5EF4-FFF2-40B4-BE49-F238E27FC236}">
                <a16:creationId xmlns:a16="http://schemas.microsoft.com/office/drawing/2014/main" id="{D725B804-5AA8-69AD-5CA4-EF90A5D7577C}"/>
              </a:ext>
            </a:extLst>
          </p:cNvPr>
          <p:cNvSpPr>
            <a:spLocks noGrp="1" noChangeArrowheads="1"/>
          </p:cNvSpPr>
          <p:nvPr>
            <p:ph type="sldNum" sz="quarter" idx="4"/>
          </p:nvPr>
        </p:nvSpPr>
        <p:spPr bwMode="auto">
          <a:xfrm>
            <a:off x="6553200" y="624840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F7C863E4-BDFF-41AF-AEAC-93C3DEA7C879}" type="slidenum">
              <a:rPr lang="en-US" altLang="en-US"/>
              <a:pPr/>
              <a:t>‹#›</a:t>
            </a:fld>
            <a:endParaRPr lang="en-US" altLang="en-US"/>
          </a:p>
        </p:txBody>
      </p:sp>
      <p:grpSp>
        <p:nvGrpSpPr>
          <p:cNvPr id="23556" name="Group 4">
            <a:extLst>
              <a:ext uri="{FF2B5EF4-FFF2-40B4-BE49-F238E27FC236}">
                <a16:creationId xmlns:a16="http://schemas.microsoft.com/office/drawing/2014/main" id="{A20A6282-A9A1-2882-7D5B-04B4066CAE9F}"/>
              </a:ext>
            </a:extLst>
          </p:cNvPr>
          <p:cNvGrpSpPr>
            <a:grpSpLocks/>
          </p:cNvGrpSpPr>
          <p:nvPr/>
        </p:nvGrpSpPr>
        <p:grpSpPr bwMode="auto">
          <a:xfrm>
            <a:off x="0" y="0"/>
            <a:ext cx="9140825" cy="6850063"/>
            <a:chOff x="0" y="0"/>
            <a:chExt cx="5758" cy="4315"/>
          </a:xfrm>
        </p:grpSpPr>
        <p:grpSp>
          <p:nvGrpSpPr>
            <p:cNvPr id="23557" name="Group 5">
              <a:extLst>
                <a:ext uri="{FF2B5EF4-FFF2-40B4-BE49-F238E27FC236}">
                  <a16:creationId xmlns:a16="http://schemas.microsoft.com/office/drawing/2014/main" id="{4861D393-9592-905D-B960-D04D9AD4DA31}"/>
                </a:ext>
              </a:extLst>
            </p:cNvPr>
            <p:cNvGrpSpPr>
              <a:grpSpLocks/>
            </p:cNvGrpSpPr>
            <p:nvPr userDrawn="1"/>
          </p:nvGrpSpPr>
          <p:grpSpPr bwMode="auto">
            <a:xfrm>
              <a:off x="1728" y="2230"/>
              <a:ext cx="4027" cy="2085"/>
              <a:chOff x="1728" y="2230"/>
              <a:chExt cx="4027" cy="2085"/>
            </a:xfrm>
          </p:grpSpPr>
          <p:sp>
            <p:nvSpPr>
              <p:cNvPr id="23558" name="Freeform 6">
                <a:extLst>
                  <a:ext uri="{FF2B5EF4-FFF2-40B4-BE49-F238E27FC236}">
                    <a16:creationId xmlns:a16="http://schemas.microsoft.com/office/drawing/2014/main" id="{4BB3FC67-7424-FD11-944B-89A951BE7822}"/>
                  </a:ext>
                </a:extLst>
              </p:cNvPr>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3559" name="Freeform 7">
                <a:extLst>
                  <a:ext uri="{FF2B5EF4-FFF2-40B4-BE49-F238E27FC236}">
                    <a16:creationId xmlns:a16="http://schemas.microsoft.com/office/drawing/2014/main" id="{286818F6-7C9A-2FEA-2C2E-A405EABEB37E}"/>
                  </a:ext>
                </a:extLst>
              </p:cNvPr>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3560" name="Freeform 8">
                <a:extLst>
                  <a:ext uri="{FF2B5EF4-FFF2-40B4-BE49-F238E27FC236}">
                    <a16:creationId xmlns:a16="http://schemas.microsoft.com/office/drawing/2014/main" id="{222B53AC-88B9-0540-C6FF-07B7FE18AE27}"/>
                  </a:ext>
                </a:extLst>
              </p:cNvPr>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3561" name="Freeform 9">
                <a:extLst>
                  <a:ext uri="{FF2B5EF4-FFF2-40B4-BE49-F238E27FC236}">
                    <a16:creationId xmlns:a16="http://schemas.microsoft.com/office/drawing/2014/main" id="{27C274A5-A27F-0E94-1F83-4A21E7FFCA3D}"/>
                  </a:ext>
                </a:extLst>
              </p:cNvPr>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3562" name="Freeform 10">
                <a:extLst>
                  <a:ext uri="{FF2B5EF4-FFF2-40B4-BE49-F238E27FC236}">
                    <a16:creationId xmlns:a16="http://schemas.microsoft.com/office/drawing/2014/main" id="{D49A29F8-6208-A184-597B-DE24F72E5FCF}"/>
                  </a:ext>
                </a:extLst>
              </p:cNvPr>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23563" name="Freeform 11">
              <a:extLst>
                <a:ext uri="{FF2B5EF4-FFF2-40B4-BE49-F238E27FC236}">
                  <a16:creationId xmlns:a16="http://schemas.microsoft.com/office/drawing/2014/main" id="{7C723C4B-DA85-989E-81DA-F1897F6D81D4}"/>
                </a:ext>
              </a:extLst>
            </p:cNvPr>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3564" name="Freeform 12">
              <a:extLst>
                <a:ext uri="{FF2B5EF4-FFF2-40B4-BE49-F238E27FC236}">
                  <a16:creationId xmlns:a16="http://schemas.microsoft.com/office/drawing/2014/main" id="{EFD9DCA4-0F57-B24E-8CC8-4C65D3585669}"/>
                </a:ext>
              </a:extLst>
            </p:cNvPr>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Lst>
              <a:ahLst/>
              <a:cxnLst>
                <a:cxn ang="0">
                  <a:pos x="T0" y="T1"/>
                </a:cxn>
                <a:cxn ang="0">
                  <a:pos x="T2" y="T3"/>
                </a:cxn>
                <a:cxn ang="0">
                  <a:pos x="T4" y="T5"/>
                </a:cxn>
                <a:cxn ang="0">
                  <a:pos x="T6" y="T7"/>
                </a:cxn>
                <a:cxn ang="0">
                  <a:pos x="T8" y="T9"/>
                </a:cxn>
                <a:cxn ang="0">
                  <a:pos x="T10" y="T11"/>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23565" name="Rectangle 13">
            <a:extLst>
              <a:ext uri="{FF2B5EF4-FFF2-40B4-BE49-F238E27FC236}">
                <a16:creationId xmlns:a16="http://schemas.microsoft.com/office/drawing/2014/main" id="{B0DEDD32-003A-68CA-8660-D3A86FE82181}"/>
              </a:ext>
            </a:extLst>
          </p:cNvPr>
          <p:cNvSpPr>
            <a:spLocks noGrp="1" noRot="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3566" name="Rectangle 14">
            <a:extLst>
              <a:ext uri="{FF2B5EF4-FFF2-40B4-BE49-F238E27FC236}">
                <a16:creationId xmlns:a16="http://schemas.microsoft.com/office/drawing/2014/main" id="{CDC079C3-9612-6D0C-6257-ED6B59732A80}"/>
              </a:ext>
            </a:extLst>
          </p:cNvPr>
          <p:cNvSpPr>
            <a:spLocks noGrp="1" noChangeArrowheads="1"/>
          </p:cNvSpPr>
          <p:nvPr>
            <p:ph type="ftr" sz="quarter" idx="3"/>
          </p:nvPr>
        </p:nvSpPr>
        <p:spPr bwMode="auto">
          <a:xfrm>
            <a:off x="3124200" y="6248400"/>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latin typeface="Arial" panose="020B0604020202020204" pitchFamily="34" charset="0"/>
              </a:defRPr>
            </a:lvl1pPr>
          </a:lstStyle>
          <a:p>
            <a:endParaRPr lang="en-US" altLang="en-US"/>
          </a:p>
        </p:txBody>
      </p:sp>
      <p:sp>
        <p:nvSpPr>
          <p:cNvPr id="23567" name="Rectangle 15">
            <a:extLst>
              <a:ext uri="{FF2B5EF4-FFF2-40B4-BE49-F238E27FC236}">
                <a16:creationId xmlns:a16="http://schemas.microsoft.com/office/drawing/2014/main" id="{EA4F63ED-F0C6-5789-D383-E19B402813A0}"/>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dk2" tx1="lt1" bg2="dk1" tx2="lt2" accent1="accent1" accent2="accent2" accent3="accent3" accent4="accent4" accent5="accent5" accent6="accent6" hlink="hlink" folHlink="folHlink"/>
  <p:sldLayoutIdLst>
    <p:sldLayoutId id="2147483653"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ctr" rtl="0" fontAlgn="base">
        <a:spcBef>
          <a:spcPct val="0"/>
        </a:spcBef>
        <a:spcAft>
          <a:spcPct val="0"/>
        </a:spcAft>
        <a:defRPr sz="4400" b="1"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cs typeface="Arial" panose="020B0604020202020204" pitchFamily="34" charset="0"/>
        </a:defRPr>
      </a:lvl2pPr>
      <a:lvl3pPr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cs typeface="Arial" panose="020B0604020202020204" pitchFamily="34" charset="0"/>
        </a:defRPr>
      </a:lvl3pPr>
      <a:lvl4pPr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cs typeface="Arial" panose="020B0604020202020204" pitchFamily="34" charset="0"/>
        </a:defRPr>
      </a:lvl4pPr>
      <a:lvl5pPr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cs typeface="Arial" panose="020B0604020202020204" pitchFamily="34"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cs typeface="Arial" panose="020B0604020202020204" pitchFamily="34"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cs typeface="Arial" panose="020B0604020202020204" pitchFamily="34"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cs typeface="Arial" panose="020B0604020202020204" pitchFamily="34"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cs typeface="Arial" panose="020B0604020202020204" pitchFamily="34" charset="0"/>
        </a:defRPr>
      </a:lvl9pPr>
    </p:titleStyle>
    <p:bodyStyle>
      <a:lvl1pPr marL="342900" indent="-342900" algn="l" rtl="0" fontAlgn="base">
        <a:spcBef>
          <a:spcPct val="20000"/>
        </a:spcBef>
        <a:spcAft>
          <a:spcPct val="0"/>
        </a:spcAft>
        <a:buClr>
          <a:schemeClr val="hlink"/>
        </a:buClr>
        <a:buSzPct val="70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accent2"/>
        </a:buClr>
        <a:buSzPct val="70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tx2"/>
        </a:buClr>
        <a:buSzPct val="70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accent2"/>
        </a:buClr>
        <a:buSzPct val="70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SzPct val="70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578F6579-D3B4-A726-B37B-CC7DA7E2BCCA}"/>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0723" name="Rectangle 3">
            <a:extLst>
              <a:ext uri="{FF2B5EF4-FFF2-40B4-BE49-F238E27FC236}">
                <a16:creationId xmlns:a16="http://schemas.microsoft.com/office/drawing/2014/main" id="{2E5E5E3E-1BA6-968F-35C3-C5281635B709}"/>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0724" name="Rectangle 4">
            <a:extLst>
              <a:ext uri="{FF2B5EF4-FFF2-40B4-BE49-F238E27FC236}">
                <a16:creationId xmlns:a16="http://schemas.microsoft.com/office/drawing/2014/main" id="{0C6F8ABC-1262-3931-F6AD-699AAC789679}"/>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US" altLang="en-US"/>
          </a:p>
        </p:txBody>
      </p:sp>
      <p:sp>
        <p:nvSpPr>
          <p:cNvPr id="30725" name="Rectangle 5">
            <a:extLst>
              <a:ext uri="{FF2B5EF4-FFF2-40B4-BE49-F238E27FC236}">
                <a16:creationId xmlns:a16="http://schemas.microsoft.com/office/drawing/2014/main" id="{A156283E-4FB0-86D5-46DB-C334DCE10CAE}"/>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US" altLang="en-US"/>
          </a:p>
        </p:txBody>
      </p:sp>
      <p:sp>
        <p:nvSpPr>
          <p:cNvPr id="30726" name="Rectangle 6">
            <a:extLst>
              <a:ext uri="{FF2B5EF4-FFF2-40B4-BE49-F238E27FC236}">
                <a16:creationId xmlns:a16="http://schemas.microsoft.com/office/drawing/2014/main" id="{26CF0000-6B68-98B4-3CD5-E35A2BA214B9}"/>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defRPr>
            </a:lvl1pPr>
          </a:lstStyle>
          <a:p>
            <a:fld id="{6543F063-D0D9-4D5D-9B36-FA84C90425B9}"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9.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9.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9.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9.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9.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9.xml"/></Relationships>
</file>

<file path=ppt/slides/_rels/slide3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3.xml"/><Relationship Id="rId1" Type="http://schemas.openxmlformats.org/officeDocument/2006/relationships/slideLayout" Target="../slideLayouts/slideLayout28.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9.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www.worldofteaching.com/"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954F8948-CDA8-F24F-A528-7BC5AEEE6649}"/>
              </a:ext>
            </a:extLst>
          </p:cNvPr>
          <p:cNvSpPr>
            <a:spLocks noGrp="1" noChangeArrowheads="1"/>
          </p:cNvSpPr>
          <p:nvPr>
            <p:ph type="ctrTitle"/>
          </p:nvPr>
        </p:nvSpPr>
        <p:spPr/>
        <p:txBody>
          <a:bodyPr/>
          <a:lstStyle/>
          <a:p>
            <a:r>
              <a:rPr lang="en-GB" altLang="en-US"/>
              <a:t>Homeostasis</a:t>
            </a:r>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33847EF6-2B49-151B-5D24-0CF805BD8165}"/>
              </a:ext>
            </a:extLst>
          </p:cNvPr>
          <p:cNvSpPr>
            <a:spLocks noGrp="1" noRot="1" noChangeArrowheads="1"/>
          </p:cNvSpPr>
          <p:nvPr>
            <p:ph type="title"/>
          </p:nvPr>
        </p:nvSpPr>
        <p:spPr/>
        <p:txBody>
          <a:bodyPr/>
          <a:lstStyle/>
          <a:p>
            <a:r>
              <a:rPr lang="en-GB" altLang="en-US" sz="4000"/>
              <a:t>What mechanisms are there to cool the body down?</a:t>
            </a:r>
            <a:br>
              <a:rPr lang="en-US" altLang="en-US" sz="4000"/>
            </a:br>
            <a:endParaRPr lang="en-US" altLang="en-US" sz="4000"/>
          </a:p>
        </p:txBody>
      </p:sp>
      <p:sp>
        <p:nvSpPr>
          <p:cNvPr id="15363" name="Rectangle 3">
            <a:extLst>
              <a:ext uri="{FF2B5EF4-FFF2-40B4-BE49-F238E27FC236}">
                <a16:creationId xmlns:a16="http://schemas.microsoft.com/office/drawing/2014/main" id="{453526A8-2060-091E-4B76-D22A0C2B2DC2}"/>
              </a:ext>
            </a:extLst>
          </p:cNvPr>
          <p:cNvSpPr>
            <a:spLocks noGrp="1" noChangeArrowheads="1"/>
          </p:cNvSpPr>
          <p:nvPr>
            <p:ph type="body" idx="1"/>
          </p:nvPr>
        </p:nvSpPr>
        <p:spPr/>
        <p:txBody>
          <a:bodyPr/>
          <a:lstStyle/>
          <a:p>
            <a:pPr marL="609600" indent="-609600">
              <a:buFont typeface="Wingdings" panose="05000000000000000000" pitchFamily="2" charset="2"/>
              <a:buAutoNum type="arabicPeriod"/>
            </a:pPr>
            <a:r>
              <a:rPr lang="en-GB" altLang="en-US" sz="4000" u="sng"/>
              <a:t>Sweating</a:t>
            </a:r>
            <a:endParaRPr lang="en-GB" altLang="en-US" sz="4000"/>
          </a:p>
          <a:p>
            <a:pPr marL="609600" indent="-609600"/>
            <a:r>
              <a:rPr lang="en-GB" altLang="en-US"/>
              <a:t>When your body is hot, sweat glands are stimulated to release sweat.</a:t>
            </a:r>
          </a:p>
          <a:p>
            <a:pPr marL="609600" indent="-609600"/>
            <a:r>
              <a:rPr lang="en-GB" altLang="en-US"/>
              <a:t>The liquid sweat turns into a gas (it evaporates)</a:t>
            </a:r>
          </a:p>
          <a:p>
            <a:pPr marL="609600" indent="-609600"/>
            <a:r>
              <a:rPr lang="en-GB" altLang="en-US"/>
              <a:t>To do this, it needs heat.</a:t>
            </a:r>
          </a:p>
          <a:p>
            <a:pPr marL="609600" indent="-609600"/>
            <a:r>
              <a:rPr lang="en-GB" altLang="en-US"/>
              <a:t>It gets that heat from your skin.</a:t>
            </a:r>
          </a:p>
          <a:p>
            <a:pPr marL="609600" indent="-609600"/>
            <a:r>
              <a:rPr lang="en-GB" altLang="en-US"/>
              <a:t>As your skin loses heat, it cools down.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p:cTn id="7" dur="500" fill="hold"/>
                                        <p:tgtEl>
                                          <p:spTgt spid="1536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536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5363">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nodeType="clickEffect">
                                  <p:stCondLst>
                                    <p:cond delay="0"/>
                                  </p:stCondLst>
                                  <p:childTnLst>
                                    <p:set>
                                      <p:cBhvr>
                                        <p:cTn id="13" dur="1" fill="hold">
                                          <p:stCondLst>
                                            <p:cond delay="0"/>
                                          </p:stCondLst>
                                        </p:cTn>
                                        <p:tgtEl>
                                          <p:spTgt spid="15363">
                                            <p:txEl>
                                              <p:pRg st="1" end="1"/>
                                            </p:txEl>
                                          </p:spTgt>
                                        </p:tgtEl>
                                        <p:attrNameLst>
                                          <p:attrName>style.visibility</p:attrName>
                                        </p:attrNameLst>
                                      </p:cBhvr>
                                      <p:to>
                                        <p:strVal val="visible"/>
                                      </p:to>
                                    </p:set>
                                    <p:anim calcmode="lin" valueType="num">
                                      <p:cBhvr>
                                        <p:cTn id="14" dur="500" fill="hold"/>
                                        <p:tgtEl>
                                          <p:spTgt spid="1536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1536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15363">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3" presetClass="entr" presetSubtype="0" fill="hold" nodeType="clickEffect">
                                  <p:stCondLst>
                                    <p:cond delay="0"/>
                                  </p:stCondLst>
                                  <p:childTnLst>
                                    <p:set>
                                      <p:cBhvr>
                                        <p:cTn id="20" dur="1" fill="hold">
                                          <p:stCondLst>
                                            <p:cond delay="0"/>
                                          </p:stCondLst>
                                        </p:cTn>
                                        <p:tgtEl>
                                          <p:spTgt spid="15363">
                                            <p:txEl>
                                              <p:pRg st="2" end="2"/>
                                            </p:txEl>
                                          </p:spTgt>
                                        </p:tgtEl>
                                        <p:attrNameLst>
                                          <p:attrName>style.visibility</p:attrName>
                                        </p:attrNameLst>
                                      </p:cBhvr>
                                      <p:to>
                                        <p:strVal val="visible"/>
                                      </p:to>
                                    </p:set>
                                    <p:anim calcmode="lin" valueType="num">
                                      <p:cBhvr>
                                        <p:cTn id="21" dur="500" fill="hold"/>
                                        <p:tgtEl>
                                          <p:spTgt spid="1536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1536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15363">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3" presetClass="entr" presetSubtype="0" fill="hold" nodeType="clickEffect">
                                  <p:stCondLst>
                                    <p:cond delay="0"/>
                                  </p:stCondLst>
                                  <p:childTnLst>
                                    <p:set>
                                      <p:cBhvr>
                                        <p:cTn id="27" dur="1" fill="hold">
                                          <p:stCondLst>
                                            <p:cond delay="0"/>
                                          </p:stCondLst>
                                        </p:cTn>
                                        <p:tgtEl>
                                          <p:spTgt spid="15363">
                                            <p:txEl>
                                              <p:pRg st="3" end="3"/>
                                            </p:txEl>
                                          </p:spTgt>
                                        </p:tgtEl>
                                        <p:attrNameLst>
                                          <p:attrName>style.visibility</p:attrName>
                                        </p:attrNameLst>
                                      </p:cBhvr>
                                      <p:to>
                                        <p:strVal val="visible"/>
                                      </p:to>
                                    </p:set>
                                    <p:anim calcmode="lin" valueType="num">
                                      <p:cBhvr>
                                        <p:cTn id="28" dur="500" fill="hold"/>
                                        <p:tgtEl>
                                          <p:spTgt spid="1536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1536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15363">
                                            <p:txEl>
                                              <p:pRg st="3" end="3"/>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3" presetClass="entr" presetSubtype="0" fill="hold" nodeType="clickEffect">
                                  <p:stCondLst>
                                    <p:cond delay="0"/>
                                  </p:stCondLst>
                                  <p:childTnLst>
                                    <p:set>
                                      <p:cBhvr>
                                        <p:cTn id="34" dur="1" fill="hold">
                                          <p:stCondLst>
                                            <p:cond delay="0"/>
                                          </p:stCondLst>
                                        </p:cTn>
                                        <p:tgtEl>
                                          <p:spTgt spid="15363">
                                            <p:txEl>
                                              <p:pRg st="4" end="4"/>
                                            </p:txEl>
                                          </p:spTgt>
                                        </p:tgtEl>
                                        <p:attrNameLst>
                                          <p:attrName>style.visibility</p:attrName>
                                        </p:attrNameLst>
                                      </p:cBhvr>
                                      <p:to>
                                        <p:strVal val="visible"/>
                                      </p:to>
                                    </p:set>
                                    <p:anim calcmode="lin" valueType="num">
                                      <p:cBhvr>
                                        <p:cTn id="35" dur="500" fill="hold"/>
                                        <p:tgtEl>
                                          <p:spTgt spid="1536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1536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15363">
                                            <p:txEl>
                                              <p:pRg st="4" end="4"/>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3" presetClass="entr" presetSubtype="0" fill="hold" nodeType="clickEffect">
                                  <p:stCondLst>
                                    <p:cond delay="0"/>
                                  </p:stCondLst>
                                  <p:childTnLst>
                                    <p:set>
                                      <p:cBhvr>
                                        <p:cTn id="41" dur="1" fill="hold">
                                          <p:stCondLst>
                                            <p:cond delay="0"/>
                                          </p:stCondLst>
                                        </p:cTn>
                                        <p:tgtEl>
                                          <p:spTgt spid="15363">
                                            <p:txEl>
                                              <p:pRg st="5" end="5"/>
                                            </p:txEl>
                                          </p:spTgt>
                                        </p:tgtEl>
                                        <p:attrNameLst>
                                          <p:attrName>style.visibility</p:attrName>
                                        </p:attrNameLst>
                                      </p:cBhvr>
                                      <p:to>
                                        <p:strVal val="visible"/>
                                      </p:to>
                                    </p:set>
                                    <p:anim calcmode="lin" valueType="num">
                                      <p:cBhvr>
                                        <p:cTn id="42" dur="500" fill="hold"/>
                                        <p:tgtEl>
                                          <p:spTgt spid="1536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1536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1536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4">
            <a:extLst>
              <a:ext uri="{FF2B5EF4-FFF2-40B4-BE49-F238E27FC236}">
                <a16:creationId xmlns:a16="http://schemas.microsoft.com/office/drawing/2014/main" id="{08FD92B0-E32E-45FF-097D-921841B46C7F}"/>
              </a:ext>
            </a:extLst>
          </p:cNvPr>
          <p:cNvSpPr>
            <a:spLocks noGrp="1" noChangeArrowheads="1"/>
          </p:cNvSpPr>
          <p:nvPr>
            <p:ph type="title"/>
          </p:nvPr>
        </p:nvSpPr>
        <p:spPr/>
        <p:txBody>
          <a:bodyPr/>
          <a:lstStyle/>
          <a:p>
            <a:r>
              <a:rPr lang="en-GB" altLang="en-US"/>
              <a:t>Sweating</a:t>
            </a:r>
            <a:endParaRPr lang="en-US" altLang="en-US"/>
          </a:p>
        </p:txBody>
      </p:sp>
      <p:sp>
        <p:nvSpPr>
          <p:cNvPr id="16389" name="Line 5">
            <a:extLst>
              <a:ext uri="{FF2B5EF4-FFF2-40B4-BE49-F238E27FC236}">
                <a16:creationId xmlns:a16="http://schemas.microsoft.com/office/drawing/2014/main" id="{635B69F0-4084-56AA-AE67-B57F09FF7960}"/>
              </a:ext>
            </a:extLst>
          </p:cNvPr>
          <p:cNvSpPr>
            <a:spLocks noChangeShapeType="1"/>
          </p:cNvSpPr>
          <p:nvPr/>
        </p:nvSpPr>
        <p:spPr bwMode="auto">
          <a:xfrm>
            <a:off x="838200" y="4953000"/>
            <a:ext cx="7543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6392" name="AutoShape 8">
            <a:extLst>
              <a:ext uri="{FF2B5EF4-FFF2-40B4-BE49-F238E27FC236}">
                <a16:creationId xmlns:a16="http://schemas.microsoft.com/office/drawing/2014/main" id="{C215341B-155C-7E18-6F38-F0A9A6DE1353}"/>
              </a:ext>
            </a:extLst>
          </p:cNvPr>
          <p:cNvSpPr>
            <a:spLocks noChangeArrowheads="1"/>
          </p:cNvSpPr>
          <p:nvPr/>
        </p:nvSpPr>
        <p:spPr bwMode="auto">
          <a:xfrm>
            <a:off x="914400" y="4876800"/>
            <a:ext cx="7315200" cy="76200"/>
          </a:xfrm>
          <a:prstGeom prst="roundRect">
            <a:avLst>
              <a:gd name="adj" fmla="val 16667"/>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393" name="AutoShape 9">
            <a:extLst>
              <a:ext uri="{FF2B5EF4-FFF2-40B4-BE49-F238E27FC236}">
                <a16:creationId xmlns:a16="http://schemas.microsoft.com/office/drawing/2014/main" id="{BB845DDD-30BC-5BF8-BC4D-DA4393871369}"/>
              </a:ext>
            </a:extLst>
          </p:cNvPr>
          <p:cNvSpPr>
            <a:spLocks noChangeArrowheads="1"/>
          </p:cNvSpPr>
          <p:nvPr/>
        </p:nvSpPr>
        <p:spPr bwMode="auto">
          <a:xfrm>
            <a:off x="457200" y="838200"/>
            <a:ext cx="152400" cy="3124200"/>
          </a:xfrm>
          <a:prstGeom prst="roundRect">
            <a:avLst>
              <a:gd name="adj" fmla="val 16667"/>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394" name="Line 10">
            <a:extLst>
              <a:ext uri="{FF2B5EF4-FFF2-40B4-BE49-F238E27FC236}">
                <a16:creationId xmlns:a16="http://schemas.microsoft.com/office/drawing/2014/main" id="{5542DBEE-4AB7-EFDC-86B4-AE3041311D6B}"/>
              </a:ext>
            </a:extLst>
          </p:cNvPr>
          <p:cNvSpPr>
            <a:spLocks noChangeShapeType="1"/>
          </p:cNvSpPr>
          <p:nvPr/>
        </p:nvSpPr>
        <p:spPr bwMode="auto">
          <a:xfrm>
            <a:off x="533400" y="2819400"/>
            <a:ext cx="0" cy="1143000"/>
          </a:xfrm>
          <a:prstGeom prst="line">
            <a:avLst/>
          </a:prstGeom>
          <a:noFill/>
          <a:ln w="571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6395" name="Line 11">
            <a:extLst>
              <a:ext uri="{FF2B5EF4-FFF2-40B4-BE49-F238E27FC236}">
                <a16:creationId xmlns:a16="http://schemas.microsoft.com/office/drawing/2014/main" id="{00AE08FD-F615-360E-9D0D-F1899A9EA859}"/>
              </a:ext>
            </a:extLst>
          </p:cNvPr>
          <p:cNvSpPr>
            <a:spLocks noChangeShapeType="1"/>
          </p:cNvSpPr>
          <p:nvPr/>
        </p:nvSpPr>
        <p:spPr bwMode="auto">
          <a:xfrm flipH="1">
            <a:off x="531813" y="1752600"/>
            <a:ext cx="1587" cy="1085850"/>
          </a:xfrm>
          <a:prstGeom prst="line">
            <a:avLst/>
          </a:prstGeom>
          <a:noFill/>
          <a:ln w="571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16401" name="Group 17">
            <a:extLst>
              <a:ext uri="{FF2B5EF4-FFF2-40B4-BE49-F238E27FC236}">
                <a16:creationId xmlns:a16="http://schemas.microsoft.com/office/drawing/2014/main" id="{0208DB93-81DB-29E5-1267-6AA9B16E9FAA}"/>
              </a:ext>
            </a:extLst>
          </p:cNvPr>
          <p:cNvGrpSpPr>
            <a:grpSpLocks/>
          </p:cNvGrpSpPr>
          <p:nvPr/>
        </p:nvGrpSpPr>
        <p:grpSpPr bwMode="auto">
          <a:xfrm>
            <a:off x="901700" y="5105400"/>
            <a:ext cx="6527800" cy="1084263"/>
            <a:chOff x="568" y="3216"/>
            <a:chExt cx="4112" cy="683"/>
          </a:xfrm>
        </p:grpSpPr>
        <p:sp>
          <p:nvSpPr>
            <p:cNvPr id="16396" name="Freeform 12">
              <a:extLst>
                <a:ext uri="{FF2B5EF4-FFF2-40B4-BE49-F238E27FC236}">
                  <a16:creationId xmlns:a16="http://schemas.microsoft.com/office/drawing/2014/main" id="{9E6FAD9A-430E-1B95-95DA-41BD60DBEE29}"/>
                </a:ext>
              </a:extLst>
            </p:cNvPr>
            <p:cNvSpPr>
              <a:spLocks/>
            </p:cNvSpPr>
            <p:nvPr/>
          </p:nvSpPr>
          <p:spPr bwMode="auto">
            <a:xfrm>
              <a:off x="568" y="3253"/>
              <a:ext cx="312" cy="635"/>
            </a:xfrm>
            <a:custGeom>
              <a:avLst/>
              <a:gdLst>
                <a:gd name="T0" fmla="*/ 104 w 312"/>
                <a:gd name="T1" fmla="*/ 635 h 635"/>
                <a:gd name="T2" fmla="*/ 296 w 312"/>
                <a:gd name="T3" fmla="*/ 491 h 635"/>
                <a:gd name="T4" fmla="*/ 8 w 312"/>
                <a:gd name="T5" fmla="*/ 347 h 635"/>
                <a:gd name="T6" fmla="*/ 248 w 312"/>
                <a:gd name="T7" fmla="*/ 155 h 635"/>
                <a:gd name="T8" fmla="*/ 268 w 312"/>
                <a:gd name="T9" fmla="*/ 0 h 635"/>
              </a:gdLst>
              <a:ahLst/>
              <a:cxnLst>
                <a:cxn ang="0">
                  <a:pos x="T0" y="T1"/>
                </a:cxn>
                <a:cxn ang="0">
                  <a:pos x="T2" y="T3"/>
                </a:cxn>
                <a:cxn ang="0">
                  <a:pos x="T4" y="T5"/>
                </a:cxn>
                <a:cxn ang="0">
                  <a:pos x="T6" y="T7"/>
                </a:cxn>
                <a:cxn ang="0">
                  <a:pos x="T8" y="T9"/>
                </a:cxn>
              </a:cxnLst>
              <a:rect l="0" t="0" r="r" b="b"/>
              <a:pathLst>
                <a:path w="312" h="635">
                  <a:moveTo>
                    <a:pt x="104" y="635"/>
                  </a:moveTo>
                  <a:cubicBezTo>
                    <a:pt x="208" y="587"/>
                    <a:pt x="312" y="539"/>
                    <a:pt x="296" y="491"/>
                  </a:cubicBezTo>
                  <a:cubicBezTo>
                    <a:pt x="280" y="443"/>
                    <a:pt x="16" y="403"/>
                    <a:pt x="8" y="347"/>
                  </a:cubicBezTo>
                  <a:cubicBezTo>
                    <a:pt x="0" y="291"/>
                    <a:pt x="205" y="213"/>
                    <a:pt x="248" y="155"/>
                  </a:cubicBezTo>
                  <a:cubicBezTo>
                    <a:pt x="291" y="97"/>
                    <a:pt x="264" y="32"/>
                    <a:pt x="268" y="0"/>
                  </a:cubicBezTo>
                </a:path>
              </a:pathLst>
            </a:custGeom>
            <a:noFill/>
            <a:ln w="57150" cmpd="sng">
              <a:solidFill>
                <a:srgbClr val="FF3300"/>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6397" name="Freeform 13">
              <a:extLst>
                <a:ext uri="{FF2B5EF4-FFF2-40B4-BE49-F238E27FC236}">
                  <a16:creationId xmlns:a16="http://schemas.microsoft.com/office/drawing/2014/main" id="{EC4AFA20-8829-EC8B-F41C-52333DAD982F}"/>
                </a:ext>
              </a:extLst>
            </p:cNvPr>
            <p:cNvSpPr>
              <a:spLocks/>
            </p:cNvSpPr>
            <p:nvPr/>
          </p:nvSpPr>
          <p:spPr bwMode="auto">
            <a:xfrm>
              <a:off x="1296" y="3264"/>
              <a:ext cx="312" cy="635"/>
            </a:xfrm>
            <a:custGeom>
              <a:avLst/>
              <a:gdLst>
                <a:gd name="T0" fmla="*/ 104 w 312"/>
                <a:gd name="T1" fmla="*/ 635 h 635"/>
                <a:gd name="T2" fmla="*/ 296 w 312"/>
                <a:gd name="T3" fmla="*/ 491 h 635"/>
                <a:gd name="T4" fmla="*/ 8 w 312"/>
                <a:gd name="T5" fmla="*/ 347 h 635"/>
                <a:gd name="T6" fmla="*/ 248 w 312"/>
                <a:gd name="T7" fmla="*/ 155 h 635"/>
                <a:gd name="T8" fmla="*/ 268 w 312"/>
                <a:gd name="T9" fmla="*/ 0 h 635"/>
              </a:gdLst>
              <a:ahLst/>
              <a:cxnLst>
                <a:cxn ang="0">
                  <a:pos x="T0" y="T1"/>
                </a:cxn>
                <a:cxn ang="0">
                  <a:pos x="T2" y="T3"/>
                </a:cxn>
                <a:cxn ang="0">
                  <a:pos x="T4" y="T5"/>
                </a:cxn>
                <a:cxn ang="0">
                  <a:pos x="T6" y="T7"/>
                </a:cxn>
                <a:cxn ang="0">
                  <a:pos x="T8" y="T9"/>
                </a:cxn>
              </a:cxnLst>
              <a:rect l="0" t="0" r="r" b="b"/>
              <a:pathLst>
                <a:path w="312" h="635">
                  <a:moveTo>
                    <a:pt x="104" y="635"/>
                  </a:moveTo>
                  <a:cubicBezTo>
                    <a:pt x="208" y="587"/>
                    <a:pt x="312" y="539"/>
                    <a:pt x="296" y="491"/>
                  </a:cubicBezTo>
                  <a:cubicBezTo>
                    <a:pt x="280" y="443"/>
                    <a:pt x="16" y="403"/>
                    <a:pt x="8" y="347"/>
                  </a:cubicBezTo>
                  <a:cubicBezTo>
                    <a:pt x="0" y="291"/>
                    <a:pt x="205" y="213"/>
                    <a:pt x="248" y="155"/>
                  </a:cubicBezTo>
                  <a:cubicBezTo>
                    <a:pt x="291" y="97"/>
                    <a:pt x="264" y="32"/>
                    <a:pt x="268" y="0"/>
                  </a:cubicBezTo>
                </a:path>
              </a:pathLst>
            </a:custGeom>
            <a:noFill/>
            <a:ln w="57150" cmpd="sng">
              <a:solidFill>
                <a:srgbClr val="FF3300"/>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6398" name="Freeform 14">
              <a:extLst>
                <a:ext uri="{FF2B5EF4-FFF2-40B4-BE49-F238E27FC236}">
                  <a16:creationId xmlns:a16="http://schemas.microsoft.com/office/drawing/2014/main" id="{8EA08528-2D48-8F38-E4DD-773C65EDDD49}"/>
                </a:ext>
              </a:extLst>
            </p:cNvPr>
            <p:cNvSpPr>
              <a:spLocks/>
            </p:cNvSpPr>
            <p:nvPr/>
          </p:nvSpPr>
          <p:spPr bwMode="auto">
            <a:xfrm>
              <a:off x="2304" y="3264"/>
              <a:ext cx="312" cy="635"/>
            </a:xfrm>
            <a:custGeom>
              <a:avLst/>
              <a:gdLst>
                <a:gd name="T0" fmla="*/ 104 w 312"/>
                <a:gd name="T1" fmla="*/ 635 h 635"/>
                <a:gd name="T2" fmla="*/ 296 w 312"/>
                <a:gd name="T3" fmla="*/ 491 h 635"/>
                <a:gd name="T4" fmla="*/ 8 w 312"/>
                <a:gd name="T5" fmla="*/ 347 h 635"/>
                <a:gd name="T6" fmla="*/ 248 w 312"/>
                <a:gd name="T7" fmla="*/ 155 h 635"/>
                <a:gd name="T8" fmla="*/ 268 w 312"/>
                <a:gd name="T9" fmla="*/ 0 h 635"/>
              </a:gdLst>
              <a:ahLst/>
              <a:cxnLst>
                <a:cxn ang="0">
                  <a:pos x="T0" y="T1"/>
                </a:cxn>
                <a:cxn ang="0">
                  <a:pos x="T2" y="T3"/>
                </a:cxn>
                <a:cxn ang="0">
                  <a:pos x="T4" y="T5"/>
                </a:cxn>
                <a:cxn ang="0">
                  <a:pos x="T6" y="T7"/>
                </a:cxn>
                <a:cxn ang="0">
                  <a:pos x="T8" y="T9"/>
                </a:cxn>
              </a:cxnLst>
              <a:rect l="0" t="0" r="r" b="b"/>
              <a:pathLst>
                <a:path w="312" h="635">
                  <a:moveTo>
                    <a:pt x="104" y="635"/>
                  </a:moveTo>
                  <a:cubicBezTo>
                    <a:pt x="208" y="587"/>
                    <a:pt x="312" y="539"/>
                    <a:pt x="296" y="491"/>
                  </a:cubicBezTo>
                  <a:cubicBezTo>
                    <a:pt x="280" y="443"/>
                    <a:pt x="16" y="403"/>
                    <a:pt x="8" y="347"/>
                  </a:cubicBezTo>
                  <a:cubicBezTo>
                    <a:pt x="0" y="291"/>
                    <a:pt x="205" y="213"/>
                    <a:pt x="248" y="155"/>
                  </a:cubicBezTo>
                  <a:cubicBezTo>
                    <a:pt x="291" y="97"/>
                    <a:pt x="264" y="32"/>
                    <a:pt x="268" y="0"/>
                  </a:cubicBezTo>
                </a:path>
              </a:pathLst>
            </a:custGeom>
            <a:noFill/>
            <a:ln w="57150" cmpd="sng">
              <a:solidFill>
                <a:srgbClr val="FF3300"/>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6399" name="Freeform 15">
              <a:extLst>
                <a:ext uri="{FF2B5EF4-FFF2-40B4-BE49-F238E27FC236}">
                  <a16:creationId xmlns:a16="http://schemas.microsoft.com/office/drawing/2014/main" id="{9FDA8056-5BC4-86BD-55D7-0B270C871560}"/>
                </a:ext>
              </a:extLst>
            </p:cNvPr>
            <p:cNvSpPr>
              <a:spLocks/>
            </p:cNvSpPr>
            <p:nvPr/>
          </p:nvSpPr>
          <p:spPr bwMode="auto">
            <a:xfrm>
              <a:off x="3264" y="3216"/>
              <a:ext cx="312" cy="635"/>
            </a:xfrm>
            <a:custGeom>
              <a:avLst/>
              <a:gdLst>
                <a:gd name="T0" fmla="*/ 104 w 312"/>
                <a:gd name="T1" fmla="*/ 635 h 635"/>
                <a:gd name="T2" fmla="*/ 296 w 312"/>
                <a:gd name="T3" fmla="*/ 491 h 635"/>
                <a:gd name="T4" fmla="*/ 8 w 312"/>
                <a:gd name="T5" fmla="*/ 347 h 635"/>
                <a:gd name="T6" fmla="*/ 248 w 312"/>
                <a:gd name="T7" fmla="*/ 155 h 635"/>
                <a:gd name="T8" fmla="*/ 268 w 312"/>
                <a:gd name="T9" fmla="*/ 0 h 635"/>
              </a:gdLst>
              <a:ahLst/>
              <a:cxnLst>
                <a:cxn ang="0">
                  <a:pos x="T0" y="T1"/>
                </a:cxn>
                <a:cxn ang="0">
                  <a:pos x="T2" y="T3"/>
                </a:cxn>
                <a:cxn ang="0">
                  <a:pos x="T4" y="T5"/>
                </a:cxn>
                <a:cxn ang="0">
                  <a:pos x="T6" y="T7"/>
                </a:cxn>
                <a:cxn ang="0">
                  <a:pos x="T8" y="T9"/>
                </a:cxn>
              </a:cxnLst>
              <a:rect l="0" t="0" r="r" b="b"/>
              <a:pathLst>
                <a:path w="312" h="635">
                  <a:moveTo>
                    <a:pt x="104" y="635"/>
                  </a:moveTo>
                  <a:cubicBezTo>
                    <a:pt x="208" y="587"/>
                    <a:pt x="312" y="539"/>
                    <a:pt x="296" y="491"/>
                  </a:cubicBezTo>
                  <a:cubicBezTo>
                    <a:pt x="280" y="443"/>
                    <a:pt x="16" y="403"/>
                    <a:pt x="8" y="347"/>
                  </a:cubicBezTo>
                  <a:cubicBezTo>
                    <a:pt x="0" y="291"/>
                    <a:pt x="205" y="213"/>
                    <a:pt x="248" y="155"/>
                  </a:cubicBezTo>
                  <a:cubicBezTo>
                    <a:pt x="291" y="97"/>
                    <a:pt x="264" y="32"/>
                    <a:pt x="268" y="0"/>
                  </a:cubicBezTo>
                </a:path>
              </a:pathLst>
            </a:custGeom>
            <a:noFill/>
            <a:ln w="57150" cmpd="sng">
              <a:solidFill>
                <a:srgbClr val="FF3300"/>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6400" name="Freeform 16">
              <a:extLst>
                <a:ext uri="{FF2B5EF4-FFF2-40B4-BE49-F238E27FC236}">
                  <a16:creationId xmlns:a16="http://schemas.microsoft.com/office/drawing/2014/main" id="{2A5F9C85-34C1-83CD-234D-7358FC88377E}"/>
                </a:ext>
              </a:extLst>
            </p:cNvPr>
            <p:cNvSpPr>
              <a:spLocks/>
            </p:cNvSpPr>
            <p:nvPr/>
          </p:nvSpPr>
          <p:spPr bwMode="auto">
            <a:xfrm>
              <a:off x="4368" y="3264"/>
              <a:ext cx="312" cy="635"/>
            </a:xfrm>
            <a:custGeom>
              <a:avLst/>
              <a:gdLst>
                <a:gd name="T0" fmla="*/ 104 w 312"/>
                <a:gd name="T1" fmla="*/ 635 h 635"/>
                <a:gd name="T2" fmla="*/ 296 w 312"/>
                <a:gd name="T3" fmla="*/ 491 h 635"/>
                <a:gd name="T4" fmla="*/ 8 w 312"/>
                <a:gd name="T5" fmla="*/ 347 h 635"/>
                <a:gd name="T6" fmla="*/ 248 w 312"/>
                <a:gd name="T7" fmla="*/ 155 h 635"/>
                <a:gd name="T8" fmla="*/ 268 w 312"/>
                <a:gd name="T9" fmla="*/ 0 h 635"/>
              </a:gdLst>
              <a:ahLst/>
              <a:cxnLst>
                <a:cxn ang="0">
                  <a:pos x="T0" y="T1"/>
                </a:cxn>
                <a:cxn ang="0">
                  <a:pos x="T2" y="T3"/>
                </a:cxn>
                <a:cxn ang="0">
                  <a:pos x="T4" y="T5"/>
                </a:cxn>
                <a:cxn ang="0">
                  <a:pos x="T6" y="T7"/>
                </a:cxn>
                <a:cxn ang="0">
                  <a:pos x="T8" y="T9"/>
                </a:cxn>
              </a:cxnLst>
              <a:rect l="0" t="0" r="r" b="b"/>
              <a:pathLst>
                <a:path w="312" h="635">
                  <a:moveTo>
                    <a:pt x="104" y="635"/>
                  </a:moveTo>
                  <a:cubicBezTo>
                    <a:pt x="208" y="587"/>
                    <a:pt x="312" y="539"/>
                    <a:pt x="296" y="491"/>
                  </a:cubicBezTo>
                  <a:cubicBezTo>
                    <a:pt x="280" y="443"/>
                    <a:pt x="16" y="403"/>
                    <a:pt x="8" y="347"/>
                  </a:cubicBezTo>
                  <a:cubicBezTo>
                    <a:pt x="0" y="291"/>
                    <a:pt x="205" y="213"/>
                    <a:pt x="248" y="155"/>
                  </a:cubicBezTo>
                  <a:cubicBezTo>
                    <a:pt x="291" y="97"/>
                    <a:pt x="264" y="32"/>
                    <a:pt x="268" y="0"/>
                  </a:cubicBezTo>
                </a:path>
              </a:pathLst>
            </a:custGeom>
            <a:noFill/>
            <a:ln w="57150" cmpd="sng">
              <a:solidFill>
                <a:srgbClr val="FF3300"/>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6414" name="Group 30">
            <a:extLst>
              <a:ext uri="{FF2B5EF4-FFF2-40B4-BE49-F238E27FC236}">
                <a16:creationId xmlns:a16="http://schemas.microsoft.com/office/drawing/2014/main" id="{64633626-61E2-9370-8F85-1E864DDAE590}"/>
              </a:ext>
            </a:extLst>
          </p:cNvPr>
          <p:cNvGrpSpPr>
            <a:grpSpLocks/>
          </p:cNvGrpSpPr>
          <p:nvPr/>
        </p:nvGrpSpPr>
        <p:grpSpPr bwMode="auto">
          <a:xfrm>
            <a:off x="1676400" y="1981200"/>
            <a:ext cx="5181600" cy="2667000"/>
            <a:chOff x="1056" y="1248"/>
            <a:chExt cx="3264" cy="1680"/>
          </a:xfrm>
        </p:grpSpPr>
        <p:sp>
          <p:nvSpPr>
            <p:cNvPr id="16390" name="Oval 6">
              <a:extLst>
                <a:ext uri="{FF2B5EF4-FFF2-40B4-BE49-F238E27FC236}">
                  <a16:creationId xmlns:a16="http://schemas.microsoft.com/office/drawing/2014/main" id="{63930054-98A8-A122-0339-1B8B9A93ECCD}"/>
                </a:ext>
              </a:extLst>
            </p:cNvPr>
            <p:cNvSpPr>
              <a:spLocks noChangeArrowheads="1"/>
            </p:cNvSpPr>
            <p:nvPr/>
          </p:nvSpPr>
          <p:spPr bwMode="auto">
            <a:xfrm>
              <a:off x="1056" y="2640"/>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402" name="Oval 18">
              <a:extLst>
                <a:ext uri="{FF2B5EF4-FFF2-40B4-BE49-F238E27FC236}">
                  <a16:creationId xmlns:a16="http://schemas.microsoft.com/office/drawing/2014/main" id="{B4541286-9D15-76DB-76BD-131D2E44F2A7}"/>
                </a:ext>
              </a:extLst>
            </p:cNvPr>
            <p:cNvSpPr>
              <a:spLocks noChangeArrowheads="1"/>
            </p:cNvSpPr>
            <p:nvPr/>
          </p:nvSpPr>
          <p:spPr bwMode="auto">
            <a:xfrm>
              <a:off x="1776" y="2832"/>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403" name="Oval 19">
              <a:extLst>
                <a:ext uri="{FF2B5EF4-FFF2-40B4-BE49-F238E27FC236}">
                  <a16:creationId xmlns:a16="http://schemas.microsoft.com/office/drawing/2014/main" id="{724F91EF-14AC-9C3E-FCD7-ACD125C4EF79}"/>
                </a:ext>
              </a:extLst>
            </p:cNvPr>
            <p:cNvSpPr>
              <a:spLocks noChangeArrowheads="1"/>
            </p:cNvSpPr>
            <p:nvPr/>
          </p:nvSpPr>
          <p:spPr bwMode="auto">
            <a:xfrm>
              <a:off x="1056" y="1248"/>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404" name="Oval 20">
              <a:extLst>
                <a:ext uri="{FF2B5EF4-FFF2-40B4-BE49-F238E27FC236}">
                  <a16:creationId xmlns:a16="http://schemas.microsoft.com/office/drawing/2014/main" id="{83C2652B-F346-E210-7C0B-DE425FD98A02}"/>
                </a:ext>
              </a:extLst>
            </p:cNvPr>
            <p:cNvSpPr>
              <a:spLocks noChangeArrowheads="1"/>
            </p:cNvSpPr>
            <p:nvPr/>
          </p:nvSpPr>
          <p:spPr bwMode="auto">
            <a:xfrm>
              <a:off x="3888" y="1296"/>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405" name="Oval 21">
              <a:extLst>
                <a:ext uri="{FF2B5EF4-FFF2-40B4-BE49-F238E27FC236}">
                  <a16:creationId xmlns:a16="http://schemas.microsoft.com/office/drawing/2014/main" id="{6F396177-FB01-FC05-2FA4-809578CB5255}"/>
                </a:ext>
              </a:extLst>
            </p:cNvPr>
            <p:cNvSpPr>
              <a:spLocks noChangeArrowheads="1"/>
            </p:cNvSpPr>
            <p:nvPr/>
          </p:nvSpPr>
          <p:spPr bwMode="auto">
            <a:xfrm>
              <a:off x="3312" y="2448"/>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406" name="Oval 22">
              <a:extLst>
                <a:ext uri="{FF2B5EF4-FFF2-40B4-BE49-F238E27FC236}">
                  <a16:creationId xmlns:a16="http://schemas.microsoft.com/office/drawing/2014/main" id="{160C27F9-2210-A9C7-5406-32891589E9F8}"/>
                </a:ext>
              </a:extLst>
            </p:cNvPr>
            <p:cNvSpPr>
              <a:spLocks noChangeArrowheads="1"/>
            </p:cNvSpPr>
            <p:nvPr/>
          </p:nvSpPr>
          <p:spPr bwMode="auto">
            <a:xfrm>
              <a:off x="1824" y="1632"/>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407" name="Oval 23">
              <a:extLst>
                <a:ext uri="{FF2B5EF4-FFF2-40B4-BE49-F238E27FC236}">
                  <a16:creationId xmlns:a16="http://schemas.microsoft.com/office/drawing/2014/main" id="{0616E0C7-EAC1-1CC2-88F6-27F46A5300EC}"/>
                </a:ext>
              </a:extLst>
            </p:cNvPr>
            <p:cNvSpPr>
              <a:spLocks noChangeArrowheads="1"/>
            </p:cNvSpPr>
            <p:nvPr/>
          </p:nvSpPr>
          <p:spPr bwMode="auto">
            <a:xfrm>
              <a:off x="1248" y="2064"/>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408" name="Oval 24">
              <a:extLst>
                <a:ext uri="{FF2B5EF4-FFF2-40B4-BE49-F238E27FC236}">
                  <a16:creationId xmlns:a16="http://schemas.microsoft.com/office/drawing/2014/main" id="{D2C3D255-14C3-CEC0-1E4C-AED7EA2A1240}"/>
                </a:ext>
              </a:extLst>
            </p:cNvPr>
            <p:cNvSpPr>
              <a:spLocks noChangeArrowheads="1"/>
            </p:cNvSpPr>
            <p:nvPr/>
          </p:nvSpPr>
          <p:spPr bwMode="auto">
            <a:xfrm>
              <a:off x="2496" y="2544"/>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409" name="Oval 25">
              <a:extLst>
                <a:ext uri="{FF2B5EF4-FFF2-40B4-BE49-F238E27FC236}">
                  <a16:creationId xmlns:a16="http://schemas.microsoft.com/office/drawing/2014/main" id="{ECBF0B15-C94A-3E7A-0F8B-A0168EF1A402}"/>
                </a:ext>
              </a:extLst>
            </p:cNvPr>
            <p:cNvSpPr>
              <a:spLocks noChangeArrowheads="1"/>
            </p:cNvSpPr>
            <p:nvPr/>
          </p:nvSpPr>
          <p:spPr bwMode="auto">
            <a:xfrm>
              <a:off x="4224" y="2592"/>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410" name="Oval 26">
              <a:extLst>
                <a:ext uri="{FF2B5EF4-FFF2-40B4-BE49-F238E27FC236}">
                  <a16:creationId xmlns:a16="http://schemas.microsoft.com/office/drawing/2014/main" id="{F808021D-9CD5-9265-E0C9-3D0518C29A92}"/>
                </a:ext>
              </a:extLst>
            </p:cNvPr>
            <p:cNvSpPr>
              <a:spLocks noChangeArrowheads="1"/>
            </p:cNvSpPr>
            <p:nvPr/>
          </p:nvSpPr>
          <p:spPr bwMode="auto">
            <a:xfrm>
              <a:off x="1968" y="2112"/>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411" name="Oval 27">
              <a:extLst>
                <a:ext uri="{FF2B5EF4-FFF2-40B4-BE49-F238E27FC236}">
                  <a16:creationId xmlns:a16="http://schemas.microsoft.com/office/drawing/2014/main" id="{3EEC994B-6757-500F-E70F-91D0024F6D46}"/>
                </a:ext>
              </a:extLst>
            </p:cNvPr>
            <p:cNvSpPr>
              <a:spLocks noChangeArrowheads="1"/>
            </p:cNvSpPr>
            <p:nvPr/>
          </p:nvSpPr>
          <p:spPr bwMode="auto">
            <a:xfrm>
              <a:off x="2736" y="2112"/>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412" name="Oval 28">
              <a:extLst>
                <a:ext uri="{FF2B5EF4-FFF2-40B4-BE49-F238E27FC236}">
                  <a16:creationId xmlns:a16="http://schemas.microsoft.com/office/drawing/2014/main" id="{1A601EA5-C9AD-F99E-4EC8-1F9883384224}"/>
                </a:ext>
              </a:extLst>
            </p:cNvPr>
            <p:cNvSpPr>
              <a:spLocks noChangeArrowheads="1"/>
            </p:cNvSpPr>
            <p:nvPr/>
          </p:nvSpPr>
          <p:spPr bwMode="auto">
            <a:xfrm>
              <a:off x="3168" y="1680"/>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413" name="Oval 29">
              <a:extLst>
                <a:ext uri="{FF2B5EF4-FFF2-40B4-BE49-F238E27FC236}">
                  <a16:creationId xmlns:a16="http://schemas.microsoft.com/office/drawing/2014/main" id="{E653D08B-AAD0-D80D-36C6-BA808A67154E}"/>
                </a:ext>
              </a:extLst>
            </p:cNvPr>
            <p:cNvSpPr>
              <a:spLocks noChangeArrowheads="1"/>
            </p:cNvSpPr>
            <p:nvPr/>
          </p:nvSpPr>
          <p:spPr bwMode="auto">
            <a:xfrm>
              <a:off x="3936" y="2304"/>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16415" name="Text Box 31">
            <a:extLst>
              <a:ext uri="{FF2B5EF4-FFF2-40B4-BE49-F238E27FC236}">
                <a16:creationId xmlns:a16="http://schemas.microsoft.com/office/drawing/2014/main" id="{A281AE30-356D-BA60-C3DA-759BAD484382}"/>
              </a:ext>
            </a:extLst>
          </p:cNvPr>
          <p:cNvSpPr txBox="1">
            <a:spLocks noChangeArrowheads="1"/>
          </p:cNvSpPr>
          <p:nvPr/>
        </p:nvSpPr>
        <p:spPr bwMode="auto">
          <a:xfrm>
            <a:off x="7772400" y="3048000"/>
            <a:ext cx="12192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400">
                <a:latin typeface="Kristen ITC" panose="03050502040202030202" pitchFamily="66" charset="0"/>
              </a:rPr>
              <a:t>The skin</a:t>
            </a:r>
            <a:endParaRPr lang="en-US" altLang="en-US" sz="2400">
              <a:latin typeface="Kristen ITC" panose="03050502040202030202" pitchFamily="66" charset="0"/>
            </a:endParaRPr>
          </a:p>
        </p:txBody>
      </p:sp>
      <p:sp>
        <p:nvSpPr>
          <p:cNvPr id="16416" name="Line 32">
            <a:extLst>
              <a:ext uri="{FF2B5EF4-FFF2-40B4-BE49-F238E27FC236}">
                <a16:creationId xmlns:a16="http://schemas.microsoft.com/office/drawing/2014/main" id="{2060053E-8A45-0DCA-14DE-F3E8ED3B4647}"/>
              </a:ext>
            </a:extLst>
          </p:cNvPr>
          <p:cNvSpPr>
            <a:spLocks noChangeShapeType="1"/>
          </p:cNvSpPr>
          <p:nvPr/>
        </p:nvSpPr>
        <p:spPr bwMode="auto">
          <a:xfrm flipH="1">
            <a:off x="8001000" y="4038600"/>
            <a:ext cx="228600" cy="914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16395"/>
                                        </p:tgtEl>
                                        <p:attrNameLst>
                                          <p:attrName>style.visibility</p:attrName>
                                        </p:attrNameLst>
                                      </p:cBhvr>
                                      <p:to>
                                        <p:strVal val="visible"/>
                                      </p:to>
                                    </p:set>
                                    <p:animEffect transition="in" filter="wipe(down)">
                                      <p:cBhvr>
                                        <p:cTn id="7" dur="500"/>
                                        <p:tgtEl>
                                          <p:spTgt spid="1639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16392"/>
                                        </p:tgtEl>
                                        <p:attrNameLst>
                                          <p:attrName>style.visibility</p:attrName>
                                        </p:attrNameLst>
                                      </p:cBhvr>
                                      <p:to>
                                        <p:strVal val="visible"/>
                                      </p:to>
                                    </p:set>
                                    <p:animEffect transition="in" filter="slide(fromBottom)">
                                      <p:cBhvr>
                                        <p:cTn id="12" dur="500"/>
                                        <p:tgtEl>
                                          <p:spTgt spid="1639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16401"/>
                                        </p:tgtEl>
                                        <p:attrNameLst>
                                          <p:attrName>style.visibility</p:attrName>
                                        </p:attrNameLst>
                                      </p:cBhvr>
                                      <p:to>
                                        <p:strVal val="visible"/>
                                      </p:to>
                                    </p:set>
                                    <p:animEffect transition="in" filter="wipe(down)">
                                      <p:cBhvr>
                                        <p:cTn id="17" dur="500"/>
                                        <p:tgtEl>
                                          <p:spTgt spid="1640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16414"/>
                                        </p:tgtEl>
                                        <p:attrNameLst>
                                          <p:attrName>style.visibility</p:attrName>
                                        </p:attrNameLst>
                                      </p:cBhvr>
                                      <p:to>
                                        <p:strVal val="visible"/>
                                      </p:to>
                                    </p:set>
                                    <p:animEffect transition="in" filter="wipe(down)">
                                      <p:cBhvr>
                                        <p:cTn id="22" dur="2000"/>
                                        <p:tgtEl>
                                          <p:spTgt spid="1641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xit" presetSubtype="1" fill="hold" nodeType="clickEffect">
                                  <p:stCondLst>
                                    <p:cond delay="0"/>
                                  </p:stCondLst>
                                  <p:childTnLst>
                                    <p:animEffect transition="out" filter="wipe(up)">
                                      <p:cBhvr>
                                        <p:cTn id="26" dur="500"/>
                                        <p:tgtEl>
                                          <p:spTgt spid="16395"/>
                                        </p:tgtEl>
                                      </p:cBhvr>
                                    </p:animEffect>
                                    <p:set>
                                      <p:cBhvr>
                                        <p:cTn id="27" dur="1" fill="hold">
                                          <p:stCondLst>
                                            <p:cond delay="499"/>
                                          </p:stCondLst>
                                        </p:cTn>
                                        <p:tgtEl>
                                          <p:spTgt spid="16395"/>
                                        </p:tgtEl>
                                        <p:attrNameLst>
                                          <p:attrName>style.visibility</p:attrName>
                                        </p:attrNameLst>
                                      </p:cBhvr>
                                      <p:to>
                                        <p:strVal val="hidden"/>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xit" presetSubtype="0" fill="hold" nodeType="clickEffect">
                                  <p:stCondLst>
                                    <p:cond delay="0"/>
                                  </p:stCondLst>
                                  <p:childTnLst>
                                    <p:animEffect transition="out" filter="dissolve">
                                      <p:cBhvr>
                                        <p:cTn id="31" dur="500"/>
                                        <p:tgtEl>
                                          <p:spTgt spid="16401"/>
                                        </p:tgtEl>
                                      </p:cBhvr>
                                    </p:animEffect>
                                    <p:set>
                                      <p:cBhvr>
                                        <p:cTn id="32" dur="1" fill="hold">
                                          <p:stCondLst>
                                            <p:cond delay="499"/>
                                          </p:stCondLst>
                                        </p:cTn>
                                        <p:tgtEl>
                                          <p:spTgt spid="16401"/>
                                        </p:tgtEl>
                                        <p:attrNameLst>
                                          <p:attrName>style.visibility</p:attrName>
                                        </p:attrNameLst>
                                      </p:cBhvr>
                                      <p:to>
                                        <p:strVal val="hidden"/>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xit" presetSubtype="1" fill="hold" nodeType="clickEffect">
                                  <p:stCondLst>
                                    <p:cond delay="0"/>
                                  </p:stCondLst>
                                  <p:childTnLst>
                                    <p:animEffect transition="out" filter="wipe(up)">
                                      <p:cBhvr>
                                        <p:cTn id="36" dur="500"/>
                                        <p:tgtEl>
                                          <p:spTgt spid="16392"/>
                                        </p:tgtEl>
                                      </p:cBhvr>
                                    </p:animEffect>
                                    <p:set>
                                      <p:cBhvr>
                                        <p:cTn id="37" dur="1" fill="hold">
                                          <p:stCondLst>
                                            <p:cond delay="499"/>
                                          </p:stCondLst>
                                        </p:cTn>
                                        <p:tgtEl>
                                          <p:spTgt spid="1639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4">
            <a:extLst>
              <a:ext uri="{FF2B5EF4-FFF2-40B4-BE49-F238E27FC236}">
                <a16:creationId xmlns:a16="http://schemas.microsoft.com/office/drawing/2014/main" id="{B60135C5-B8C5-A23F-E636-C9CC75413B64}"/>
              </a:ext>
            </a:extLst>
          </p:cNvPr>
          <p:cNvSpPr>
            <a:spLocks noChangeArrowheads="1"/>
          </p:cNvSpPr>
          <p:nvPr/>
        </p:nvSpPr>
        <p:spPr bwMode="auto">
          <a:xfrm>
            <a:off x="609600" y="4270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b="1">
                <a:solidFill>
                  <a:schemeClr val="tx2"/>
                </a:solidFill>
                <a:effectLst>
                  <a:outerShdw blurRad="38100" dist="38100" dir="2700000" algn="tl">
                    <a:srgbClr val="000000"/>
                  </a:outerShdw>
                </a:effectLst>
                <a:latin typeface="Garamond" panose="02020404030301010803" pitchFamily="18" charset="0"/>
                <a:cs typeface="Arial" panose="020B0604020202020204" pitchFamily="34" charset="0"/>
              </a:defRPr>
            </a:lvl1pPr>
            <a:lvl2pPr algn="ctr">
              <a:defRPr sz="4400" b="1">
                <a:solidFill>
                  <a:schemeClr val="tx2"/>
                </a:solidFill>
                <a:effectLst>
                  <a:outerShdw blurRad="38100" dist="38100" dir="2700000" algn="tl">
                    <a:srgbClr val="000000"/>
                  </a:outerShdw>
                </a:effectLst>
                <a:latin typeface="Garamond" panose="02020404030301010803" pitchFamily="18" charset="0"/>
                <a:cs typeface="Arial" panose="020B0604020202020204" pitchFamily="34" charset="0"/>
              </a:defRPr>
            </a:lvl2pPr>
            <a:lvl3pPr algn="ctr">
              <a:defRPr sz="4400" b="1">
                <a:solidFill>
                  <a:schemeClr val="tx2"/>
                </a:solidFill>
                <a:effectLst>
                  <a:outerShdw blurRad="38100" dist="38100" dir="2700000" algn="tl">
                    <a:srgbClr val="000000"/>
                  </a:outerShdw>
                </a:effectLst>
                <a:latin typeface="Garamond" panose="02020404030301010803" pitchFamily="18" charset="0"/>
                <a:cs typeface="Arial" panose="020B0604020202020204" pitchFamily="34" charset="0"/>
              </a:defRPr>
            </a:lvl3pPr>
            <a:lvl4pPr algn="ctr">
              <a:defRPr sz="4400" b="1">
                <a:solidFill>
                  <a:schemeClr val="tx2"/>
                </a:solidFill>
                <a:effectLst>
                  <a:outerShdw blurRad="38100" dist="38100" dir="2700000" algn="tl">
                    <a:srgbClr val="000000"/>
                  </a:outerShdw>
                </a:effectLst>
                <a:latin typeface="Garamond" panose="02020404030301010803" pitchFamily="18" charset="0"/>
                <a:cs typeface="Arial" panose="020B0604020202020204" pitchFamily="34" charset="0"/>
              </a:defRPr>
            </a:lvl4pPr>
            <a:lvl5pPr algn="ctr">
              <a:defRPr sz="4400" b="1">
                <a:solidFill>
                  <a:schemeClr val="tx2"/>
                </a:solidFill>
                <a:effectLst>
                  <a:outerShdw blurRad="38100" dist="38100" dir="2700000" algn="tl">
                    <a:srgbClr val="000000"/>
                  </a:outerShdw>
                </a:effectLst>
                <a:latin typeface="Garamond" panose="02020404030301010803" pitchFamily="18" charset="0"/>
                <a:cs typeface="Arial" panose="020B0604020202020204" pitchFamily="34" charset="0"/>
              </a:defRPr>
            </a:lvl5pPr>
            <a:lvl6pPr marL="457200" algn="ctr"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cs typeface="Arial" panose="020B0604020202020204" pitchFamily="34" charset="0"/>
              </a:defRPr>
            </a:lvl6pPr>
            <a:lvl7pPr marL="914400" algn="ctr"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cs typeface="Arial" panose="020B0604020202020204" pitchFamily="34" charset="0"/>
              </a:defRPr>
            </a:lvl7pPr>
            <a:lvl8pPr marL="1371600" algn="ctr"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cs typeface="Arial" panose="020B0604020202020204" pitchFamily="34" charset="0"/>
              </a:defRPr>
            </a:lvl8pPr>
            <a:lvl9pPr marL="1828800" algn="ctr"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cs typeface="Arial" panose="020B0604020202020204" pitchFamily="34" charset="0"/>
              </a:defRPr>
            </a:lvl9pPr>
          </a:lstStyle>
          <a:p>
            <a:r>
              <a:rPr lang="en-GB" altLang="en-US" sz="4000"/>
              <a:t>What mechanisms are there to </a:t>
            </a:r>
            <a:r>
              <a:rPr lang="en-GB" altLang="en-US" sz="4000">
                <a:solidFill>
                  <a:schemeClr val="accent1"/>
                </a:solidFill>
              </a:rPr>
              <a:t>cool</a:t>
            </a:r>
            <a:r>
              <a:rPr lang="en-GB" altLang="en-US" sz="4000"/>
              <a:t> the body down?</a:t>
            </a:r>
            <a:endParaRPr lang="en-US" altLang="en-US" sz="4000"/>
          </a:p>
        </p:txBody>
      </p:sp>
      <p:sp>
        <p:nvSpPr>
          <p:cNvPr id="21509" name="Rectangle 5">
            <a:extLst>
              <a:ext uri="{FF2B5EF4-FFF2-40B4-BE49-F238E27FC236}">
                <a16:creationId xmlns:a16="http://schemas.microsoft.com/office/drawing/2014/main" id="{58C1F992-E7FC-0D7F-5885-BCEDDC031659}"/>
              </a:ext>
            </a:extLst>
          </p:cNvPr>
          <p:cNvSpPr>
            <a:spLocks noChangeArrowheads="1"/>
          </p:cNvSpPr>
          <p:nvPr/>
        </p:nvSpPr>
        <p:spPr bwMode="auto">
          <a:xfrm>
            <a:off x="457200" y="16764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609600" indent="-609600">
              <a:spcBef>
                <a:spcPct val="20000"/>
              </a:spcBef>
              <a:buClr>
                <a:schemeClr val="hlink"/>
              </a:buClr>
              <a:buSzPct val="70000"/>
              <a:buFont typeface="Wingdings" panose="05000000000000000000" pitchFamily="2" charset="2"/>
              <a:buChar char="n"/>
              <a:defRPr sz="32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1pPr>
            <a:lvl2pPr marL="990600" indent="-533400">
              <a:spcBef>
                <a:spcPct val="20000"/>
              </a:spcBef>
              <a:buClr>
                <a:schemeClr val="accent2"/>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2pPr>
            <a:lvl3pPr marL="1371600" indent="-457200">
              <a:spcBef>
                <a:spcPct val="20000"/>
              </a:spcBef>
              <a:buClr>
                <a:schemeClr val="tx2"/>
              </a:buClr>
              <a:buSzPct val="70000"/>
              <a:buFont typeface="Wingdings" panose="05000000000000000000" pitchFamily="2" charset="2"/>
              <a:buChar char="n"/>
              <a:defRPr sz="24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3pPr>
            <a:lvl4pPr marL="1752600" indent="-381000">
              <a:spcBef>
                <a:spcPct val="20000"/>
              </a:spcBef>
              <a:buClr>
                <a:schemeClr val="accent2"/>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4pPr>
            <a:lvl5pPr marL="2209800" indent="-381000">
              <a:spcBef>
                <a:spcPct val="20000"/>
              </a:spcBef>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5pPr>
            <a:lvl6pPr marL="2667000" indent="-381000" fontAlgn="base">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6pPr>
            <a:lvl7pPr marL="3124200" indent="-381000" fontAlgn="base">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7pPr>
            <a:lvl8pPr marL="3581400" indent="-381000" fontAlgn="base">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8pPr>
            <a:lvl9pPr marL="4038600" indent="-381000" fontAlgn="base">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9pPr>
          </a:lstStyle>
          <a:p>
            <a:pPr>
              <a:buFont typeface="Wingdings" panose="05000000000000000000" pitchFamily="2" charset="2"/>
              <a:buAutoNum type="arabicPeriod" startAt="2"/>
            </a:pPr>
            <a:r>
              <a:rPr lang="en-GB" altLang="en-US" sz="4000" u="sng"/>
              <a:t>Vasodilation</a:t>
            </a:r>
          </a:p>
          <a:p>
            <a:r>
              <a:rPr lang="en-GB" altLang="en-US"/>
              <a:t>Your blood carries most of the heat energy around your body.</a:t>
            </a:r>
          </a:p>
          <a:p>
            <a:r>
              <a:rPr lang="en-GB" altLang="en-US"/>
              <a:t>There are capillaries underneath your skin that can be filled with blood if you get too hot.</a:t>
            </a:r>
          </a:p>
          <a:p>
            <a:r>
              <a:rPr lang="en-GB" altLang="en-US"/>
              <a:t>This brings the blood closer to the surface of the skin so more heat can be lost.</a:t>
            </a:r>
          </a:p>
          <a:p>
            <a:pPr lvl="1"/>
            <a:r>
              <a:rPr lang="en-GB" altLang="en-US"/>
              <a:t>This is why you look red when you are hot!</a:t>
            </a:r>
          </a:p>
          <a:p>
            <a:pPr>
              <a:buFont typeface="Wingdings" panose="05000000000000000000" pitchFamily="2" charset="2"/>
              <a:buNone/>
            </a:pPr>
            <a:endParaRPr lang="en-GB"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21509">
                                            <p:txEl>
                                              <p:pRg st="0" end="0"/>
                                            </p:txEl>
                                          </p:spTgt>
                                        </p:tgtEl>
                                        <p:attrNameLst>
                                          <p:attrName>style.visibility</p:attrName>
                                        </p:attrNameLst>
                                      </p:cBhvr>
                                      <p:to>
                                        <p:strVal val="visible"/>
                                      </p:to>
                                    </p:set>
                                    <p:anim calcmode="lin" valueType="num">
                                      <p:cBhvr>
                                        <p:cTn id="7" dur="500" fill="hold"/>
                                        <p:tgtEl>
                                          <p:spTgt spid="2150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150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1509">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nodeType="clickEffect">
                                  <p:stCondLst>
                                    <p:cond delay="0"/>
                                  </p:stCondLst>
                                  <p:childTnLst>
                                    <p:set>
                                      <p:cBhvr>
                                        <p:cTn id="13" dur="1" fill="hold">
                                          <p:stCondLst>
                                            <p:cond delay="0"/>
                                          </p:stCondLst>
                                        </p:cTn>
                                        <p:tgtEl>
                                          <p:spTgt spid="21509">
                                            <p:txEl>
                                              <p:pRg st="1" end="1"/>
                                            </p:txEl>
                                          </p:spTgt>
                                        </p:tgtEl>
                                        <p:attrNameLst>
                                          <p:attrName>style.visibility</p:attrName>
                                        </p:attrNameLst>
                                      </p:cBhvr>
                                      <p:to>
                                        <p:strVal val="visible"/>
                                      </p:to>
                                    </p:set>
                                    <p:anim calcmode="lin" valueType="num">
                                      <p:cBhvr>
                                        <p:cTn id="14" dur="500" fill="hold"/>
                                        <p:tgtEl>
                                          <p:spTgt spid="21509">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21509">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21509">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3" presetClass="entr" presetSubtype="0" fill="hold" nodeType="clickEffect">
                                  <p:stCondLst>
                                    <p:cond delay="0"/>
                                  </p:stCondLst>
                                  <p:childTnLst>
                                    <p:set>
                                      <p:cBhvr>
                                        <p:cTn id="20" dur="1" fill="hold">
                                          <p:stCondLst>
                                            <p:cond delay="0"/>
                                          </p:stCondLst>
                                        </p:cTn>
                                        <p:tgtEl>
                                          <p:spTgt spid="21509">
                                            <p:txEl>
                                              <p:pRg st="2" end="2"/>
                                            </p:txEl>
                                          </p:spTgt>
                                        </p:tgtEl>
                                        <p:attrNameLst>
                                          <p:attrName>style.visibility</p:attrName>
                                        </p:attrNameLst>
                                      </p:cBhvr>
                                      <p:to>
                                        <p:strVal val="visible"/>
                                      </p:to>
                                    </p:set>
                                    <p:anim calcmode="lin" valueType="num">
                                      <p:cBhvr>
                                        <p:cTn id="21" dur="500" fill="hold"/>
                                        <p:tgtEl>
                                          <p:spTgt spid="21509">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21509">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21509">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3" presetClass="entr" presetSubtype="0" fill="hold" nodeType="clickEffect">
                                  <p:stCondLst>
                                    <p:cond delay="0"/>
                                  </p:stCondLst>
                                  <p:childTnLst>
                                    <p:set>
                                      <p:cBhvr>
                                        <p:cTn id="27" dur="1" fill="hold">
                                          <p:stCondLst>
                                            <p:cond delay="0"/>
                                          </p:stCondLst>
                                        </p:cTn>
                                        <p:tgtEl>
                                          <p:spTgt spid="21509">
                                            <p:txEl>
                                              <p:pRg st="3" end="3"/>
                                            </p:txEl>
                                          </p:spTgt>
                                        </p:tgtEl>
                                        <p:attrNameLst>
                                          <p:attrName>style.visibility</p:attrName>
                                        </p:attrNameLst>
                                      </p:cBhvr>
                                      <p:to>
                                        <p:strVal val="visible"/>
                                      </p:to>
                                    </p:set>
                                    <p:anim calcmode="lin" valueType="num">
                                      <p:cBhvr>
                                        <p:cTn id="28" dur="500" fill="hold"/>
                                        <p:tgtEl>
                                          <p:spTgt spid="21509">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21509">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21509">
                                            <p:txEl>
                                              <p:pRg st="3" end="3"/>
                                            </p:txEl>
                                          </p:spTgt>
                                        </p:tgtEl>
                                      </p:cBhvr>
                                    </p:animEffect>
                                  </p:childTnLst>
                                </p:cTn>
                              </p:par>
                              <p:par>
                                <p:cTn id="31" presetID="53" presetClass="entr" presetSubtype="0" fill="hold" nodeType="withEffect">
                                  <p:stCondLst>
                                    <p:cond delay="0"/>
                                  </p:stCondLst>
                                  <p:childTnLst>
                                    <p:set>
                                      <p:cBhvr>
                                        <p:cTn id="32" dur="1" fill="hold">
                                          <p:stCondLst>
                                            <p:cond delay="0"/>
                                          </p:stCondLst>
                                        </p:cTn>
                                        <p:tgtEl>
                                          <p:spTgt spid="21509">
                                            <p:txEl>
                                              <p:pRg st="4" end="4"/>
                                            </p:txEl>
                                          </p:spTgt>
                                        </p:tgtEl>
                                        <p:attrNameLst>
                                          <p:attrName>style.visibility</p:attrName>
                                        </p:attrNameLst>
                                      </p:cBhvr>
                                      <p:to>
                                        <p:strVal val="visible"/>
                                      </p:to>
                                    </p:set>
                                    <p:anim calcmode="lin" valueType="num">
                                      <p:cBhvr>
                                        <p:cTn id="33" dur="500" fill="hold"/>
                                        <p:tgtEl>
                                          <p:spTgt spid="21509">
                                            <p:txEl>
                                              <p:pRg st="4" end="4"/>
                                            </p:txEl>
                                          </p:spTgt>
                                        </p:tgtEl>
                                        <p:attrNameLst>
                                          <p:attrName>ppt_w</p:attrName>
                                        </p:attrNameLst>
                                      </p:cBhvr>
                                      <p:tavLst>
                                        <p:tav tm="0">
                                          <p:val>
                                            <p:fltVal val="0"/>
                                          </p:val>
                                        </p:tav>
                                        <p:tav tm="100000">
                                          <p:val>
                                            <p:strVal val="#ppt_w"/>
                                          </p:val>
                                        </p:tav>
                                      </p:tavLst>
                                    </p:anim>
                                    <p:anim calcmode="lin" valueType="num">
                                      <p:cBhvr>
                                        <p:cTn id="34" dur="500" fill="hold"/>
                                        <p:tgtEl>
                                          <p:spTgt spid="21509">
                                            <p:txEl>
                                              <p:pRg st="4" end="4"/>
                                            </p:txEl>
                                          </p:spTgt>
                                        </p:tgtEl>
                                        <p:attrNameLst>
                                          <p:attrName>ppt_h</p:attrName>
                                        </p:attrNameLst>
                                      </p:cBhvr>
                                      <p:tavLst>
                                        <p:tav tm="0">
                                          <p:val>
                                            <p:fltVal val="0"/>
                                          </p:val>
                                        </p:tav>
                                        <p:tav tm="100000">
                                          <p:val>
                                            <p:strVal val="#ppt_h"/>
                                          </p:val>
                                        </p:tav>
                                      </p:tavLst>
                                    </p:anim>
                                    <p:animEffect transition="in" filter="fade">
                                      <p:cBhvr>
                                        <p:cTn id="35" dur="500"/>
                                        <p:tgtEl>
                                          <p:spTgt spid="2150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AutoShape 4">
            <a:extLst>
              <a:ext uri="{FF2B5EF4-FFF2-40B4-BE49-F238E27FC236}">
                <a16:creationId xmlns:a16="http://schemas.microsoft.com/office/drawing/2014/main" id="{C3684C29-2ECC-F7A5-C48B-99B42BAC562F}"/>
              </a:ext>
            </a:extLst>
          </p:cNvPr>
          <p:cNvSpPr>
            <a:spLocks noChangeArrowheads="1"/>
          </p:cNvSpPr>
          <p:nvPr/>
        </p:nvSpPr>
        <p:spPr bwMode="auto">
          <a:xfrm rot="5400000">
            <a:off x="5145088" y="1873250"/>
            <a:ext cx="381000" cy="6553200"/>
          </a:xfrm>
          <a:prstGeom prst="can">
            <a:avLst>
              <a:gd name="adj" fmla="val 47380"/>
            </a:avLst>
          </a:prstGeom>
          <a:solidFill>
            <a:srgbClr val="FF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3797" name="Line 5">
            <a:extLst>
              <a:ext uri="{FF2B5EF4-FFF2-40B4-BE49-F238E27FC236}">
                <a16:creationId xmlns:a16="http://schemas.microsoft.com/office/drawing/2014/main" id="{7C389EE6-65D4-7891-E452-1A80A24A2E54}"/>
              </a:ext>
            </a:extLst>
          </p:cNvPr>
          <p:cNvSpPr>
            <a:spLocks noChangeShapeType="1"/>
          </p:cNvSpPr>
          <p:nvPr/>
        </p:nvSpPr>
        <p:spPr bwMode="auto">
          <a:xfrm>
            <a:off x="1677988" y="2444750"/>
            <a:ext cx="7467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3798" name="AutoShape 6">
            <a:extLst>
              <a:ext uri="{FF2B5EF4-FFF2-40B4-BE49-F238E27FC236}">
                <a16:creationId xmlns:a16="http://schemas.microsoft.com/office/drawing/2014/main" id="{CAB163B2-7406-EF20-E8F7-64924A7EDB18}"/>
              </a:ext>
            </a:extLst>
          </p:cNvPr>
          <p:cNvSpPr>
            <a:spLocks noChangeArrowheads="1"/>
          </p:cNvSpPr>
          <p:nvPr/>
        </p:nvSpPr>
        <p:spPr bwMode="auto">
          <a:xfrm>
            <a:off x="228600" y="0"/>
            <a:ext cx="152400" cy="3124200"/>
          </a:xfrm>
          <a:prstGeom prst="roundRect">
            <a:avLst>
              <a:gd name="adj" fmla="val 16667"/>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3799" name="Line 7">
            <a:extLst>
              <a:ext uri="{FF2B5EF4-FFF2-40B4-BE49-F238E27FC236}">
                <a16:creationId xmlns:a16="http://schemas.microsoft.com/office/drawing/2014/main" id="{D4C45E3E-B258-A1FE-ED3D-0637EF410652}"/>
              </a:ext>
            </a:extLst>
          </p:cNvPr>
          <p:cNvSpPr>
            <a:spLocks noChangeShapeType="1"/>
          </p:cNvSpPr>
          <p:nvPr/>
        </p:nvSpPr>
        <p:spPr bwMode="auto">
          <a:xfrm>
            <a:off x="304800" y="1981200"/>
            <a:ext cx="0" cy="1143000"/>
          </a:xfrm>
          <a:prstGeom prst="line">
            <a:avLst/>
          </a:prstGeom>
          <a:noFill/>
          <a:ln w="571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3800" name="Line 8">
            <a:extLst>
              <a:ext uri="{FF2B5EF4-FFF2-40B4-BE49-F238E27FC236}">
                <a16:creationId xmlns:a16="http://schemas.microsoft.com/office/drawing/2014/main" id="{FFF7CE70-E549-AD09-467D-081FF40A4C51}"/>
              </a:ext>
            </a:extLst>
          </p:cNvPr>
          <p:cNvSpPr>
            <a:spLocks noChangeShapeType="1"/>
          </p:cNvSpPr>
          <p:nvPr/>
        </p:nvSpPr>
        <p:spPr bwMode="auto">
          <a:xfrm flipH="1">
            <a:off x="303213" y="914400"/>
            <a:ext cx="1587" cy="1085850"/>
          </a:xfrm>
          <a:prstGeom prst="line">
            <a:avLst/>
          </a:prstGeom>
          <a:noFill/>
          <a:ln w="571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3801" name="Freeform 9">
            <a:extLst>
              <a:ext uri="{FF2B5EF4-FFF2-40B4-BE49-F238E27FC236}">
                <a16:creationId xmlns:a16="http://schemas.microsoft.com/office/drawing/2014/main" id="{808764DA-0D1F-E996-A6D3-B76AE2A508EF}"/>
              </a:ext>
            </a:extLst>
          </p:cNvPr>
          <p:cNvSpPr>
            <a:spLocks/>
          </p:cNvSpPr>
          <p:nvPr/>
        </p:nvSpPr>
        <p:spPr bwMode="auto">
          <a:xfrm>
            <a:off x="2819400" y="2438400"/>
            <a:ext cx="4832350" cy="2684463"/>
          </a:xfrm>
          <a:custGeom>
            <a:avLst/>
            <a:gdLst>
              <a:gd name="T0" fmla="*/ 20 w 3044"/>
              <a:gd name="T1" fmla="*/ 1567 h 1691"/>
              <a:gd name="T2" fmla="*/ 20 w 3044"/>
              <a:gd name="T3" fmla="*/ 1471 h 1691"/>
              <a:gd name="T4" fmla="*/ 95 w 3044"/>
              <a:gd name="T5" fmla="*/ 245 h 1691"/>
              <a:gd name="T6" fmla="*/ 590 w 3044"/>
              <a:gd name="T7" fmla="*/ 197 h 1691"/>
              <a:gd name="T8" fmla="*/ 692 w 3044"/>
              <a:gd name="T9" fmla="*/ 1279 h 1691"/>
              <a:gd name="T10" fmla="*/ 1231 w 3044"/>
              <a:gd name="T11" fmla="*/ 1219 h 1691"/>
              <a:gd name="T12" fmla="*/ 1328 w 3044"/>
              <a:gd name="T13" fmla="*/ 172 h 1691"/>
              <a:gd name="T14" fmla="*/ 1823 w 3044"/>
              <a:gd name="T15" fmla="*/ 189 h 1691"/>
              <a:gd name="T16" fmla="*/ 1920 w 3044"/>
              <a:gd name="T17" fmla="*/ 1284 h 1691"/>
              <a:gd name="T18" fmla="*/ 2324 w 3044"/>
              <a:gd name="T19" fmla="*/ 1279 h 1691"/>
              <a:gd name="T20" fmla="*/ 2372 w 3044"/>
              <a:gd name="T21" fmla="*/ 271 h 1691"/>
              <a:gd name="T22" fmla="*/ 2708 w 3044"/>
              <a:gd name="T23" fmla="*/ 31 h 1691"/>
              <a:gd name="T24" fmla="*/ 2996 w 3044"/>
              <a:gd name="T25" fmla="*/ 319 h 1691"/>
              <a:gd name="T26" fmla="*/ 2996 w 3044"/>
              <a:gd name="T27" fmla="*/ 1327 h 1691"/>
              <a:gd name="T28" fmla="*/ 2999 w 3044"/>
              <a:gd name="T29" fmla="*/ 1584 h 16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044" h="1691">
                <a:moveTo>
                  <a:pt x="20" y="1567"/>
                </a:moveTo>
                <a:cubicBezTo>
                  <a:pt x="8" y="1651"/>
                  <a:pt x="8" y="1691"/>
                  <a:pt x="20" y="1471"/>
                </a:cubicBezTo>
                <a:cubicBezTo>
                  <a:pt x="32" y="1251"/>
                  <a:pt x="0" y="457"/>
                  <a:pt x="95" y="245"/>
                </a:cubicBezTo>
                <a:cubicBezTo>
                  <a:pt x="190" y="33"/>
                  <a:pt x="490" y="25"/>
                  <a:pt x="590" y="197"/>
                </a:cubicBezTo>
                <a:cubicBezTo>
                  <a:pt x="690" y="369"/>
                  <a:pt x="585" y="1109"/>
                  <a:pt x="692" y="1279"/>
                </a:cubicBezTo>
                <a:cubicBezTo>
                  <a:pt x="799" y="1449"/>
                  <a:pt x="1125" y="1403"/>
                  <a:pt x="1231" y="1219"/>
                </a:cubicBezTo>
                <a:cubicBezTo>
                  <a:pt x="1337" y="1035"/>
                  <a:pt x="1229" y="344"/>
                  <a:pt x="1328" y="172"/>
                </a:cubicBezTo>
                <a:cubicBezTo>
                  <a:pt x="1427" y="0"/>
                  <a:pt x="1724" y="4"/>
                  <a:pt x="1823" y="189"/>
                </a:cubicBezTo>
                <a:cubicBezTo>
                  <a:pt x="1922" y="374"/>
                  <a:pt x="1837" y="1102"/>
                  <a:pt x="1920" y="1284"/>
                </a:cubicBezTo>
                <a:cubicBezTo>
                  <a:pt x="2003" y="1466"/>
                  <a:pt x="2249" y="1448"/>
                  <a:pt x="2324" y="1279"/>
                </a:cubicBezTo>
                <a:cubicBezTo>
                  <a:pt x="2399" y="1110"/>
                  <a:pt x="2308" y="479"/>
                  <a:pt x="2372" y="271"/>
                </a:cubicBezTo>
                <a:cubicBezTo>
                  <a:pt x="2436" y="63"/>
                  <a:pt x="2604" y="23"/>
                  <a:pt x="2708" y="31"/>
                </a:cubicBezTo>
                <a:cubicBezTo>
                  <a:pt x="2812" y="39"/>
                  <a:pt x="2948" y="103"/>
                  <a:pt x="2996" y="319"/>
                </a:cubicBezTo>
                <a:cubicBezTo>
                  <a:pt x="3044" y="535"/>
                  <a:pt x="2996" y="1116"/>
                  <a:pt x="2996" y="1327"/>
                </a:cubicBezTo>
                <a:cubicBezTo>
                  <a:pt x="2996" y="1538"/>
                  <a:pt x="2999" y="1531"/>
                  <a:pt x="2999" y="1584"/>
                </a:cubicBezTo>
              </a:path>
            </a:pathLst>
          </a:custGeom>
          <a:noFill/>
          <a:ln w="28575" cmpd="sng">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3802" name="Freeform 10">
            <a:extLst>
              <a:ext uri="{FF2B5EF4-FFF2-40B4-BE49-F238E27FC236}">
                <a16:creationId xmlns:a16="http://schemas.microsoft.com/office/drawing/2014/main" id="{30CD73B6-DD95-4DDA-8DEF-730A3EA1D4E8}"/>
              </a:ext>
            </a:extLst>
          </p:cNvPr>
          <p:cNvSpPr>
            <a:spLocks/>
          </p:cNvSpPr>
          <p:nvPr/>
        </p:nvSpPr>
        <p:spPr bwMode="auto">
          <a:xfrm>
            <a:off x="2819400" y="2438400"/>
            <a:ext cx="4832350" cy="2684463"/>
          </a:xfrm>
          <a:custGeom>
            <a:avLst/>
            <a:gdLst>
              <a:gd name="T0" fmla="*/ 20 w 3044"/>
              <a:gd name="T1" fmla="*/ 1567 h 1691"/>
              <a:gd name="T2" fmla="*/ 20 w 3044"/>
              <a:gd name="T3" fmla="*/ 1471 h 1691"/>
              <a:gd name="T4" fmla="*/ 95 w 3044"/>
              <a:gd name="T5" fmla="*/ 245 h 1691"/>
              <a:gd name="T6" fmla="*/ 590 w 3044"/>
              <a:gd name="T7" fmla="*/ 197 h 1691"/>
              <a:gd name="T8" fmla="*/ 692 w 3044"/>
              <a:gd name="T9" fmla="*/ 1279 h 1691"/>
              <a:gd name="T10" fmla="*/ 1231 w 3044"/>
              <a:gd name="T11" fmla="*/ 1219 h 1691"/>
              <a:gd name="T12" fmla="*/ 1328 w 3044"/>
              <a:gd name="T13" fmla="*/ 172 h 1691"/>
              <a:gd name="T14" fmla="*/ 1823 w 3044"/>
              <a:gd name="T15" fmla="*/ 189 h 1691"/>
              <a:gd name="T16" fmla="*/ 1920 w 3044"/>
              <a:gd name="T17" fmla="*/ 1284 h 1691"/>
              <a:gd name="T18" fmla="*/ 2324 w 3044"/>
              <a:gd name="T19" fmla="*/ 1279 h 1691"/>
              <a:gd name="T20" fmla="*/ 2372 w 3044"/>
              <a:gd name="T21" fmla="*/ 271 h 1691"/>
              <a:gd name="T22" fmla="*/ 2708 w 3044"/>
              <a:gd name="T23" fmla="*/ 31 h 1691"/>
              <a:gd name="T24" fmla="*/ 2996 w 3044"/>
              <a:gd name="T25" fmla="*/ 319 h 1691"/>
              <a:gd name="T26" fmla="*/ 2996 w 3044"/>
              <a:gd name="T27" fmla="*/ 1327 h 1691"/>
              <a:gd name="T28" fmla="*/ 2999 w 3044"/>
              <a:gd name="T29" fmla="*/ 1584 h 16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044" h="1691">
                <a:moveTo>
                  <a:pt x="20" y="1567"/>
                </a:moveTo>
                <a:cubicBezTo>
                  <a:pt x="8" y="1651"/>
                  <a:pt x="8" y="1691"/>
                  <a:pt x="20" y="1471"/>
                </a:cubicBezTo>
                <a:cubicBezTo>
                  <a:pt x="32" y="1251"/>
                  <a:pt x="0" y="457"/>
                  <a:pt x="95" y="245"/>
                </a:cubicBezTo>
                <a:cubicBezTo>
                  <a:pt x="190" y="33"/>
                  <a:pt x="490" y="25"/>
                  <a:pt x="590" y="197"/>
                </a:cubicBezTo>
                <a:cubicBezTo>
                  <a:pt x="690" y="369"/>
                  <a:pt x="585" y="1109"/>
                  <a:pt x="692" y="1279"/>
                </a:cubicBezTo>
                <a:cubicBezTo>
                  <a:pt x="799" y="1449"/>
                  <a:pt x="1125" y="1403"/>
                  <a:pt x="1231" y="1219"/>
                </a:cubicBezTo>
                <a:cubicBezTo>
                  <a:pt x="1337" y="1035"/>
                  <a:pt x="1229" y="344"/>
                  <a:pt x="1328" y="172"/>
                </a:cubicBezTo>
                <a:cubicBezTo>
                  <a:pt x="1427" y="0"/>
                  <a:pt x="1724" y="4"/>
                  <a:pt x="1823" y="189"/>
                </a:cubicBezTo>
                <a:cubicBezTo>
                  <a:pt x="1922" y="374"/>
                  <a:pt x="1837" y="1102"/>
                  <a:pt x="1920" y="1284"/>
                </a:cubicBezTo>
                <a:cubicBezTo>
                  <a:pt x="2003" y="1466"/>
                  <a:pt x="2249" y="1448"/>
                  <a:pt x="2324" y="1279"/>
                </a:cubicBezTo>
                <a:cubicBezTo>
                  <a:pt x="2399" y="1110"/>
                  <a:pt x="2308" y="479"/>
                  <a:pt x="2372" y="271"/>
                </a:cubicBezTo>
                <a:cubicBezTo>
                  <a:pt x="2436" y="63"/>
                  <a:pt x="2604" y="23"/>
                  <a:pt x="2708" y="31"/>
                </a:cubicBezTo>
                <a:cubicBezTo>
                  <a:pt x="2812" y="39"/>
                  <a:pt x="2948" y="103"/>
                  <a:pt x="2996" y="319"/>
                </a:cubicBezTo>
                <a:cubicBezTo>
                  <a:pt x="3044" y="535"/>
                  <a:pt x="2996" y="1116"/>
                  <a:pt x="2996" y="1327"/>
                </a:cubicBezTo>
                <a:cubicBezTo>
                  <a:pt x="2996" y="1538"/>
                  <a:pt x="2999" y="1531"/>
                  <a:pt x="2999" y="1584"/>
                </a:cubicBezTo>
              </a:path>
            </a:pathLst>
          </a:custGeom>
          <a:noFill/>
          <a:ln w="114300" cmpd="sng">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33803" name="Group 11">
            <a:extLst>
              <a:ext uri="{FF2B5EF4-FFF2-40B4-BE49-F238E27FC236}">
                <a16:creationId xmlns:a16="http://schemas.microsoft.com/office/drawing/2014/main" id="{2F25A879-2C74-A4E8-EB4A-4CA6D7EFD3DB}"/>
              </a:ext>
            </a:extLst>
          </p:cNvPr>
          <p:cNvGrpSpPr>
            <a:grpSpLocks/>
          </p:cNvGrpSpPr>
          <p:nvPr/>
        </p:nvGrpSpPr>
        <p:grpSpPr bwMode="auto">
          <a:xfrm>
            <a:off x="2286000" y="1295400"/>
            <a:ext cx="6527800" cy="1084263"/>
            <a:chOff x="568" y="3216"/>
            <a:chExt cx="4112" cy="683"/>
          </a:xfrm>
        </p:grpSpPr>
        <p:sp>
          <p:nvSpPr>
            <p:cNvPr id="33804" name="Freeform 12">
              <a:extLst>
                <a:ext uri="{FF2B5EF4-FFF2-40B4-BE49-F238E27FC236}">
                  <a16:creationId xmlns:a16="http://schemas.microsoft.com/office/drawing/2014/main" id="{2CA81635-D8C3-A90B-05D5-F75C9FC866E4}"/>
                </a:ext>
              </a:extLst>
            </p:cNvPr>
            <p:cNvSpPr>
              <a:spLocks/>
            </p:cNvSpPr>
            <p:nvPr/>
          </p:nvSpPr>
          <p:spPr bwMode="auto">
            <a:xfrm>
              <a:off x="568" y="3253"/>
              <a:ext cx="312" cy="635"/>
            </a:xfrm>
            <a:custGeom>
              <a:avLst/>
              <a:gdLst>
                <a:gd name="T0" fmla="*/ 104 w 312"/>
                <a:gd name="T1" fmla="*/ 635 h 635"/>
                <a:gd name="T2" fmla="*/ 296 w 312"/>
                <a:gd name="T3" fmla="*/ 491 h 635"/>
                <a:gd name="T4" fmla="*/ 8 w 312"/>
                <a:gd name="T5" fmla="*/ 347 h 635"/>
                <a:gd name="T6" fmla="*/ 248 w 312"/>
                <a:gd name="T7" fmla="*/ 155 h 635"/>
                <a:gd name="T8" fmla="*/ 268 w 312"/>
                <a:gd name="T9" fmla="*/ 0 h 635"/>
              </a:gdLst>
              <a:ahLst/>
              <a:cxnLst>
                <a:cxn ang="0">
                  <a:pos x="T0" y="T1"/>
                </a:cxn>
                <a:cxn ang="0">
                  <a:pos x="T2" y="T3"/>
                </a:cxn>
                <a:cxn ang="0">
                  <a:pos x="T4" y="T5"/>
                </a:cxn>
                <a:cxn ang="0">
                  <a:pos x="T6" y="T7"/>
                </a:cxn>
                <a:cxn ang="0">
                  <a:pos x="T8" y="T9"/>
                </a:cxn>
              </a:cxnLst>
              <a:rect l="0" t="0" r="r" b="b"/>
              <a:pathLst>
                <a:path w="312" h="635">
                  <a:moveTo>
                    <a:pt x="104" y="635"/>
                  </a:moveTo>
                  <a:cubicBezTo>
                    <a:pt x="208" y="587"/>
                    <a:pt x="312" y="539"/>
                    <a:pt x="296" y="491"/>
                  </a:cubicBezTo>
                  <a:cubicBezTo>
                    <a:pt x="280" y="443"/>
                    <a:pt x="16" y="403"/>
                    <a:pt x="8" y="347"/>
                  </a:cubicBezTo>
                  <a:cubicBezTo>
                    <a:pt x="0" y="291"/>
                    <a:pt x="205" y="213"/>
                    <a:pt x="248" y="155"/>
                  </a:cubicBezTo>
                  <a:cubicBezTo>
                    <a:pt x="291" y="97"/>
                    <a:pt x="264" y="32"/>
                    <a:pt x="268" y="0"/>
                  </a:cubicBezTo>
                </a:path>
              </a:pathLst>
            </a:custGeom>
            <a:noFill/>
            <a:ln w="57150" cmpd="sng">
              <a:solidFill>
                <a:srgbClr val="FF3300"/>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3805" name="Freeform 13">
              <a:extLst>
                <a:ext uri="{FF2B5EF4-FFF2-40B4-BE49-F238E27FC236}">
                  <a16:creationId xmlns:a16="http://schemas.microsoft.com/office/drawing/2014/main" id="{3FA17415-5D76-C5D0-B904-EE4F54C23865}"/>
                </a:ext>
              </a:extLst>
            </p:cNvPr>
            <p:cNvSpPr>
              <a:spLocks/>
            </p:cNvSpPr>
            <p:nvPr/>
          </p:nvSpPr>
          <p:spPr bwMode="auto">
            <a:xfrm>
              <a:off x="1296" y="3264"/>
              <a:ext cx="312" cy="635"/>
            </a:xfrm>
            <a:custGeom>
              <a:avLst/>
              <a:gdLst>
                <a:gd name="T0" fmla="*/ 104 w 312"/>
                <a:gd name="T1" fmla="*/ 635 h 635"/>
                <a:gd name="T2" fmla="*/ 296 w 312"/>
                <a:gd name="T3" fmla="*/ 491 h 635"/>
                <a:gd name="T4" fmla="*/ 8 w 312"/>
                <a:gd name="T5" fmla="*/ 347 h 635"/>
                <a:gd name="T6" fmla="*/ 248 w 312"/>
                <a:gd name="T7" fmla="*/ 155 h 635"/>
                <a:gd name="T8" fmla="*/ 268 w 312"/>
                <a:gd name="T9" fmla="*/ 0 h 635"/>
              </a:gdLst>
              <a:ahLst/>
              <a:cxnLst>
                <a:cxn ang="0">
                  <a:pos x="T0" y="T1"/>
                </a:cxn>
                <a:cxn ang="0">
                  <a:pos x="T2" y="T3"/>
                </a:cxn>
                <a:cxn ang="0">
                  <a:pos x="T4" y="T5"/>
                </a:cxn>
                <a:cxn ang="0">
                  <a:pos x="T6" y="T7"/>
                </a:cxn>
                <a:cxn ang="0">
                  <a:pos x="T8" y="T9"/>
                </a:cxn>
              </a:cxnLst>
              <a:rect l="0" t="0" r="r" b="b"/>
              <a:pathLst>
                <a:path w="312" h="635">
                  <a:moveTo>
                    <a:pt x="104" y="635"/>
                  </a:moveTo>
                  <a:cubicBezTo>
                    <a:pt x="208" y="587"/>
                    <a:pt x="312" y="539"/>
                    <a:pt x="296" y="491"/>
                  </a:cubicBezTo>
                  <a:cubicBezTo>
                    <a:pt x="280" y="443"/>
                    <a:pt x="16" y="403"/>
                    <a:pt x="8" y="347"/>
                  </a:cubicBezTo>
                  <a:cubicBezTo>
                    <a:pt x="0" y="291"/>
                    <a:pt x="205" y="213"/>
                    <a:pt x="248" y="155"/>
                  </a:cubicBezTo>
                  <a:cubicBezTo>
                    <a:pt x="291" y="97"/>
                    <a:pt x="264" y="32"/>
                    <a:pt x="268" y="0"/>
                  </a:cubicBezTo>
                </a:path>
              </a:pathLst>
            </a:custGeom>
            <a:noFill/>
            <a:ln w="57150" cmpd="sng">
              <a:solidFill>
                <a:srgbClr val="FF3300"/>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3806" name="Freeform 14">
              <a:extLst>
                <a:ext uri="{FF2B5EF4-FFF2-40B4-BE49-F238E27FC236}">
                  <a16:creationId xmlns:a16="http://schemas.microsoft.com/office/drawing/2014/main" id="{332DF5EB-C343-0615-95E8-C01E35B3D73C}"/>
                </a:ext>
              </a:extLst>
            </p:cNvPr>
            <p:cNvSpPr>
              <a:spLocks/>
            </p:cNvSpPr>
            <p:nvPr/>
          </p:nvSpPr>
          <p:spPr bwMode="auto">
            <a:xfrm>
              <a:off x="2304" y="3264"/>
              <a:ext cx="312" cy="635"/>
            </a:xfrm>
            <a:custGeom>
              <a:avLst/>
              <a:gdLst>
                <a:gd name="T0" fmla="*/ 104 w 312"/>
                <a:gd name="T1" fmla="*/ 635 h 635"/>
                <a:gd name="T2" fmla="*/ 296 w 312"/>
                <a:gd name="T3" fmla="*/ 491 h 635"/>
                <a:gd name="T4" fmla="*/ 8 w 312"/>
                <a:gd name="T5" fmla="*/ 347 h 635"/>
                <a:gd name="T6" fmla="*/ 248 w 312"/>
                <a:gd name="T7" fmla="*/ 155 h 635"/>
                <a:gd name="T8" fmla="*/ 268 w 312"/>
                <a:gd name="T9" fmla="*/ 0 h 635"/>
              </a:gdLst>
              <a:ahLst/>
              <a:cxnLst>
                <a:cxn ang="0">
                  <a:pos x="T0" y="T1"/>
                </a:cxn>
                <a:cxn ang="0">
                  <a:pos x="T2" y="T3"/>
                </a:cxn>
                <a:cxn ang="0">
                  <a:pos x="T4" y="T5"/>
                </a:cxn>
                <a:cxn ang="0">
                  <a:pos x="T6" y="T7"/>
                </a:cxn>
                <a:cxn ang="0">
                  <a:pos x="T8" y="T9"/>
                </a:cxn>
              </a:cxnLst>
              <a:rect l="0" t="0" r="r" b="b"/>
              <a:pathLst>
                <a:path w="312" h="635">
                  <a:moveTo>
                    <a:pt x="104" y="635"/>
                  </a:moveTo>
                  <a:cubicBezTo>
                    <a:pt x="208" y="587"/>
                    <a:pt x="312" y="539"/>
                    <a:pt x="296" y="491"/>
                  </a:cubicBezTo>
                  <a:cubicBezTo>
                    <a:pt x="280" y="443"/>
                    <a:pt x="16" y="403"/>
                    <a:pt x="8" y="347"/>
                  </a:cubicBezTo>
                  <a:cubicBezTo>
                    <a:pt x="0" y="291"/>
                    <a:pt x="205" y="213"/>
                    <a:pt x="248" y="155"/>
                  </a:cubicBezTo>
                  <a:cubicBezTo>
                    <a:pt x="291" y="97"/>
                    <a:pt x="264" y="32"/>
                    <a:pt x="268" y="0"/>
                  </a:cubicBezTo>
                </a:path>
              </a:pathLst>
            </a:custGeom>
            <a:noFill/>
            <a:ln w="57150" cmpd="sng">
              <a:solidFill>
                <a:srgbClr val="FF3300"/>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3807" name="Freeform 15">
              <a:extLst>
                <a:ext uri="{FF2B5EF4-FFF2-40B4-BE49-F238E27FC236}">
                  <a16:creationId xmlns:a16="http://schemas.microsoft.com/office/drawing/2014/main" id="{A1585F00-CE33-141B-2AA6-79AE6198C2AC}"/>
                </a:ext>
              </a:extLst>
            </p:cNvPr>
            <p:cNvSpPr>
              <a:spLocks/>
            </p:cNvSpPr>
            <p:nvPr/>
          </p:nvSpPr>
          <p:spPr bwMode="auto">
            <a:xfrm>
              <a:off x="3264" y="3216"/>
              <a:ext cx="312" cy="635"/>
            </a:xfrm>
            <a:custGeom>
              <a:avLst/>
              <a:gdLst>
                <a:gd name="T0" fmla="*/ 104 w 312"/>
                <a:gd name="T1" fmla="*/ 635 h 635"/>
                <a:gd name="T2" fmla="*/ 296 w 312"/>
                <a:gd name="T3" fmla="*/ 491 h 635"/>
                <a:gd name="T4" fmla="*/ 8 w 312"/>
                <a:gd name="T5" fmla="*/ 347 h 635"/>
                <a:gd name="T6" fmla="*/ 248 w 312"/>
                <a:gd name="T7" fmla="*/ 155 h 635"/>
                <a:gd name="T8" fmla="*/ 268 w 312"/>
                <a:gd name="T9" fmla="*/ 0 h 635"/>
              </a:gdLst>
              <a:ahLst/>
              <a:cxnLst>
                <a:cxn ang="0">
                  <a:pos x="T0" y="T1"/>
                </a:cxn>
                <a:cxn ang="0">
                  <a:pos x="T2" y="T3"/>
                </a:cxn>
                <a:cxn ang="0">
                  <a:pos x="T4" y="T5"/>
                </a:cxn>
                <a:cxn ang="0">
                  <a:pos x="T6" y="T7"/>
                </a:cxn>
                <a:cxn ang="0">
                  <a:pos x="T8" y="T9"/>
                </a:cxn>
              </a:cxnLst>
              <a:rect l="0" t="0" r="r" b="b"/>
              <a:pathLst>
                <a:path w="312" h="635">
                  <a:moveTo>
                    <a:pt x="104" y="635"/>
                  </a:moveTo>
                  <a:cubicBezTo>
                    <a:pt x="208" y="587"/>
                    <a:pt x="312" y="539"/>
                    <a:pt x="296" y="491"/>
                  </a:cubicBezTo>
                  <a:cubicBezTo>
                    <a:pt x="280" y="443"/>
                    <a:pt x="16" y="403"/>
                    <a:pt x="8" y="347"/>
                  </a:cubicBezTo>
                  <a:cubicBezTo>
                    <a:pt x="0" y="291"/>
                    <a:pt x="205" y="213"/>
                    <a:pt x="248" y="155"/>
                  </a:cubicBezTo>
                  <a:cubicBezTo>
                    <a:pt x="291" y="97"/>
                    <a:pt x="264" y="32"/>
                    <a:pt x="268" y="0"/>
                  </a:cubicBezTo>
                </a:path>
              </a:pathLst>
            </a:custGeom>
            <a:noFill/>
            <a:ln w="57150" cmpd="sng">
              <a:solidFill>
                <a:srgbClr val="FF3300"/>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3808" name="Freeform 16">
              <a:extLst>
                <a:ext uri="{FF2B5EF4-FFF2-40B4-BE49-F238E27FC236}">
                  <a16:creationId xmlns:a16="http://schemas.microsoft.com/office/drawing/2014/main" id="{01312FBF-551F-B07E-7C6B-A833102AD315}"/>
                </a:ext>
              </a:extLst>
            </p:cNvPr>
            <p:cNvSpPr>
              <a:spLocks/>
            </p:cNvSpPr>
            <p:nvPr/>
          </p:nvSpPr>
          <p:spPr bwMode="auto">
            <a:xfrm>
              <a:off x="4368" y="3264"/>
              <a:ext cx="312" cy="635"/>
            </a:xfrm>
            <a:custGeom>
              <a:avLst/>
              <a:gdLst>
                <a:gd name="T0" fmla="*/ 104 w 312"/>
                <a:gd name="T1" fmla="*/ 635 h 635"/>
                <a:gd name="T2" fmla="*/ 296 w 312"/>
                <a:gd name="T3" fmla="*/ 491 h 635"/>
                <a:gd name="T4" fmla="*/ 8 w 312"/>
                <a:gd name="T5" fmla="*/ 347 h 635"/>
                <a:gd name="T6" fmla="*/ 248 w 312"/>
                <a:gd name="T7" fmla="*/ 155 h 635"/>
                <a:gd name="T8" fmla="*/ 268 w 312"/>
                <a:gd name="T9" fmla="*/ 0 h 635"/>
              </a:gdLst>
              <a:ahLst/>
              <a:cxnLst>
                <a:cxn ang="0">
                  <a:pos x="T0" y="T1"/>
                </a:cxn>
                <a:cxn ang="0">
                  <a:pos x="T2" y="T3"/>
                </a:cxn>
                <a:cxn ang="0">
                  <a:pos x="T4" y="T5"/>
                </a:cxn>
                <a:cxn ang="0">
                  <a:pos x="T6" y="T7"/>
                </a:cxn>
                <a:cxn ang="0">
                  <a:pos x="T8" y="T9"/>
                </a:cxn>
              </a:cxnLst>
              <a:rect l="0" t="0" r="r" b="b"/>
              <a:pathLst>
                <a:path w="312" h="635">
                  <a:moveTo>
                    <a:pt x="104" y="635"/>
                  </a:moveTo>
                  <a:cubicBezTo>
                    <a:pt x="208" y="587"/>
                    <a:pt x="312" y="539"/>
                    <a:pt x="296" y="491"/>
                  </a:cubicBezTo>
                  <a:cubicBezTo>
                    <a:pt x="280" y="443"/>
                    <a:pt x="16" y="403"/>
                    <a:pt x="8" y="347"/>
                  </a:cubicBezTo>
                  <a:cubicBezTo>
                    <a:pt x="0" y="291"/>
                    <a:pt x="205" y="213"/>
                    <a:pt x="248" y="155"/>
                  </a:cubicBezTo>
                  <a:cubicBezTo>
                    <a:pt x="291" y="97"/>
                    <a:pt x="264" y="32"/>
                    <a:pt x="268" y="0"/>
                  </a:cubicBezTo>
                </a:path>
              </a:pathLst>
            </a:custGeom>
            <a:noFill/>
            <a:ln w="57150" cmpd="sng">
              <a:solidFill>
                <a:srgbClr val="FF3300"/>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33809" name="Text Box 17">
            <a:extLst>
              <a:ext uri="{FF2B5EF4-FFF2-40B4-BE49-F238E27FC236}">
                <a16:creationId xmlns:a16="http://schemas.microsoft.com/office/drawing/2014/main" id="{8D952B5D-0A88-8553-4829-E346BBC25D35}"/>
              </a:ext>
            </a:extLst>
          </p:cNvPr>
          <p:cNvSpPr txBox="1">
            <a:spLocks noChangeArrowheads="1"/>
          </p:cNvSpPr>
          <p:nvPr/>
        </p:nvSpPr>
        <p:spPr bwMode="auto">
          <a:xfrm>
            <a:off x="228600" y="3200400"/>
            <a:ext cx="25146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400"/>
              <a:t>If the temperature rises, the blood vessel dilates (gets bigger).</a:t>
            </a:r>
            <a:endParaRPr lang="en-US" altLang="en-US" sz="2400"/>
          </a:p>
        </p:txBody>
      </p:sp>
      <p:sp>
        <p:nvSpPr>
          <p:cNvPr id="33810" name="Text Box 18">
            <a:extLst>
              <a:ext uri="{FF2B5EF4-FFF2-40B4-BE49-F238E27FC236}">
                <a16:creationId xmlns:a16="http://schemas.microsoft.com/office/drawing/2014/main" id="{2EE3C052-3637-4E18-4FCC-2C31818BDDA6}"/>
              </a:ext>
            </a:extLst>
          </p:cNvPr>
          <p:cNvSpPr txBox="1">
            <a:spLocks noChangeArrowheads="1"/>
          </p:cNvSpPr>
          <p:nvPr/>
        </p:nvSpPr>
        <p:spPr bwMode="auto">
          <a:xfrm>
            <a:off x="1524000" y="457200"/>
            <a:ext cx="731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400"/>
              <a:t>This means more heat is lost from the surface of the skin</a:t>
            </a:r>
            <a:endParaRPr lang="en-US" alt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33800"/>
                                        </p:tgtEl>
                                        <p:attrNameLst>
                                          <p:attrName>style.visibility</p:attrName>
                                        </p:attrNameLst>
                                      </p:cBhvr>
                                      <p:to>
                                        <p:strVal val="visible"/>
                                      </p:to>
                                    </p:set>
                                    <p:animEffect transition="in" filter="wipe(down)">
                                      <p:cBhvr>
                                        <p:cTn id="7" dur="500"/>
                                        <p:tgtEl>
                                          <p:spTgt spid="3380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0" fill="hold" nodeType="clickEffect">
                                  <p:stCondLst>
                                    <p:cond delay="0"/>
                                  </p:stCondLst>
                                  <p:childTnLst>
                                    <p:set>
                                      <p:cBhvr>
                                        <p:cTn id="11" dur="1" fill="hold">
                                          <p:stCondLst>
                                            <p:cond delay="0"/>
                                          </p:stCondLst>
                                        </p:cTn>
                                        <p:tgtEl>
                                          <p:spTgt spid="33809">
                                            <p:txEl>
                                              <p:pRg st="0" end="0"/>
                                            </p:txEl>
                                          </p:spTgt>
                                        </p:tgtEl>
                                        <p:attrNameLst>
                                          <p:attrName>style.visibility</p:attrName>
                                        </p:attrNameLst>
                                      </p:cBhvr>
                                      <p:to>
                                        <p:strVal val="visible"/>
                                      </p:to>
                                    </p:set>
                                    <p:anim calcmode="lin" valueType="num">
                                      <p:cBhvr>
                                        <p:cTn id="12" dur="500" fill="hold"/>
                                        <p:tgtEl>
                                          <p:spTgt spid="33809">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3809">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33809">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nodeType="clickEffect">
                                  <p:stCondLst>
                                    <p:cond delay="0"/>
                                  </p:stCondLst>
                                  <p:childTnLst>
                                    <p:set>
                                      <p:cBhvr>
                                        <p:cTn id="18" dur="1" fill="hold">
                                          <p:stCondLst>
                                            <p:cond delay="0"/>
                                          </p:stCondLst>
                                        </p:cTn>
                                        <p:tgtEl>
                                          <p:spTgt spid="33802"/>
                                        </p:tgtEl>
                                        <p:attrNameLst>
                                          <p:attrName>style.visibility</p:attrName>
                                        </p:attrNameLst>
                                      </p:cBhvr>
                                      <p:to>
                                        <p:strVal val="visible"/>
                                      </p:to>
                                    </p:set>
                                    <p:animEffect transition="in" filter="wipe(left)">
                                      <p:cBhvr>
                                        <p:cTn id="19" dur="500"/>
                                        <p:tgtEl>
                                          <p:spTgt spid="33802"/>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53" presetClass="entr" presetSubtype="0" fill="hold" nodeType="clickEffect">
                                  <p:stCondLst>
                                    <p:cond delay="0"/>
                                  </p:stCondLst>
                                  <p:childTnLst>
                                    <p:set>
                                      <p:cBhvr>
                                        <p:cTn id="23" dur="1" fill="hold">
                                          <p:stCondLst>
                                            <p:cond delay="0"/>
                                          </p:stCondLst>
                                        </p:cTn>
                                        <p:tgtEl>
                                          <p:spTgt spid="33810"/>
                                        </p:tgtEl>
                                        <p:attrNameLst>
                                          <p:attrName>style.visibility</p:attrName>
                                        </p:attrNameLst>
                                      </p:cBhvr>
                                      <p:to>
                                        <p:strVal val="visible"/>
                                      </p:to>
                                    </p:set>
                                    <p:anim calcmode="lin" valueType="num">
                                      <p:cBhvr>
                                        <p:cTn id="24" dur="500" fill="hold"/>
                                        <p:tgtEl>
                                          <p:spTgt spid="33810"/>
                                        </p:tgtEl>
                                        <p:attrNameLst>
                                          <p:attrName>ppt_w</p:attrName>
                                        </p:attrNameLst>
                                      </p:cBhvr>
                                      <p:tavLst>
                                        <p:tav tm="0">
                                          <p:val>
                                            <p:fltVal val="0"/>
                                          </p:val>
                                        </p:tav>
                                        <p:tav tm="100000">
                                          <p:val>
                                            <p:strVal val="#ppt_w"/>
                                          </p:val>
                                        </p:tav>
                                      </p:tavLst>
                                    </p:anim>
                                    <p:anim calcmode="lin" valueType="num">
                                      <p:cBhvr>
                                        <p:cTn id="25" dur="500" fill="hold"/>
                                        <p:tgtEl>
                                          <p:spTgt spid="33810"/>
                                        </p:tgtEl>
                                        <p:attrNameLst>
                                          <p:attrName>ppt_h</p:attrName>
                                        </p:attrNameLst>
                                      </p:cBhvr>
                                      <p:tavLst>
                                        <p:tav tm="0">
                                          <p:val>
                                            <p:fltVal val="0"/>
                                          </p:val>
                                        </p:tav>
                                        <p:tav tm="100000">
                                          <p:val>
                                            <p:strVal val="#ppt_h"/>
                                          </p:val>
                                        </p:tav>
                                      </p:tavLst>
                                    </p:anim>
                                    <p:animEffect transition="in" filter="fade">
                                      <p:cBhvr>
                                        <p:cTn id="26" dur="500"/>
                                        <p:tgtEl>
                                          <p:spTgt spid="33810"/>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4" fill="hold" nodeType="clickEffect">
                                  <p:stCondLst>
                                    <p:cond delay="0"/>
                                  </p:stCondLst>
                                  <p:childTnLst>
                                    <p:set>
                                      <p:cBhvr>
                                        <p:cTn id="30" dur="1" fill="hold">
                                          <p:stCondLst>
                                            <p:cond delay="0"/>
                                          </p:stCondLst>
                                        </p:cTn>
                                        <p:tgtEl>
                                          <p:spTgt spid="33803"/>
                                        </p:tgtEl>
                                        <p:attrNameLst>
                                          <p:attrName>style.visibility</p:attrName>
                                        </p:attrNameLst>
                                      </p:cBhvr>
                                      <p:to>
                                        <p:strVal val="visible"/>
                                      </p:to>
                                    </p:set>
                                    <p:animEffect transition="in" filter="wipe(down)">
                                      <p:cBhvr>
                                        <p:cTn id="31" dur="500"/>
                                        <p:tgtEl>
                                          <p:spTgt spid="33803"/>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xit" presetSubtype="1" fill="hold" nodeType="clickEffect">
                                  <p:stCondLst>
                                    <p:cond delay="0"/>
                                  </p:stCondLst>
                                  <p:childTnLst>
                                    <p:animEffect transition="out" filter="wipe(up)">
                                      <p:cBhvr>
                                        <p:cTn id="35" dur="500"/>
                                        <p:tgtEl>
                                          <p:spTgt spid="33800"/>
                                        </p:tgtEl>
                                      </p:cBhvr>
                                    </p:animEffect>
                                    <p:set>
                                      <p:cBhvr>
                                        <p:cTn id="36" dur="1" fill="hold">
                                          <p:stCondLst>
                                            <p:cond delay="499"/>
                                          </p:stCondLst>
                                        </p:cTn>
                                        <p:tgtEl>
                                          <p:spTgt spid="3380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47882E36-8F9A-33A1-DFFE-E91522FE9D21}"/>
              </a:ext>
            </a:extLst>
          </p:cNvPr>
          <p:cNvSpPr>
            <a:spLocks noGrp="1" noRot="1" noChangeArrowheads="1"/>
          </p:cNvSpPr>
          <p:nvPr>
            <p:ph type="title"/>
          </p:nvPr>
        </p:nvSpPr>
        <p:spPr/>
        <p:txBody>
          <a:bodyPr/>
          <a:lstStyle/>
          <a:p>
            <a:r>
              <a:rPr lang="en-GB" altLang="en-US" sz="3600"/>
              <a:t>What mechanisms are there to </a:t>
            </a:r>
            <a:r>
              <a:rPr lang="en-GB" altLang="en-US" sz="3600">
                <a:solidFill>
                  <a:srgbClr val="FF3300"/>
                </a:solidFill>
              </a:rPr>
              <a:t>warm</a:t>
            </a:r>
            <a:r>
              <a:rPr lang="en-GB" altLang="en-US" sz="3600"/>
              <a:t> the body up?</a:t>
            </a:r>
            <a:endParaRPr lang="en-US" altLang="en-US" sz="3600"/>
          </a:p>
        </p:txBody>
      </p:sp>
      <p:sp>
        <p:nvSpPr>
          <p:cNvPr id="36868" name="Rectangle 4">
            <a:extLst>
              <a:ext uri="{FF2B5EF4-FFF2-40B4-BE49-F238E27FC236}">
                <a16:creationId xmlns:a16="http://schemas.microsoft.com/office/drawing/2014/main" id="{1C678093-7B06-1310-5FC7-0982E44C6CB1}"/>
              </a:ext>
            </a:extLst>
          </p:cNvPr>
          <p:cNvSpPr>
            <a:spLocks noChangeArrowheads="1"/>
          </p:cNvSpPr>
          <p:nvPr/>
        </p:nvSpPr>
        <p:spPr bwMode="auto">
          <a:xfrm>
            <a:off x="457200" y="16764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609600" indent="-609600">
              <a:spcBef>
                <a:spcPct val="20000"/>
              </a:spcBef>
              <a:buClr>
                <a:schemeClr val="hlink"/>
              </a:buClr>
              <a:buSzPct val="70000"/>
              <a:buFont typeface="Wingdings" panose="05000000000000000000" pitchFamily="2" charset="2"/>
              <a:buChar char="n"/>
              <a:defRPr sz="32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1pPr>
            <a:lvl2pPr marL="990600" indent="-533400">
              <a:spcBef>
                <a:spcPct val="20000"/>
              </a:spcBef>
              <a:buClr>
                <a:schemeClr val="accent2"/>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2pPr>
            <a:lvl3pPr marL="1371600" indent="-457200">
              <a:spcBef>
                <a:spcPct val="20000"/>
              </a:spcBef>
              <a:buClr>
                <a:schemeClr val="tx2"/>
              </a:buClr>
              <a:buSzPct val="70000"/>
              <a:buFont typeface="Wingdings" panose="05000000000000000000" pitchFamily="2" charset="2"/>
              <a:buChar char="n"/>
              <a:defRPr sz="24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3pPr>
            <a:lvl4pPr marL="1752600" indent="-381000">
              <a:spcBef>
                <a:spcPct val="20000"/>
              </a:spcBef>
              <a:buClr>
                <a:schemeClr val="accent2"/>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4pPr>
            <a:lvl5pPr marL="2209800" indent="-381000">
              <a:spcBef>
                <a:spcPct val="20000"/>
              </a:spcBef>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5pPr>
            <a:lvl6pPr marL="2667000" indent="-381000" fontAlgn="base">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6pPr>
            <a:lvl7pPr marL="3124200" indent="-381000" fontAlgn="base">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7pPr>
            <a:lvl8pPr marL="3581400" indent="-381000" fontAlgn="base">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8pPr>
            <a:lvl9pPr marL="4038600" indent="-381000" fontAlgn="base">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9pPr>
          </a:lstStyle>
          <a:p>
            <a:pPr>
              <a:buFont typeface="Wingdings" panose="05000000000000000000" pitchFamily="2" charset="2"/>
              <a:buAutoNum type="arabicPeriod"/>
            </a:pPr>
            <a:r>
              <a:rPr lang="en-GB" altLang="en-US" sz="4000" u="sng"/>
              <a:t>Vasoconstriction</a:t>
            </a:r>
          </a:p>
          <a:p>
            <a:r>
              <a:rPr lang="en-GB" altLang="en-US"/>
              <a:t>This is the opposite of vasodilation</a:t>
            </a:r>
          </a:p>
          <a:p>
            <a:r>
              <a:rPr lang="en-GB" altLang="en-US"/>
              <a:t>The capillaries underneath your skin get constricted (shut off).</a:t>
            </a:r>
          </a:p>
          <a:p>
            <a:r>
              <a:rPr lang="en-GB" altLang="en-US"/>
              <a:t>This takes the blood away from the surface of the skin so less heat can be lost.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36868">
                                            <p:txEl>
                                              <p:pRg st="0" end="0"/>
                                            </p:txEl>
                                          </p:spTgt>
                                        </p:tgtEl>
                                        <p:attrNameLst>
                                          <p:attrName>style.visibility</p:attrName>
                                        </p:attrNameLst>
                                      </p:cBhvr>
                                      <p:to>
                                        <p:strVal val="visible"/>
                                      </p:to>
                                    </p:set>
                                    <p:anim calcmode="lin" valueType="num">
                                      <p:cBhvr>
                                        <p:cTn id="7" dur="500" fill="hold"/>
                                        <p:tgtEl>
                                          <p:spTgt spid="3686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6868">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6868">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nodeType="clickEffect">
                                  <p:stCondLst>
                                    <p:cond delay="0"/>
                                  </p:stCondLst>
                                  <p:childTnLst>
                                    <p:set>
                                      <p:cBhvr>
                                        <p:cTn id="13" dur="1" fill="hold">
                                          <p:stCondLst>
                                            <p:cond delay="0"/>
                                          </p:stCondLst>
                                        </p:cTn>
                                        <p:tgtEl>
                                          <p:spTgt spid="36868">
                                            <p:txEl>
                                              <p:pRg st="1" end="1"/>
                                            </p:txEl>
                                          </p:spTgt>
                                        </p:tgtEl>
                                        <p:attrNameLst>
                                          <p:attrName>style.visibility</p:attrName>
                                        </p:attrNameLst>
                                      </p:cBhvr>
                                      <p:to>
                                        <p:strVal val="visible"/>
                                      </p:to>
                                    </p:set>
                                    <p:anim calcmode="lin" valueType="num">
                                      <p:cBhvr>
                                        <p:cTn id="14" dur="500" fill="hold"/>
                                        <p:tgtEl>
                                          <p:spTgt spid="36868">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6868">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6868">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3" presetClass="entr" presetSubtype="0" fill="hold" nodeType="clickEffect">
                                  <p:stCondLst>
                                    <p:cond delay="0"/>
                                  </p:stCondLst>
                                  <p:childTnLst>
                                    <p:set>
                                      <p:cBhvr>
                                        <p:cTn id="20" dur="1" fill="hold">
                                          <p:stCondLst>
                                            <p:cond delay="0"/>
                                          </p:stCondLst>
                                        </p:cTn>
                                        <p:tgtEl>
                                          <p:spTgt spid="36868">
                                            <p:txEl>
                                              <p:pRg st="2" end="2"/>
                                            </p:txEl>
                                          </p:spTgt>
                                        </p:tgtEl>
                                        <p:attrNameLst>
                                          <p:attrName>style.visibility</p:attrName>
                                        </p:attrNameLst>
                                      </p:cBhvr>
                                      <p:to>
                                        <p:strVal val="visible"/>
                                      </p:to>
                                    </p:set>
                                    <p:anim calcmode="lin" valueType="num">
                                      <p:cBhvr>
                                        <p:cTn id="21" dur="500" fill="hold"/>
                                        <p:tgtEl>
                                          <p:spTgt spid="36868">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6868">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6868">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3" presetClass="entr" presetSubtype="0" fill="hold" nodeType="clickEffect">
                                  <p:stCondLst>
                                    <p:cond delay="0"/>
                                  </p:stCondLst>
                                  <p:childTnLst>
                                    <p:set>
                                      <p:cBhvr>
                                        <p:cTn id="27" dur="1" fill="hold">
                                          <p:stCondLst>
                                            <p:cond delay="0"/>
                                          </p:stCondLst>
                                        </p:cTn>
                                        <p:tgtEl>
                                          <p:spTgt spid="36868">
                                            <p:txEl>
                                              <p:pRg st="3" end="3"/>
                                            </p:txEl>
                                          </p:spTgt>
                                        </p:tgtEl>
                                        <p:attrNameLst>
                                          <p:attrName>style.visibility</p:attrName>
                                        </p:attrNameLst>
                                      </p:cBhvr>
                                      <p:to>
                                        <p:strVal val="visible"/>
                                      </p:to>
                                    </p:set>
                                    <p:anim calcmode="lin" valueType="num">
                                      <p:cBhvr>
                                        <p:cTn id="28" dur="500" fill="hold"/>
                                        <p:tgtEl>
                                          <p:spTgt spid="36868">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6868">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686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8"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AutoShape 2">
            <a:extLst>
              <a:ext uri="{FF2B5EF4-FFF2-40B4-BE49-F238E27FC236}">
                <a16:creationId xmlns:a16="http://schemas.microsoft.com/office/drawing/2014/main" id="{3D04289A-2B70-0FFB-A196-AE5D566583B8}"/>
              </a:ext>
            </a:extLst>
          </p:cNvPr>
          <p:cNvSpPr>
            <a:spLocks noChangeArrowheads="1"/>
          </p:cNvSpPr>
          <p:nvPr/>
        </p:nvSpPr>
        <p:spPr bwMode="auto">
          <a:xfrm rot="5400000">
            <a:off x="5145088" y="1873250"/>
            <a:ext cx="381000" cy="6553200"/>
          </a:xfrm>
          <a:prstGeom prst="can">
            <a:avLst>
              <a:gd name="adj" fmla="val 47380"/>
            </a:avLst>
          </a:prstGeom>
          <a:solidFill>
            <a:srgbClr val="FF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7891" name="Line 3">
            <a:extLst>
              <a:ext uri="{FF2B5EF4-FFF2-40B4-BE49-F238E27FC236}">
                <a16:creationId xmlns:a16="http://schemas.microsoft.com/office/drawing/2014/main" id="{BD808F6F-FD3D-AC94-4EEF-EE79DA681169}"/>
              </a:ext>
            </a:extLst>
          </p:cNvPr>
          <p:cNvSpPr>
            <a:spLocks noChangeShapeType="1"/>
          </p:cNvSpPr>
          <p:nvPr/>
        </p:nvSpPr>
        <p:spPr bwMode="auto">
          <a:xfrm>
            <a:off x="1677988" y="2444750"/>
            <a:ext cx="7467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7892" name="AutoShape 4">
            <a:extLst>
              <a:ext uri="{FF2B5EF4-FFF2-40B4-BE49-F238E27FC236}">
                <a16:creationId xmlns:a16="http://schemas.microsoft.com/office/drawing/2014/main" id="{4D0C4B82-5EE1-E201-3642-94EA99C42365}"/>
              </a:ext>
            </a:extLst>
          </p:cNvPr>
          <p:cNvSpPr>
            <a:spLocks noChangeArrowheads="1"/>
          </p:cNvSpPr>
          <p:nvPr/>
        </p:nvSpPr>
        <p:spPr bwMode="auto">
          <a:xfrm>
            <a:off x="228600" y="0"/>
            <a:ext cx="152400" cy="3124200"/>
          </a:xfrm>
          <a:prstGeom prst="roundRect">
            <a:avLst>
              <a:gd name="adj" fmla="val 16667"/>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7893" name="Line 5">
            <a:extLst>
              <a:ext uri="{FF2B5EF4-FFF2-40B4-BE49-F238E27FC236}">
                <a16:creationId xmlns:a16="http://schemas.microsoft.com/office/drawing/2014/main" id="{25AD2374-5EF0-1254-0B57-371EA14AFB47}"/>
              </a:ext>
            </a:extLst>
          </p:cNvPr>
          <p:cNvSpPr>
            <a:spLocks noChangeShapeType="1"/>
          </p:cNvSpPr>
          <p:nvPr/>
        </p:nvSpPr>
        <p:spPr bwMode="auto">
          <a:xfrm>
            <a:off x="304800" y="2362200"/>
            <a:ext cx="0" cy="762000"/>
          </a:xfrm>
          <a:prstGeom prst="line">
            <a:avLst/>
          </a:prstGeom>
          <a:noFill/>
          <a:ln w="571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7894" name="Line 6">
            <a:extLst>
              <a:ext uri="{FF2B5EF4-FFF2-40B4-BE49-F238E27FC236}">
                <a16:creationId xmlns:a16="http://schemas.microsoft.com/office/drawing/2014/main" id="{58182366-6DFB-6102-628E-223423ECCEC2}"/>
              </a:ext>
            </a:extLst>
          </p:cNvPr>
          <p:cNvSpPr>
            <a:spLocks noChangeShapeType="1"/>
          </p:cNvSpPr>
          <p:nvPr/>
        </p:nvSpPr>
        <p:spPr bwMode="auto">
          <a:xfrm flipH="1">
            <a:off x="304800" y="1524000"/>
            <a:ext cx="0" cy="857250"/>
          </a:xfrm>
          <a:prstGeom prst="line">
            <a:avLst/>
          </a:prstGeom>
          <a:noFill/>
          <a:ln w="571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7895" name="Freeform 7">
            <a:extLst>
              <a:ext uri="{FF2B5EF4-FFF2-40B4-BE49-F238E27FC236}">
                <a16:creationId xmlns:a16="http://schemas.microsoft.com/office/drawing/2014/main" id="{12852D9C-F25B-DE0B-9810-143348CC1580}"/>
              </a:ext>
            </a:extLst>
          </p:cNvPr>
          <p:cNvSpPr>
            <a:spLocks/>
          </p:cNvSpPr>
          <p:nvPr/>
        </p:nvSpPr>
        <p:spPr bwMode="auto">
          <a:xfrm>
            <a:off x="2819400" y="2438400"/>
            <a:ext cx="4832350" cy="2684463"/>
          </a:xfrm>
          <a:custGeom>
            <a:avLst/>
            <a:gdLst>
              <a:gd name="T0" fmla="*/ 20 w 3044"/>
              <a:gd name="T1" fmla="*/ 1567 h 1691"/>
              <a:gd name="T2" fmla="*/ 20 w 3044"/>
              <a:gd name="T3" fmla="*/ 1471 h 1691"/>
              <a:gd name="T4" fmla="*/ 95 w 3044"/>
              <a:gd name="T5" fmla="*/ 245 h 1691"/>
              <a:gd name="T6" fmla="*/ 590 w 3044"/>
              <a:gd name="T7" fmla="*/ 197 h 1691"/>
              <a:gd name="T8" fmla="*/ 692 w 3044"/>
              <a:gd name="T9" fmla="*/ 1279 h 1691"/>
              <a:gd name="T10" fmla="*/ 1231 w 3044"/>
              <a:gd name="T11" fmla="*/ 1219 h 1691"/>
              <a:gd name="T12" fmla="*/ 1328 w 3044"/>
              <a:gd name="T13" fmla="*/ 172 h 1691"/>
              <a:gd name="T14" fmla="*/ 1823 w 3044"/>
              <a:gd name="T15" fmla="*/ 189 h 1691"/>
              <a:gd name="T16" fmla="*/ 1920 w 3044"/>
              <a:gd name="T17" fmla="*/ 1284 h 1691"/>
              <a:gd name="T18" fmla="*/ 2324 w 3044"/>
              <a:gd name="T19" fmla="*/ 1279 h 1691"/>
              <a:gd name="T20" fmla="*/ 2372 w 3044"/>
              <a:gd name="T21" fmla="*/ 271 h 1691"/>
              <a:gd name="T22" fmla="*/ 2708 w 3044"/>
              <a:gd name="T23" fmla="*/ 31 h 1691"/>
              <a:gd name="T24" fmla="*/ 2996 w 3044"/>
              <a:gd name="T25" fmla="*/ 319 h 1691"/>
              <a:gd name="T26" fmla="*/ 2996 w 3044"/>
              <a:gd name="T27" fmla="*/ 1327 h 1691"/>
              <a:gd name="T28" fmla="*/ 2999 w 3044"/>
              <a:gd name="T29" fmla="*/ 1584 h 16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044" h="1691">
                <a:moveTo>
                  <a:pt x="20" y="1567"/>
                </a:moveTo>
                <a:cubicBezTo>
                  <a:pt x="8" y="1651"/>
                  <a:pt x="8" y="1691"/>
                  <a:pt x="20" y="1471"/>
                </a:cubicBezTo>
                <a:cubicBezTo>
                  <a:pt x="32" y="1251"/>
                  <a:pt x="0" y="457"/>
                  <a:pt x="95" y="245"/>
                </a:cubicBezTo>
                <a:cubicBezTo>
                  <a:pt x="190" y="33"/>
                  <a:pt x="490" y="25"/>
                  <a:pt x="590" y="197"/>
                </a:cubicBezTo>
                <a:cubicBezTo>
                  <a:pt x="690" y="369"/>
                  <a:pt x="585" y="1109"/>
                  <a:pt x="692" y="1279"/>
                </a:cubicBezTo>
                <a:cubicBezTo>
                  <a:pt x="799" y="1449"/>
                  <a:pt x="1125" y="1403"/>
                  <a:pt x="1231" y="1219"/>
                </a:cubicBezTo>
                <a:cubicBezTo>
                  <a:pt x="1337" y="1035"/>
                  <a:pt x="1229" y="344"/>
                  <a:pt x="1328" y="172"/>
                </a:cubicBezTo>
                <a:cubicBezTo>
                  <a:pt x="1427" y="0"/>
                  <a:pt x="1724" y="4"/>
                  <a:pt x="1823" y="189"/>
                </a:cubicBezTo>
                <a:cubicBezTo>
                  <a:pt x="1922" y="374"/>
                  <a:pt x="1837" y="1102"/>
                  <a:pt x="1920" y="1284"/>
                </a:cubicBezTo>
                <a:cubicBezTo>
                  <a:pt x="2003" y="1466"/>
                  <a:pt x="2249" y="1448"/>
                  <a:pt x="2324" y="1279"/>
                </a:cubicBezTo>
                <a:cubicBezTo>
                  <a:pt x="2399" y="1110"/>
                  <a:pt x="2308" y="479"/>
                  <a:pt x="2372" y="271"/>
                </a:cubicBezTo>
                <a:cubicBezTo>
                  <a:pt x="2436" y="63"/>
                  <a:pt x="2604" y="23"/>
                  <a:pt x="2708" y="31"/>
                </a:cubicBezTo>
                <a:cubicBezTo>
                  <a:pt x="2812" y="39"/>
                  <a:pt x="2948" y="103"/>
                  <a:pt x="2996" y="319"/>
                </a:cubicBezTo>
                <a:cubicBezTo>
                  <a:pt x="3044" y="535"/>
                  <a:pt x="2996" y="1116"/>
                  <a:pt x="2996" y="1327"/>
                </a:cubicBezTo>
                <a:cubicBezTo>
                  <a:pt x="2996" y="1538"/>
                  <a:pt x="2999" y="1531"/>
                  <a:pt x="2999" y="1584"/>
                </a:cubicBezTo>
              </a:path>
            </a:pathLst>
          </a:custGeom>
          <a:noFill/>
          <a:ln w="28575" cmpd="sng">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7896" name="Freeform 8">
            <a:extLst>
              <a:ext uri="{FF2B5EF4-FFF2-40B4-BE49-F238E27FC236}">
                <a16:creationId xmlns:a16="http://schemas.microsoft.com/office/drawing/2014/main" id="{38A747A2-F39B-6051-9720-DB103B378341}"/>
              </a:ext>
            </a:extLst>
          </p:cNvPr>
          <p:cNvSpPr>
            <a:spLocks/>
          </p:cNvSpPr>
          <p:nvPr/>
        </p:nvSpPr>
        <p:spPr bwMode="auto">
          <a:xfrm>
            <a:off x="2819400" y="2438400"/>
            <a:ext cx="4832350" cy="2684463"/>
          </a:xfrm>
          <a:custGeom>
            <a:avLst/>
            <a:gdLst>
              <a:gd name="T0" fmla="*/ 20 w 3044"/>
              <a:gd name="T1" fmla="*/ 1567 h 1691"/>
              <a:gd name="T2" fmla="*/ 20 w 3044"/>
              <a:gd name="T3" fmla="*/ 1471 h 1691"/>
              <a:gd name="T4" fmla="*/ 95 w 3044"/>
              <a:gd name="T5" fmla="*/ 245 h 1691"/>
              <a:gd name="T6" fmla="*/ 590 w 3044"/>
              <a:gd name="T7" fmla="*/ 197 h 1691"/>
              <a:gd name="T8" fmla="*/ 692 w 3044"/>
              <a:gd name="T9" fmla="*/ 1279 h 1691"/>
              <a:gd name="T10" fmla="*/ 1231 w 3044"/>
              <a:gd name="T11" fmla="*/ 1219 h 1691"/>
              <a:gd name="T12" fmla="*/ 1328 w 3044"/>
              <a:gd name="T13" fmla="*/ 172 h 1691"/>
              <a:gd name="T14" fmla="*/ 1823 w 3044"/>
              <a:gd name="T15" fmla="*/ 189 h 1691"/>
              <a:gd name="T16" fmla="*/ 1920 w 3044"/>
              <a:gd name="T17" fmla="*/ 1284 h 1691"/>
              <a:gd name="T18" fmla="*/ 2324 w 3044"/>
              <a:gd name="T19" fmla="*/ 1279 h 1691"/>
              <a:gd name="T20" fmla="*/ 2372 w 3044"/>
              <a:gd name="T21" fmla="*/ 271 h 1691"/>
              <a:gd name="T22" fmla="*/ 2708 w 3044"/>
              <a:gd name="T23" fmla="*/ 31 h 1691"/>
              <a:gd name="T24" fmla="*/ 2996 w 3044"/>
              <a:gd name="T25" fmla="*/ 319 h 1691"/>
              <a:gd name="T26" fmla="*/ 2996 w 3044"/>
              <a:gd name="T27" fmla="*/ 1327 h 1691"/>
              <a:gd name="T28" fmla="*/ 2999 w 3044"/>
              <a:gd name="T29" fmla="*/ 1584 h 16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044" h="1691">
                <a:moveTo>
                  <a:pt x="20" y="1567"/>
                </a:moveTo>
                <a:cubicBezTo>
                  <a:pt x="8" y="1651"/>
                  <a:pt x="8" y="1691"/>
                  <a:pt x="20" y="1471"/>
                </a:cubicBezTo>
                <a:cubicBezTo>
                  <a:pt x="32" y="1251"/>
                  <a:pt x="0" y="457"/>
                  <a:pt x="95" y="245"/>
                </a:cubicBezTo>
                <a:cubicBezTo>
                  <a:pt x="190" y="33"/>
                  <a:pt x="490" y="25"/>
                  <a:pt x="590" y="197"/>
                </a:cubicBezTo>
                <a:cubicBezTo>
                  <a:pt x="690" y="369"/>
                  <a:pt x="585" y="1109"/>
                  <a:pt x="692" y="1279"/>
                </a:cubicBezTo>
                <a:cubicBezTo>
                  <a:pt x="799" y="1449"/>
                  <a:pt x="1125" y="1403"/>
                  <a:pt x="1231" y="1219"/>
                </a:cubicBezTo>
                <a:cubicBezTo>
                  <a:pt x="1337" y="1035"/>
                  <a:pt x="1229" y="344"/>
                  <a:pt x="1328" y="172"/>
                </a:cubicBezTo>
                <a:cubicBezTo>
                  <a:pt x="1427" y="0"/>
                  <a:pt x="1724" y="4"/>
                  <a:pt x="1823" y="189"/>
                </a:cubicBezTo>
                <a:cubicBezTo>
                  <a:pt x="1922" y="374"/>
                  <a:pt x="1837" y="1102"/>
                  <a:pt x="1920" y="1284"/>
                </a:cubicBezTo>
                <a:cubicBezTo>
                  <a:pt x="2003" y="1466"/>
                  <a:pt x="2249" y="1448"/>
                  <a:pt x="2324" y="1279"/>
                </a:cubicBezTo>
                <a:cubicBezTo>
                  <a:pt x="2399" y="1110"/>
                  <a:pt x="2308" y="479"/>
                  <a:pt x="2372" y="271"/>
                </a:cubicBezTo>
                <a:cubicBezTo>
                  <a:pt x="2436" y="63"/>
                  <a:pt x="2604" y="23"/>
                  <a:pt x="2708" y="31"/>
                </a:cubicBezTo>
                <a:cubicBezTo>
                  <a:pt x="2812" y="39"/>
                  <a:pt x="2948" y="103"/>
                  <a:pt x="2996" y="319"/>
                </a:cubicBezTo>
                <a:cubicBezTo>
                  <a:pt x="3044" y="535"/>
                  <a:pt x="2996" y="1116"/>
                  <a:pt x="2996" y="1327"/>
                </a:cubicBezTo>
                <a:cubicBezTo>
                  <a:pt x="2996" y="1538"/>
                  <a:pt x="2999" y="1531"/>
                  <a:pt x="2999" y="1584"/>
                </a:cubicBezTo>
              </a:path>
            </a:pathLst>
          </a:custGeom>
          <a:noFill/>
          <a:ln w="114300" cmpd="sng">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37897" name="Group 9">
            <a:extLst>
              <a:ext uri="{FF2B5EF4-FFF2-40B4-BE49-F238E27FC236}">
                <a16:creationId xmlns:a16="http://schemas.microsoft.com/office/drawing/2014/main" id="{1682F085-B05A-7708-D5D6-3BD8364026BB}"/>
              </a:ext>
            </a:extLst>
          </p:cNvPr>
          <p:cNvGrpSpPr>
            <a:grpSpLocks/>
          </p:cNvGrpSpPr>
          <p:nvPr/>
        </p:nvGrpSpPr>
        <p:grpSpPr bwMode="auto">
          <a:xfrm>
            <a:off x="2286000" y="1295400"/>
            <a:ext cx="6527800" cy="1084263"/>
            <a:chOff x="568" y="3216"/>
            <a:chExt cx="4112" cy="683"/>
          </a:xfrm>
        </p:grpSpPr>
        <p:sp>
          <p:nvSpPr>
            <p:cNvPr id="37898" name="Freeform 10">
              <a:extLst>
                <a:ext uri="{FF2B5EF4-FFF2-40B4-BE49-F238E27FC236}">
                  <a16:creationId xmlns:a16="http://schemas.microsoft.com/office/drawing/2014/main" id="{FA74E7A5-F754-0FD0-F798-DC8AB044B5DB}"/>
                </a:ext>
              </a:extLst>
            </p:cNvPr>
            <p:cNvSpPr>
              <a:spLocks/>
            </p:cNvSpPr>
            <p:nvPr/>
          </p:nvSpPr>
          <p:spPr bwMode="auto">
            <a:xfrm>
              <a:off x="568" y="3253"/>
              <a:ext cx="312" cy="635"/>
            </a:xfrm>
            <a:custGeom>
              <a:avLst/>
              <a:gdLst>
                <a:gd name="T0" fmla="*/ 104 w 312"/>
                <a:gd name="T1" fmla="*/ 635 h 635"/>
                <a:gd name="T2" fmla="*/ 296 w 312"/>
                <a:gd name="T3" fmla="*/ 491 h 635"/>
                <a:gd name="T4" fmla="*/ 8 w 312"/>
                <a:gd name="T5" fmla="*/ 347 h 635"/>
                <a:gd name="T6" fmla="*/ 248 w 312"/>
                <a:gd name="T7" fmla="*/ 155 h 635"/>
                <a:gd name="T8" fmla="*/ 268 w 312"/>
                <a:gd name="T9" fmla="*/ 0 h 635"/>
              </a:gdLst>
              <a:ahLst/>
              <a:cxnLst>
                <a:cxn ang="0">
                  <a:pos x="T0" y="T1"/>
                </a:cxn>
                <a:cxn ang="0">
                  <a:pos x="T2" y="T3"/>
                </a:cxn>
                <a:cxn ang="0">
                  <a:pos x="T4" y="T5"/>
                </a:cxn>
                <a:cxn ang="0">
                  <a:pos x="T6" y="T7"/>
                </a:cxn>
                <a:cxn ang="0">
                  <a:pos x="T8" y="T9"/>
                </a:cxn>
              </a:cxnLst>
              <a:rect l="0" t="0" r="r" b="b"/>
              <a:pathLst>
                <a:path w="312" h="635">
                  <a:moveTo>
                    <a:pt x="104" y="635"/>
                  </a:moveTo>
                  <a:cubicBezTo>
                    <a:pt x="208" y="587"/>
                    <a:pt x="312" y="539"/>
                    <a:pt x="296" y="491"/>
                  </a:cubicBezTo>
                  <a:cubicBezTo>
                    <a:pt x="280" y="443"/>
                    <a:pt x="16" y="403"/>
                    <a:pt x="8" y="347"/>
                  </a:cubicBezTo>
                  <a:cubicBezTo>
                    <a:pt x="0" y="291"/>
                    <a:pt x="205" y="213"/>
                    <a:pt x="248" y="155"/>
                  </a:cubicBezTo>
                  <a:cubicBezTo>
                    <a:pt x="291" y="97"/>
                    <a:pt x="264" y="32"/>
                    <a:pt x="268" y="0"/>
                  </a:cubicBezTo>
                </a:path>
              </a:pathLst>
            </a:custGeom>
            <a:noFill/>
            <a:ln w="57150" cmpd="sng">
              <a:solidFill>
                <a:srgbClr val="FF3300"/>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7899" name="Freeform 11">
              <a:extLst>
                <a:ext uri="{FF2B5EF4-FFF2-40B4-BE49-F238E27FC236}">
                  <a16:creationId xmlns:a16="http://schemas.microsoft.com/office/drawing/2014/main" id="{D892B7F4-43E0-40D2-3989-C381B3AC6E1B}"/>
                </a:ext>
              </a:extLst>
            </p:cNvPr>
            <p:cNvSpPr>
              <a:spLocks/>
            </p:cNvSpPr>
            <p:nvPr/>
          </p:nvSpPr>
          <p:spPr bwMode="auto">
            <a:xfrm>
              <a:off x="1296" y="3264"/>
              <a:ext cx="312" cy="635"/>
            </a:xfrm>
            <a:custGeom>
              <a:avLst/>
              <a:gdLst>
                <a:gd name="T0" fmla="*/ 104 w 312"/>
                <a:gd name="T1" fmla="*/ 635 h 635"/>
                <a:gd name="T2" fmla="*/ 296 w 312"/>
                <a:gd name="T3" fmla="*/ 491 h 635"/>
                <a:gd name="T4" fmla="*/ 8 w 312"/>
                <a:gd name="T5" fmla="*/ 347 h 635"/>
                <a:gd name="T6" fmla="*/ 248 w 312"/>
                <a:gd name="T7" fmla="*/ 155 h 635"/>
                <a:gd name="T8" fmla="*/ 268 w 312"/>
                <a:gd name="T9" fmla="*/ 0 h 635"/>
              </a:gdLst>
              <a:ahLst/>
              <a:cxnLst>
                <a:cxn ang="0">
                  <a:pos x="T0" y="T1"/>
                </a:cxn>
                <a:cxn ang="0">
                  <a:pos x="T2" y="T3"/>
                </a:cxn>
                <a:cxn ang="0">
                  <a:pos x="T4" y="T5"/>
                </a:cxn>
                <a:cxn ang="0">
                  <a:pos x="T6" y="T7"/>
                </a:cxn>
                <a:cxn ang="0">
                  <a:pos x="T8" y="T9"/>
                </a:cxn>
              </a:cxnLst>
              <a:rect l="0" t="0" r="r" b="b"/>
              <a:pathLst>
                <a:path w="312" h="635">
                  <a:moveTo>
                    <a:pt x="104" y="635"/>
                  </a:moveTo>
                  <a:cubicBezTo>
                    <a:pt x="208" y="587"/>
                    <a:pt x="312" y="539"/>
                    <a:pt x="296" y="491"/>
                  </a:cubicBezTo>
                  <a:cubicBezTo>
                    <a:pt x="280" y="443"/>
                    <a:pt x="16" y="403"/>
                    <a:pt x="8" y="347"/>
                  </a:cubicBezTo>
                  <a:cubicBezTo>
                    <a:pt x="0" y="291"/>
                    <a:pt x="205" y="213"/>
                    <a:pt x="248" y="155"/>
                  </a:cubicBezTo>
                  <a:cubicBezTo>
                    <a:pt x="291" y="97"/>
                    <a:pt x="264" y="32"/>
                    <a:pt x="268" y="0"/>
                  </a:cubicBezTo>
                </a:path>
              </a:pathLst>
            </a:custGeom>
            <a:noFill/>
            <a:ln w="57150" cmpd="sng">
              <a:solidFill>
                <a:srgbClr val="FF3300"/>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7900" name="Freeform 12">
              <a:extLst>
                <a:ext uri="{FF2B5EF4-FFF2-40B4-BE49-F238E27FC236}">
                  <a16:creationId xmlns:a16="http://schemas.microsoft.com/office/drawing/2014/main" id="{640729A3-EDE2-9CAA-83E8-D164098A7B4C}"/>
                </a:ext>
              </a:extLst>
            </p:cNvPr>
            <p:cNvSpPr>
              <a:spLocks/>
            </p:cNvSpPr>
            <p:nvPr/>
          </p:nvSpPr>
          <p:spPr bwMode="auto">
            <a:xfrm>
              <a:off x="2304" y="3264"/>
              <a:ext cx="312" cy="635"/>
            </a:xfrm>
            <a:custGeom>
              <a:avLst/>
              <a:gdLst>
                <a:gd name="T0" fmla="*/ 104 w 312"/>
                <a:gd name="T1" fmla="*/ 635 h 635"/>
                <a:gd name="T2" fmla="*/ 296 w 312"/>
                <a:gd name="T3" fmla="*/ 491 h 635"/>
                <a:gd name="T4" fmla="*/ 8 w 312"/>
                <a:gd name="T5" fmla="*/ 347 h 635"/>
                <a:gd name="T6" fmla="*/ 248 w 312"/>
                <a:gd name="T7" fmla="*/ 155 h 635"/>
                <a:gd name="T8" fmla="*/ 268 w 312"/>
                <a:gd name="T9" fmla="*/ 0 h 635"/>
              </a:gdLst>
              <a:ahLst/>
              <a:cxnLst>
                <a:cxn ang="0">
                  <a:pos x="T0" y="T1"/>
                </a:cxn>
                <a:cxn ang="0">
                  <a:pos x="T2" y="T3"/>
                </a:cxn>
                <a:cxn ang="0">
                  <a:pos x="T4" y="T5"/>
                </a:cxn>
                <a:cxn ang="0">
                  <a:pos x="T6" y="T7"/>
                </a:cxn>
                <a:cxn ang="0">
                  <a:pos x="T8" y="T9"/>
                </a:cxn>
              </a:cxnLst>
              <a:rect l="0" t="0" r="r" b="b"/>
              <a:pathLst>
                <a:path w="312" h="635">
                  <a:moveTo>
                    <a:pt x="104" y="635"/>
                  </a:moveTo>
                  <a:cubicBezTo>
                    <a:pt x="208" y="587"/>
                    <a:pt x="312" y="539"/>
                    <a:pt x="296" y="491"/>
                  </a:cubicBezTo>
                  <a:cubicBezTo>
                    <a:pt x="280" y="443"/>
                    <a:pt x="16" y="403"/>
                    <a:pt x="8" y="347"/>
                  </a:cubicBezTo>
                  <a:cubicBezTo>
                    <a:pt x="0" y="291"/>
                    <a:pt x="205" y="213"/>
                    <a:pt x="248" y="155"/>
                  </a:cubicBezTo>
                  <a:cubicBezTo>
                    <a:pt x="291" y="97"/>
                    <a:pt x="264" y="32"/>
                    <a:pt x="268" y="0"/>
                  </a:cubicBezTo>
                </a:path>
              </a:pathLst>
            </a:custGeom>
            <a:noFill/>
            <a:ln w="57150" cmpd="sng">
              <a:solidFill>
                <a:srgbClr val="FF3300"/>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7901" name="Freeform 13">
              <a:extLst>
                <a:ext uri="{FF2B5EF4-FFF2-40B4-BE49-F238E27FC236}">
                  <a16:creationId xmlns:a16="http://schemas.microsoft.com/office/drawing/2014/main" id="{CF455CB1-4999-0C3E-B0AD-47AC14F000F8}"/>
                </a:ext>
              </a:extLst>
            </p:cNvPr>
            <p:cNvSpPr>
              <a:spLocks/>
            </p:cNvSpPr>
            <p:nvPr/>
          </p:nvSpPr>
          <p:spPr bwMode="auto">
            <a:xfrm>
              <a:off x="3264" y="3216"/>
              <a:ext cx="312" cy="635"/>
            </a:xfrm>
            <a:custGeom>
              <a:avLst/>
              <a:gdLst>
                <a:gd name="T0" fmla="*/ 104 w 312"/>
                <a:gd name="T1" fmla="*/ 635 h 635"/>
                <a:gd name="T2" fmla="*/ 296 w 312"/>
                <a:gd name="T3" fmla="*/ 491 h 635"/>
                <a:gd name="T4" fmla="*/ 8 w 312"/>
                <a:gd name="T5" fmla="*/ 347 h 635"/>
                <a:gd name="T6" fmla="*/ 248 w 312"/>
                <a:gd name="T7" fmla="*/ 155 h 635"/>
                <a:gd name="T8" fmla="*/ 268 w 312"/>
                <a:gd name="T9" fmla="*/ 0 h 635"/>
              </a:gdLst>
              <a:ahLst/>
              <a:cxnLst>
                <a:cxn ang="0">
                  <a:pos x="T0" y="T1"/>
                </a:cxn>
                <a:cxn ang="0">
                  <a:pos x="T2" y="T3"/>
                </a:cxn>
                <a:cxn ang="0">
                  <a:pos x="T4" y="T5"/>
                </a:cxn>
                <a:cxn ang="0">
                  <a:pos x="T6" y="T7"/>
                </a:cxn>
                <a:cxn ang="0">
                  <a:pos x="T8" y="T9"/>
                </a:cxn>
              </a:cxnLst>
              <a:rect l="0" t="0" r="r" b="b"/>
              <a:pathLst>
                <a:path w="312" h="635">
                  <a:moveTo>
                    <a:pt x="104" y="635"/>
                  </a:moveTo>
                  <a:cubicBezTo>
                    <a:pt x="208" y="587"/>
                    <a:pt x="312" y="539"/>
                    <a:pt x="296" y="491"/>
                  </a:cubicBezTo>
                  <a:cubicBezTo>
                    <a:pt x="280" y="443"/>
                    <a:pt x="16" y="403"/>
                    <a:pt x="8" y="347"/>
                  </a:cubicBezTo>
                  <a:cubicBezTo>
                    <a:pt x="0" y="291"/>
                    <a:pt x="205" y="213"/>
                    <a:pt x="248" y="155"/>
                  </a:cubicBezTo>
                  <a:cubicBezTo>
                    <a:pt x="291" y="97"/>
                    <a:pt x="264" y="32"/>
                    <a:pt x="268" y="0"/>
                  </a:cubicBezTo>
                </a:path>
              </a:pathLst>
            </a:custGeom>
            <a:noFill/>
            <a:ln w="57150" cmpd="sng">
              <a:solidFill>
                <a:srgbClr val="FF3300"/>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7902" name="Freeform 14">
              <a:extLst>
                <a:ext uri="{FF2B5EF4-FFF2-40B4-BE49-F238E27FC236}">
                  <a16:creationId xmlns:a16="http://schemas.microsoft.com/office/drawing/2014/main" id="{307D296B-39FD-EDE8-7802-F3DBA4F85914}"/>
                </a:ext>
              </a:extLst>
            </p:cNvPr>
            <p:cNvSpPr>
              <a:spLocks/>
            </p:cNvSpPr>
            <p:nvPr/>
          </p:nvSpPr>
          <p:spPr bwMode="auto">
            <a:xfrm>
              <a:off x="4368" y="3264"/>
              <a:ext cx="312" cy="635"/>
            </a:xfrm>
            <a:custGeom>
              <a:avLst/>
              <a:gdLst>
                <a:gd name="T0" fmla="*/ 104 w 312"/>
                <a:gd name="T1" fmla="*/ 635 h 635"/>
                <a:gd name="T2" fmla="*/ 296 w 312"/>
                <a:gd name="T3" fmla="*/ 491 h 635"/>
                <a:gd name="T4" fmla="*/ 8 w 312"/>
                <a:gd name="T5" fmla="*/ 347 h 635"/>
                <a:gd name="T6" fmla="*/ 248 w 312"/>
                <a:gd name="T7" fmla="*/ 155 h 635"/>
                <a:gd name="T8" fmla="*/ 268 w 312"/>
                <a:gd name="T9" fmla="*/ 0 h 635"/>
              </a:gdLst>
              <a:ahLst/>
              <a:cxnLst>
                <a:cxn ang="0">
                  <a:pos x="T0" y="T1"/>
                </a:cxn>
                <a:cxn ang="0">
                  <a:pos x="T2" y="T3"/>
                </a:cxn>
                <a:cxn ang="0">
                  <a:pos x="T4" y="T5"/>
                </a:cxn>
                <a:cxn ang="0">
                  <a:pos x="T6" y="T7"/>
                </a:cxn>
                <a:cxn ang="0">
                  <a:pos x="T8" y="T9"/>
                </a:cxn>
              </a:cxnLst>
              <a:rect l="0" t="0" r="r" b="b"/>
              <a:pathLst>
                <a:path w="312" h="635">
                  <a:moveTo>
                    <a:pt x="104" y="635"/>
                  </a:moveTo>
                  <a:cubicBezTo>
                    <a:pt x="208" y="587"/>
                    <a:pt x="312" y="539"/>
                    <a:pt x="296" y="491"/>
                  </a:cubicBezTo>
                  <a:cubicBezTo>
                    <a:pt x="280" y="443"/>
                    <a:pt x="16" y="403"/>
                    <a:pt x="8" y="347"/>
                  </a:cubicBezTo>
                  <a:cubicBezTo>
                    <a:pt x="0" y="291"/>
                    <a:pt x="205" y="213"/>
                    <a:pt x="248" y="155"/>
                  </a:cubicBezTo>
                  <a:cubicBezTo>
                    <a:pt x="291" y="97"/>
                    <a:pt x="264" y="32"/>
                    <a:pt x="268" y="0"/>
                  </a:cubicBezTo>
                </a:path>
              </a:pathLst>
            </a:custGeom>
            <a:noFill/>
            <a:ln w="57150" cmpd="sng">
              <a:solidFill>
                <a:srgbClr val="FF3300"/>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37903" name="Text Box 15">
            <a:extLst>
              <a:ext uri="{FF2B5EF4-FFF2-40B4-BE49-F238E27FC236}">
                <a16:creationId xmlns:a16="http://schemas.microsoft.com/office/drawing/2014/main" id="{FD0E82F0-6E37-1189-225A-615E7AF69F61}"/>
              </a:ext>
            </a:extLst>
          </p:cNvPr>
          <p:cNvSpPr txBox="1">
            <a:spLocks noChangeArrowheads="1"/>
          </p:cNvSpPr>
          <p:nvPr/>
        </p:nvSpPr>
        <p:spPr bwMode="auto">
          <a:xfrm>
            <a:off x="228600" y="3200400"/>
            <a:ext cx="25146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400"/>
              <a:t>If the temperature falls, the blood vessel constricts (gets shut off).</a:t>
            </a:r>
            <a:endParaRPr lang="en-US" altLang="en-US" sz="2400"/>
          </a:p>
        </p:txBody>
      </p:sp>
      <p:sp>
        <p:nvSpPr>
          <p:cNvPr id="37904" name="Text Box 16">
            <a:extLst>
              <a:ext uri="{FF2B5EF4-FFF2-40B4-BE49-F238E27FC236}">
                <a16:creationId xmlns:a16="http://schemas.microsoft.com/office/drawing/2014/main" id="{0610C71C-134E-A3D7-7DDA-C2928ADEF25A}"/>
              </a:ext>
            </a:extLst>
          </p:cNvPr>
          <p:cNvSpPr txBox="1">
            <a:spLocks noChangeArrowheads="1"/>
          </p:cNvSpPr>
          <p:nvPr/>
        </p:nvSpPr>
        <p:spPr bwMode="auto">
          <a:xfrm>
            <a:off x="1524000" y="457200"/>
            <a:ext cx="731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400"/>
              <a:t>This means less heat is lost from the surface of the skin</a:t>
            </a:r>
            <a:endParaRPr lang="en-US" alt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xit" presetSubtype="1" fill="hold" nodeType="clickEffect">
                                  <p:stCondLst>
                                    <p:cond delay="0"/>
                                  </p:stCondLst>
                                  <p:childTnLst>
                                    <p:animEffect transition="out" filter="wipe(up)">
                                      <p:cBhvr>
                                        <p:cTn id="6" dur="500"/>
                                        <p:tgtEl>
                                          <p:spTgt spid="37894"/>
                                        </p:tgtEl>
                                      </p:cBhvr>
                                    </p:animEffect>
                                    <p:set>
                                      <p:cBhvr>
                                        <p:cTn id="7" dur="1" fill="hold">
                                          <p:stCondLst>
                                            <p:cond delay="499"/>
                                          </p:stCondLst>
                                        </p:cTn>
                                        <p:tgtEl>
                                          <p:spTgt spid="37894"/>
                                        </p:tgtEl>
                                        <p:attrNameLst>
                                          <p:attrName>style.visibility</p:attrName>
                                        </p:attrNameLst>
                                      </p:cBhvr>
                                      <p:to>
                                        <p:strVal val="hidden"/>
                                      </p:to>
                                    </p:se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0" fill="hold" nodeType="clickEffect">
                                  <p:stCondLst>
                                    <p:cond delay="0"/>
                                  </p:stCondLst>
                                  <p:childTnLst>
                                    <p:set>
                                      <p:cBhvr>
                                        <p:cTn id="11" dur="1" fill="hold">
                                          <p:stCondLst>
                                            <p:cond delay="0"/>
                                          </p:stCondLst>
                                        </p:cTn>
                                        <p:tgtEl>
                                          <p:spTgt spid="37903">
                                            <p:txEl>
                                              <p:pRg st="0" end="0"/>
                                            </p:txEl>
                                          </p:spTgt>
                                        </p:tgtEl>
                                        <p:attrNameLst>
                                          <p:attrName>style.visibility</p:attrName>
                                        </p:attrNameLst>
                                      </p:cBhvr>
                                      <p:to>
                                        <p:strVal val="visible"/>
                                      </p:to>
                                    </p:set>
                                    <p:anim calcmode="lin" valueType="num">
                                      <p:cBhvr>
                                        <p:cTn id="12" dur="500" fill="hold"/>
                                        <p:tgtEl>
                                          <p:spTgt spid="3790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7903">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37903">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xit" presetSubtype="8" fill="hold" nodeType="clickEffect">
                                  <p:stCondLst>
                                    <p:cond delay="0"/>
                                  </p:stCondLst>
                                  <p:childTnLst>
                                    <p:animEffect transition="out" filter="wipe(left)">
                                      <p:cBhvr>
                                        <p:cTn id="18" dur="2000"/>
                                        <p:tgtEl>
                                          <p:spTgt spid="37896"/>
                                        </p:tgtEl>
                                      </p:cBhvr>
                                    </p:animEffect>
                                    <p:set>
                                      <p:cBhvr>
                                        <p:cTn id="19" dur="1" fill="hold">
                                          <p:stCondLst>
                                            <p:cond delay="1999"/>
                                          </p:stCondLst>
                                        </p:cTn>
                                        <p:tgtEl>
                                          <p:spTgt spid="37896"/>
                                        </p:tgtEl>
                                        <p:attrNameLst>
                                          <p:attrName>style.visibility</p:attrName>
                                        </p:attrNameLst>
                                      </p:cBhvr>
                                      <p:to>
                                        <p:strVal val="hidden"/>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53" presetClass="entr" presetSubtype="0" fill="hold" nodeType="clickEffect">
                                  <p:stCondLst>
                                    <p:cond delay="0"/>
                                  </p:stCondLst>
                                  <p:childTnLst>
                                    <p:set>
                                      <p:cBhvr>
                                        <p:cTn id="23" dur="1" fill="hold">
                                          <p:stCondLst>
                                            <p:cond delay="0"/>
                                          </p:stCondLst>
                                        </p:cTn>
                                        <p:tgtEl>
                                          <p:spTgt spid="37904"/>
                                        </p:tgtEl>
                                        <p:attrNameLst>
                                          <p:attrName>style.visibility</p:attrName>
                                        </p:attrNameLst>
                                      </p:cBhvr>
                                      <p:to>
                                        <p:strVal val="visible"/>
                                      </p:to>
                                    </p:set>
                                    <p:anim calcmode="lin" valueType="num">
                                      <p:cBhvr>
                                        <p:cTn id="24" dur="500" fill="hold"/>
                                        <p:tgtEl>
                                          <p:spTgt spid="37904"/>
                                        </p:tgtEl>
                                        <p:attrNameLst>
                                          <p:attrName>ppt_w</p:attrName>
                                        </p:attrNameLst>
                                      </p:cBhvr>
                                      <p:tavLst>
                                        <p:tav tm="0">
                                          <p:val>
                                            <p:fltVal val="0"/>
                                          </p:val>
                                        </p:tav>
                                        <p:tav tm="100000">
                                          <p:val>
                                            <p:strVal val="#ppt_w"/>
                                          </p:val>
                                        </p:tav>
                                      </p:tavLst>
                                    </p:anim>
                                    <p:anim calcmode="lin" valueType="num">
                                      <p:cBhvr>
                                        <p:cTn id="25" dur="500" fill="hold"/>
                                        <p:tgtEl>
                                          <p:spTgt spid="37904"/>
                                        </p:tgtEl>
                                        <p:attrNameLst>
                                          <p:attrName>ppt_h</p:attrName>
                                        </p:attrNameLst>
                                      </p:cBhvr>
                                      <p:tavLst>
                                        <p:tav tm="0">
                                          <p:val>
                                            <p:fltVal val="0"/>
                                          </p:val>
                                        </p:tav>
                                        <p:tav tm="100000">
                                          <p:val>
                                            <p:strVal val="#ppt_h"/>
                                          </p:val>
                                        </p:tav>
                                      </p:tavLst>
                                    </p:anim>
                                    <p:animEffect transition="in" filter="fade">
                                      <p:cBhvr>
                                        <p:cTn id="26" dur="500"/>
                                        <p:tgtEl>
                                          <p:spTgt spid="37904"/>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9" presetClass="exit" presetSubtype="0" fill="hold" nodeType="clickEffect">
                                  <p:stCondLst>
                                    <p:cond delay="0"/>
                                  </p:stCondLst>
                                  <p:childTnLst>
                                    <p:animEffect transition="out" filter="dissolve">
                                      <p:cBhvr>
                                        <p:cTn id="30" dur="500"/>
                                        <p:tgtEl>
                                          <p:spTgt spid="37897"/>
                                        </p:tgtEl>
                                      </p:cBhvr>
                                    </p:animEffect>
                                    <p:set>
                                      <p:cBhvr>
                                        <p:cTn id="31" dur="1" fill="hold">
                                          <p:stCondLst>
                                            <p:cond delay="499"/>
                                          </p:stCondLst>
                                        </p:cTn>
                                        <p:tgtEl>
                                          <p:spTgt spid="3789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90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4259DD51-57E7-D698-C04A-291ACD764A26}"/>
              </a:ext>
            </a:extLst>
          </p:cNvPr>
          <p:cNvSpPr>
            <a:spLocks noGrp="1" noRot="1" noChangeArrowheads="1"/>
          </p:cNvSpPr>
          <p:nvPr>
            <p:ph type="title"/>
          </p:nvPr>
        </p:nvSpPr>
        <p:spPr/>
        <p:txBody>
          <a:bodyPr/>
          <a:lstStyle/>
          <a:p>
            <a:r>
              <a:rPr lang="en-GB" altLang="en-US" sz="3600"/>
              <a:t>What mechanisms are there to warm the body up?</a:t>
            </a:r>
            <a:endParaRPr lang="en-US" altLang="en-US" sz="3600"/>
          </a:p>
        </p:txBody>
      </p:sp>
      <p:sp>
        <p:nvSpPr>
          <p:cNvPr id="39939" name="Rectangle 3">
            <a:extLst>
              <a:ext uri="{FF2B5EF4-FFF2-40B4-BE49-F238E27FC236}">
                <a16:creationId xmlns:a16="http://schemas.microsoft.com/office/drawing/2014/main" id="{FA4FB372-6802-30E5-D053-B5CAA20DAC6B}"/>
              </a:ext>
            </a:extLst>
          </p:cNvPr>
          <p:cNvSpPr>
            <a:spLocks noChangeArrowheads="1"/>
          </p:cNvSpPr>
          <p:nvPr/>
        </p:nvSpPr>
        <p:spPr bwMode="auto">
          <a:xfrm>
            <a:off x="457200" y="16764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609600" indent="-609600">
              <a:spcBef>
                <a:spcPct val="20000"/>
              </a:spcBef>
              <a:buClr>
                <a:schemeClr val="hlink"/>
              </a:buClr>
              <a:buSzPct val="70000"/>
              <a:buFont typeface="Wingdings" panose="05000000000000000000" pitchFamily="2" charset="2"/>
              <a:buChar char="n"/>
              <a:defRPr sz="32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1pPr>
            <a:lvl2pPr marL="990600" indent="-533400">
              <a:spcBef>
                <a:spcPct val="20000"/>
              </a:spcBef>
              <a:buClr>
                <a:schemeClr val="accent2"/>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2pPr>
            <a:lvl3pPr marL="1371600" indent="-457200">
              <a:spcBef>
                <a:spcPct val="20000"/>
              </a:spcBef>
              <a:buClr>
                <a:schemeClr val="tx2"/>
              </a:buClr>
              <a:buSzPct val="70000"/>
              <a:buFont typeface="Wingdings" panose="05000000000000000000" pitchFamily="2" charset="2"/>
              <a:buChar char="n"/>
              <a:defRPr sz="24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3pPr>
            <a:lvl4pPr marL="1752600" indent="-381000">
              <a:spcBef>
                <a:spcPct val="20000"/>
              </a:spcBef>
              <a:buClr>
                <a:schemeClr val="accent2"/>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4pPr>
            <a:lvl5pPr marL="2209800" indent="-381000">
              <a:spcBef>
                <a:spcPct val="20000"/>
              </a:spcBef>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5pPr>
            <a:lvl6pPr marL="2667000" indent="-381000" fontAlgn="base">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6pPr>
            <a:lvl7pPr marL="3124200" indent="-381000" fontAlgn="base">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7pPr>
            <a:lvl8pPr marL="3581400" indent="-381000" fontAlgn="base">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8pPr>
            <a:lvl9pPr marL="4038600" indent="-381000" fontAlgn="base">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9pPr>
          </a:lstStyle>
          <a:p>
            <a:pPr>
              <a:buFont typeface="Wingdings" panose="05000000000000000000" pitchFamily="2" charset="2"/>
              <a:buAutoNum type="arabicPeriod" startAt="2"/>
            </a:pPr>
            <a:r>
              <a:rPr lang="en-GB" altLang="en-US" sz="4000" u="sng"/>
              <a:t>Piloerection</a:t>
            </a:r>
          </a:p>
          <a:p>
            <a:r>
              <a:rPr lang="en-GB" altLang="en-US"/>
              <a:t>This is when the hairs on your skin “stand  up” .</a:t>
            </a:r>
          </a:p>
          <a:p>
            <a:r>
              <a:rPr lang="en-GB" altLang="en-US"/>
              <a:t>It is sometimes called “goose bumps” or “chicken skin”!</a:t>
            </a:r>
          </a:p>
          <a:p>
            <a:r>
              <a:rPr lang="en-GB" altLang="en-US"/>
              <a:t>The hairs trap a layer of air next to the skin which is then warmed by the body heat</a:t>
            </a:r>
          </a:p>
          <a:p>
            <a:r>
              <a:rPr lang="en-GB" altLang="en-US"/>
              <a:t>The air becomes an insulating layer.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 calcmode="lin" valueType="num">
                                      <p:cBhvr>
                                        <p:cTn id="7" dur="500" fill="hold"/>
                                        <p:tgtEl>
                                          <p:spTgt spid="3993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993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9939">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nodeType="clickEffect">
                                  <p:stCondLst>
                                    <p:cond delay="0"/>
                                  </p:stCondLst>
                                  <p:childTnLst>
                                    <p:set>
                                      <p:cBhvr>
                                        <p:cTn id="13" dur="1" fill="hold">
                                          <p:stCondLst>
                                            <p:cond delay="0"/>
                                          </p:stCondLst>
                                        </p:cTn>
                                        <p:tgtEl>
                                          <p:spTgt spid="39939">
                                            <p:txEl>
                                              <p:pRg st="1" end="1"/>
                                            </p:txEl>
                                          </p:spTgt>
                                        </p:tgtEl>
                                        <p:attrNameLst>
                                          <p:attrName>style.visibility</p:attrName>
                                        </p:attrNameLst>
                                      </p:cBhvr>
                                      <p:to>
                                        <p:strVal val="visible"/>
                                      </p:to>
                                    </p:set>
                                    <p:anim calcmode="lin" valueType="num">
                                      <p:cBhvr>
                                        <p:cTn id="14" dur="500" fill="hold"/>
                                        <p:tgtEl>
                                          <p:spTgt spid="39939">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9939">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9939">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3" presetClass="entr" presetSubtype="0" fill="hold" nodeType="clickEffect">
                                  <p:stCondLst>
                                    <p:cond delay="0"/>
                                  </p:stCondLst>
                                  <p:childTnLst>
                                    <p:set>
                                      <p:cBhvr>
                                        <p:cTn id="20" dur="1" fill="hold">
                                          <p:stCondLst>
                                            <p:cond delay="0"/>
                                          </p:stCondLst>
                                        </p:cTn>
                                        <p:tgtEl>
                                          <p:spTgt spid="39939">
                                            <p:txEl>
                                              <p:pRg st="2" end="2"/>
                                            </p:txEl>
                                          </p:spTgt>
                                        </p:tgtEl>
                                        <p:attrNameLst>
                                          <p:attrName>style.visibility</p:attrName>
                                        </p:attrNameLst>
                                      </p:cBhvr>
                                      <p:to>
                                        <p:strVal val="visible"/>
                                      </p:to>
                                    </p:set>
                                    <p:anim calcmode="lin" valueType="num">
                                      <p:cBhvr>
                                        <p:cTn id="21" dur="500" fill="hold"/>
                                        <p:tgtEl>
                                          <p:spTgt spid="39939">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9939">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9939">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3" presetClass="entr" presetSubtype="0" fill="hold" nodeType="clickEffect">
                                  <p:stCondLst>
                                    <p:cond delay="0"/>
                                  </p:stCondLst>
                                  <p:childTnLst>
                                    <p:set>
                                      <p:cBhvr>
                                        <p:cTn id="27" dur="1" fill="hold">
                                          <p:stCondLst>
                                            <p:cond delay="0"/>
                                          </p:stCondLst>
                                        </p:cTn>
                                        <p:tgtEl>
                                          <p:spTgt spid="39939">
                                            <p:txEl>
                                              <p:pRg st="3" end="3"/>
                                            </p:txEl>
                                          </p:spTgt>
                                        </p:tgtEl>
                                        <p:attrNameLst>
                                          <p:attrName>style.visibility</p:attrName>
                                        </p:attrNameLst>
                                      </p:cBhvr>
                                      <p:to>
                                        <p:strVal val="visible"/>
                                      </p:to>
                                    </p:set>
                                    <p:anim calcmode="lin" valueType="num">
                                      <p:cBhvr>
                                        <p:cTn id="28" dur="500" fill="hold"/>
                                        <p:tgtEl>
                                          <p:spTgt spid="39939">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9939">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9939">
                                            <p:txEl>
                                              <p:pRg st="3" end="3"/>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3" presetClass="entr" presetSubtype="0" fill="hold" nodeType="clickEffect">
                                  <p:stCondLst>
                                    <p:cond delay="0"/>
                                  </p:stCondLst>
                                  <p:childTnLst>
                                    <p:set>
                                      <p:cBhvr>
                                        <p:cTn id="34" dur="1" fill="hold">
                                          <p:stCondLst>
                                            <p:cond delay="0"/>
                                          </p:stCondLst>
                                        </p:cTn>
                                        <p:tgtEl>
                                          <p:spTgt spid="39939">
                                            <p:txEl>
                                              <p:pRg st="4" end="4"/>
                                            </p:txEl>
                                          </p:spTgt>
                                        </p:tgtEl>
                                        <p:attrNameLst>
                                          <p:attrName>style.visibility</p:attrName>
                                        </p:attrNameLst>
                                      </p:cBhvr>
                                      <p:to>
                                        <p:strVal val="visible"/>
                                      </p:to>
                                    </p:set>
                                    <p:anim calcmode="lin" valueType="num">
                                      <p:cBhvr>
                                        <p:cTn id="35" dur="500" fill="hold"/>
                                        <p:tgtEl>
                                          <p:spTgt spid="39939">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9939">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993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Line 3">
            <a:extLst>
              <a:ext uri="{FF2B5EF4-FFF2-40B4-BE49-F238E27FC236}">
                <a16:creationId xmlns:a16="http://schemas.microsoft.com/office/drawing/2014/main" id="{91D0D184-FB0B-382F-987F-692C1E5B3E6E}"/>
              </a:ext>
            </a:extLst>
          </p:cNvPr>
          <p:cNvSpPr>
            <a:spLocks noChangeShapeType="1"/>
          </p:cNvSpPr>
          <p:nvPr/>
        </p:nvSpPr>
        <p:spPr bwMode="auto">
          <a:xfrm>
            <a:off x="1295400" y="4343400"/>
            <a:ext cx="7467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0964" name="AutoShape 4">
            <a:extLst>
              <a:ext uri="{FF2B5EF4-FFF2-40B4-BE49-F238E27FC236}">
                <a16:creationId xmlns:a16="http://schemas.microsoft.com/office/drawing/2014/main" id="{2848613F-2BD2-78AD-F9F5-49E1B3BDDB38}"/>
              </a:ext>
            </a:extLst>
          </p:cNvPr>
          <p:cNvSpPr>
            <a:spLocks noChangeArrowheads="1"/>
          </p:cNvSpPr>
          <p:nvPr/>
        </p:nvSpPr>
        <p:spPr bwMode="auto">
          <a:xfrm>
            <a:off x="228600" y="0"/>
            <a:ext cx="152400" cy="3124200"/>
          </a:xfrm>
          <a:prstGeom prst="roundRect">
            <a:avLst>
              <a:gd name="adj" fmla="val 16667"/>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0965" name="Line 5">
            <a:extLst>
              <a:ext uri="{FF2B5EF4-FFF2-40B4-BE49-F238E27FC236}">
                <a16:creationId xmlns:a16="http://schemas.microsoft.com/office/drawing/2014/main" id="{96EAD3C6-AB4D-48B7-8D57-B7AE02F2678F}"/>
              </a:ext>
            </a:extLst>
          </p:cNvPr>
          <p:cNvSpPr>
            <a:spLocks noChangeShapeType="1"/>
          </p:cNvSpPr>
          <p:nvPr/>
        </p:nvSpPr>
        <p:spPr bwMode="auto">
          <a:xfrm>
            <a:off x="304800" y="2362200"/>
            <a:ext cx="0" cy="762000"/>
          </a:xfrm>
          <a:prstGeom prst="line">
            <a:avLst/>
          </a:prstGeom>
          <a:noFill/>
          <a:ln w="571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0966" name="Line 6">
            <a:extLst>
              <a:ext uri="{FF2B5EF4-FFF2-40B4-BE49-F238E27FC236}">
                <a16:creationId xmlns:a16="http://schemas.microsoft.com/office/drawing/2014/main" id="{1887D67C-E101-6B5A-DA0C-0DA6FFB8D8A8}"/>
              </a:ext>
            </a:extLst>
          </p:cNvPr>
          <p:cNvSpPr>
            <a:spLocks noChangeShapeType="1"/>
          </p:cNvSpPr>
          <p:nvPr/>
        </p:nvSpPr>
        <p:spPr bwMode="auto">
          <a:xfrm flipH="1">
            <a:off x="304800" y="1524000"/>
            <a:ext cx="0" cy="857250"/>
          </a:xfrm>
          <a:prstGeom prst="line">
            <a:avLst/>
          </a:prstGeom>
          <a:noFill/>
          <a:ln w="571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0977" name="Freeform 17">
            <a:extLst>
              <a:ext uri="{FF2B5EF4-FFF2-40B4-BE49-F238E27FC236}">
                <a16:creationId xmlns:a16="http://schemas.microsoft.com/office/drawing/2014/main" id="{48264C95-C2FF-879A-41FA-0E3CB5824B72}"/>
              </a:ext>
            </a:extLst>
          </p:cNvPr>
          <p:cNvSpPr>
            <a:spLocks/>
          </p:cNvSpPr>
          <p:nvPr/>
        </p:nvSpPr>
        <p:spPr bwMode="auto">
          <a:xfrm>
            <a:off x="1549400" y="3937000"/>
            <a:ext cx="2082800" cy="406400"/>
          </a:xfrm>
          <a:custGeom>
            <a:avLst/>
            <a:gdLst>
              <a:gd name="T0" fmla="*/ 80 w 1312"/>
              <a:gd name="T1" fmla="*/ 256 h 256"/>
              <a:gd name="T2" fmla="*/ 176 w 1312"/>
              <a:gd name="T3" fmla="*/ 112 h 256"/>
              <a:gd name="T4" fmla="*/ 1136 w 1312"/>
              <a:gd name="T5" fmla="*/ 16 h 256"/>
              <a:gd name="T6" fmla="*/ 1232 w 1312"/>
              <a:gd name="T7" fmla="*/ 16 h 256"/>
            </a:gdLst>
            <a:ahLst/>
            <a:cxnLst>
              <a:cxn ang="0">
                <a:pos x="T0" y="T1"/>
              </a:cxn>
              <a:cxn ang="0">
                <a:pos x="T2" y="T3"/>
              </a:cxn>
              <a:cxn ang="0">
                <a:pos x="T4" y="T5"/>
              </a:cxn>
              <a:cxn ang="0">
                <a:pos x="T6" y="T7"/>
              </a:cxn>
            </a:cxnLst>
            <a:rect l="0" t="0" r="r" b="b"/>
            <a:pathLst>
              <a:path w="1312" h="256">
                <a:moveTo>
                  <a:pt x="80" y="256"/>
                </a:moveTo>
                <a:cubicBezTo>
                  <a:pt x="40" y="204"/>
                  <a:pt x="0" y="152"/>
                  <a:pt x="176" y="112"/>
                </a:cubicBezTo>
                <a:cubicBezTo>
                  <a:pt x="352" y="72"/>
                  <a:pt x="960" y="32"/>
                  <a:pt x="1136" y="16"/>
                </a:cubicBezTo>
                <a:cubicBezTo>
                  <a:pt x="1312" y="0"/>
                  <a:pt x="1272" y="8"/>
                  <a:pt x="1232" y="16"/>
                </a:cubicBezTo>
              </a:path>
            </a:pathLst>
          </a:custGeom>
          <a:noFill/>
          <a:ln w="38100" cmpd="sng">
            <a:solidFill>
              <a:schemeClr val="folHlink"/>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0978" name="Freeform 18">
            <a:extLst>
              <a:ext uri="{FF2B5EF4-FFF2-40B4-BE49-F238E27FC236}">
                <a16:creationId xmlns:a16="http://schemas.microsoft.com/office/drawing/2014/main" id="{18AA17F1-67F5-26FC-6A76-8FD6962ADC74}"/>
              </a:ext>
            </a:extLst>
          </p:cNvPr>
          <p:cNvSpPr>
            <a:spLocks/>
          </p:cNvSpPr>
          <p:nvPr/>
        </p:nvSpPr>
        <p:spPr bwMode="auto">
          <a:xfrm>
            <a:off x="3043238" y="3911600"/>
            <a:ext cx="2082800" cy="406400"/>
          </a:xfrm>
          <a:custGeom>
            <a:avLst/>
            <a:gdLst>
              <a:gd name="T0" fmla="*/ 80 w 1312"/>
              <a:gd name="T1" fmla="*/ 256 h 256"/>
              <a:gd name="T2" fmla="*/ 176 w 1312"/>
              <a:gd name="T3" fmla="*/ 112 h 256"/>
              <a:gd name="T4" fmla="*/ 1136 w 1312"/>
              <a:gd name="T5" fmla="*/ 16 h 256"/>
              <a:gd name="T6" fmla="*/ 1232 w 1312"/>
              <a:gd name="T7" fmla="*/ 16 h 256"/>
            </a:gdLst>
            <a:ahLst/>
            <a:cxnLst>
              <a:cxn ang="0">
                <a:pos x="T0" y="T1"/>
              </a:cxn>
              <a:cxn ang="0">
                <a:pos x="T2" y="T3"/>
              </a:cxn>
              <a:cxn ang="0">
                <a:pos x="T4" y="T5"/>
              </a:cxn>
              <a:cxn ang="0">
                <a:pos x="T6" y="T7"/>
              </a:cxn>
            </a:cxnLst>
            <a:rect l="0" t="0" r="r" b="b"/>
            <a:pathLst>
              <a:path w="1312" h="256">
                <a:moveTo>
                  <a:pt x="80" y="256"/>
                </a:moveTo>
                <a:cubicBezTo>
                  <a:pt x="40" y="204"/>
                  <a:pt x="0" y="152"/>
                  <a:pt x="176" y="112"/>
                </a:cubicBezTo>
                <a:cubicBezTo>
                  <a:pt x="352" y="72"/>
                  <a:pt x="960" y="32"/>
                  <a:pt x="1136" y="16"/>
                </a:cubicBezTo>
                <a:cubicBezTo>
                  <a:pt x="1312" y="0"/>
                  <a:pt x="1272" y="8"/>
                  <a:pt x="1232" y="16"/>
                </a:cubicBezTo>
              </a:path>
            </a:pathLst>
          </a:custGeom>
          <a:noFill/>
          <a:ln w="38100" cmpd="sng">
            <a:solidFill>
              <a:schemeClr val="folHlink"/>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0979" name="Freeform 19">
            <a:extLst>
              <a:ext uri="{FF2B5EF4-FFF2-40B4-BE49-F238E27FC236}">
                <a16:creationId xmlns:a16="http://schemas.microsoft.com/office/drawing/2014/main" id="{838211D2-253A-7A14-EBB8-A6D550EE678E}"/>
              </a:ext>
            </a:extLst>
          </p:cNvPr>
          <p:cNvSpPr>
            <a:spLocks/>
          </p:cNvSpPr>
          <p:nvPr/>
        </p:nvSpPr>
        <p:spPr bwMode="auto">
          <a:xfrm>
            <a:off x="4457700" y="3937000"/>
            <a:ext cx="2082800" cy="406400"/>
          </a:xfrm>
          <a:custGeom>
            <a:avLst/>
            <a:gdLst>
              <a:gd name="T0" fmla="*/ 80 w 1312"/>
              <a:gd name="T1" fmla="*/ 256 h 256"/>
              <a:gd name="T2" fmla="*/ 176 w 1312"/>
              <a:gd name="T3" fmla="*/ 112 h 256"/>
              <a:gd name="T4" fmla="*/ 1136 w 1312"/>
              <a:gd name="T5" fmla="*/ 16 h 256"/>
              <a:gd name="T6" fmla="*/ 1232 w 1312"/>
              <a:gd name="T7" fmla="*/ 16 h 256"/>
            </a:gdLst>
            <a:ahLst/>
            <a:cxnLst>
              <a:cxn ang="0">
                <a:pos x="T0" y="T1"/>
              </a:cxn>
              <a:cxn ang="0">
                <a:pos x="T2" y="T3"/>
              </a:cxn>
              <a:cxn ang="0">
                <a:pos x="T4" y="T5"/>
              </a:cxn>
              <a:cxn ang="0">
                <a:pos x="T6" y="T7"/>
              </a:cxn>
            </a:cxnLst>
            <a:rect l="0" t="0" r="r" b="b"/>
            <a:pathLst>
              <a:path w="1312" h="256">
                <a:moveTo>
                  <a:pt x="80" y="256"/>
                </a:moveTo>
                <a:cubicBezTo>
                  <a:pt x="40" y="204"/>
                  <a:pt x="0" y="152"/>
                  <a:pt x="176" y="112"/>
                </a:cubicBezTo>
                <a:cubicBezTo>
                  <a:pt x="352" y="72"/>
                  <a:pt x="960" y="32"/>
                  <a:pt x="1136" y="16"/>
                </a:cubicBezTo>
                <a:cubicBezTo>
                  <a:pt x="1312" y="0"/>
                  <a:pt x="1272" y="8"/>
                  <a:pt x="1232" y="16"/>
                </a:cubicBezTo>
              </a:path>
            </a:pathLst>
          </a:custGeom>
          <a:noFill/>
          <a:ln w="38100" cmpd="sng">
            <a:solidFill>
              <a:schemeClr val="folHlink"/>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0980" name="Freeform 20">
            <a:extLst>
              <a:ext uri="{FF2B5EF4-FFF2-40B4-BE49-F238E27FC236}">
                <a16:creationId xmlns:a16="http://schemas.microsoft.com/office/drawing/2014/main" id="{1A6FB5BC-3E22-957F-BE31-8633FE815DA8}"/>
              </a:ext>
            </a:extLst>
          </p:cNvPr>
          <p:cNvSpPr>
            <a:spLocks/>
          </p:cNvSpPr>
          <p:nvPr/>
        </p:nvSpPr>
        <p:spPr bwMode="auto">
          <a:xfrm>
            <a:off x="5967413" y="3930650"/>
            <a:ext cx="2082800" cy="406400"/>
          </a:xfrm>
          <a:custGeom>
            <a:avLst/>
            <a:gdLst>
              <a:gd name="T0" fmla="*/ 80 w 1312"/>
              <a:gd name="T1" fmla="*/ 256 h 256"/>
              <a:gd name="T2" fmla="*/ 176 w 1312"/>
              <a:gd name="T3" fmla="*/ 112 h 256"/>
              <a:gd name="T4" fmla="*/ 1136 w 1312"/>
              <a:gd name="T5" fmla="*/ 16 h 256"/>
              <a:gd name="T6" fmla="*/ 1232 w 1312"/>
              <a:gd name="T7" fmla="*/ 16 h 256"/>
            </a:gdLst>
            <a:ahLst/>
            <a:cxnLst>
              <a:cxn ang="0">
                <a:pos x="T0" y="T1"/>
              </a:cxn>
              <a:cxn ang="0">
                <a:pos x="T2" y="T3"/>
              </a:cxn>
              <a:cxn ang="0">
                <a:pos x="T4" y="T5"/>
              </a:cxn>
              <a:cxn ang="0">
                <a:pos x="T6" y="T7"/>
              </a:cxn>
            </a:cxnLst>
            <a:rect l="0" t="0" r="r" b="b"/>
            <a:pathLst>
              <a:path w="1312" h="256">
                <a:moveTo>
                  <a:pt x="80" y="256"/>
                </a:moveTo>
                <a:cubicBezTo>
                  <a:pt x="40" y="204"/>
                  <a:pt x="0" y="152"/>
                  <a:pt x="176" y="112"/>
                </a:cubicBezTo>
                <a:cubicBezTo>
                  <a:pt x="352" y="72"/>
                  <a:pt x="960" y="32"/>
                  <a:pt x="1136" y="16"/>
                </a:cubicBezTo>
                <a:cubicBezTo>
                  <a:pt x="1312" y="0"/>
                  <a:pt x="1272" y="8"/>
                  <a:pt x="1232" y="16"/>
                </a:cubicBezTo>
              </a:path>
            </a:pathLst>
          </a:custGeom>
          <a:noFill/>
          <a:ln w="38100" cmpd="sng">
            <a:solidFill>
              <a:schemeClr val="folHlink"/>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0983" name="Freeform 23">
            <a:extLst>
              <a:ext uri="{FF2B5EF4-FFF2-40B4-BE49-F238E27FC236}">
                <a16:creationId xmlns:a16="http://schemas.microsoft.com/office/drawing/2014/main" id="{62A13591-D8C1-322B-65BD-1C08C7F8AF35}"/>
              </a:ext>
            </a:extLst>
          </p:cNvPr>
          <p:cNvSpPr>
            <a:spLocks/>
          </p:cNvSpPr>
          <p:nvPr/>
        </p:nvSpPr>
        <p:spPr bwMode="auto">
          <a:xfrm rot="-1831783">
            <a:off x="1317625" y="3489325"/>
            <a:ext cx="2082800" cy="406400"/>
          </a:xfrm>
          <a:custGeom>
            <a:avLst/>
            <a:gdLst>
              <a:gd name="T0" fmla="*/ 80 w 1312"/>
              <a:gd name="T1" fmla="*/ 256 h 256"/>
              <a:gd name="T2" fmla="*/ 176 w 1312"/>
              <a:gd name="T3" fmla="*/ 112 h 256"/>
              <a:gd name="T4" fmla="*/ 1136 w 1312"/>
              <a:gd name="T5" fmla="*/ 16 h 256"/>
              <a:gd name="T6" fmla="*/ 1232 w 1312"/>
              <a:gd name="T7" fmla="*/ 16 h 256"/>
            </a:gdLst>
            <a:ahLst/>
            <a:cxnLst>
              <a:cxn ang="0">
                <a:pos x="T0" y="T1"/>
              </a:cxn>
              <a:cxn ang="0">
                <a:pos x="T2" y="T3"/>
              </a:cxn>
              <a:cxn ang="0">
                <a:pos x="T4" y="T5"/>
              </a:cxn>
              <a:cxn ang="0">
                <a:pos x="T6" y="T7"/>
              </a:cxn>
            </a:cxnLst>
            <a:rect l="0" t="0" r="r" b="b"/>
            <a:pathLst>
              <a:path w="1312" h="256">
                <a:moveTo>
                  <a:pt x="80" y="256"/>
                </a:moveTo>
                <a:cubicBezTo>
                  <a:pt x="40" y="204"/>
                  <a:pt x="0" y="152"/>
                  <a:pt x="176" y="112"/>
                </a:cubicBezTo>
                <a:cubicBezTo>
                  <a:pt x="352" y="72"/>
                  <a:pt x="960" y="32"/>
                  <a:pt x="1136" y="16"/>
                </a:cubicBezTo>
                <a:cubicBezTo>
                  <a:pt x="1312" y="0"/>
                  <a:pt x="1272" y="8"/>
                  <a:pt x="1232" y="16"/>
                </a:cubicBezTo>
              </a:path>
            </a:pathLst>
          </a:custGeom>
          <a:noFill/>
          <a:ln w="38100" cmpd="sng">
            <a:solidFill>
              <a:schemeClr val="folHlink"/>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0984" name="Freeform 24">
            <a:extLst>
              <a:ext uri="{FF2B5EF4-FFF2-40B4-BE49-F238E27FC236}">
                <a16:creationId xmlns:a16="http://schemas.microsoft.com/office/drawing/2014/main" id="{A00ADB86-D68B-9D66-4C45-7CC2CB90643F}"/>
              </a:ext>
            </a:extLst>
          </p:cNvPr>
          <p:cNvSpPr>
            <a:spLocks/>
          </p:cNvSpPr>
          <p:nvPr/>
        </p:nvSpPr>
        <p:spPr bwMode="auto">
          <a:xfrm rot="-1831783">
            <a:off x="2811463" y="3463925"/>
            <a:ext cx="2082800" cy="406400"/>
          </a:xfrm>
          <a:custGeom>
            <a:avLst/>
            <a:gdLst>
              <a:gd name="T0" fmla="*/ 80 w 1312"/>
              <a:gd name="T1" fmla="*/ 256 h 256"/>
              <a:gd name="T2" fmla="*/ 176 w 1312"/>
              <a:gd name="T3" fmla="*/ 112 h 256"/>
              <a:gd name="T4" fmla="*/ 1136 w 1312"/>
              <a:gd name="T5" fmla="*/ 16 h 256"/>
              <a:gd name="T6" fmla="*/ 1232 w 1312"/>
              <a:gd name="T7" fmla="*/ 16 h 256"/>
            </a:gdLst>
            <a:ahLst/>
            <a:cxnLst>
              <a:cxn ang="0">
                <a:pos x="T0" y="T1"/>
              </a:cxn>
              <a:cxn ang="0">
                <a:pos x="T2" y="T3"/>
              </a:cxn>
              <a:cxn ang="0">
                <a:pos x="T4" y="T5"/>
              </a:cxn>
              <a:cxn ang="0">
                <a:pos x="T6" y="T7"/>
              </a:cxn>
            </a:cxnLst>
            <a:rect l="0" t="0" r="r" b="b"/>
            <a:pathLst>
              <a:path w="1312" h="256">
                <a:moveTo>
                  <a:pt x="80" y="256"/>
                </a:moveTo>
                <a:cubicBezTo>
                  <a:pt x="40" y="204"/>
                  <a:pt x="0" y="152"/>
                  <a:pt x="176" y="112"/>
                </a:cubicBezTo>
                <a:cubicBezTo>
                  <a:pt x="352" y="72"/>
                  <a:pt x="960" y="32"/>
                  <a:pt x="1136" y="16"/>
                </a:cubicBezTo>
                <a:cubicBezTo>
                  <a:pt x="1312" y="0"/>
                  <a:pt x="1272" y="8"/>
                  <a:pt x="1232" y="16"/>
                </a:cubicBezTo>
              </a:path>
            </a:pathLst>
          </a:custGeom>
          <a:noFill/>
          <a:ln w="38100" cmpd="sng">
            <a:solidFill>
              <a:schemeClr val="folHlink"/>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0985" name="Freeform 25">
            <a:extLst>
              <a:ext uri="{FF2B5EF4-FFF2-40B4-BE49-F238E27FC236}">
                <a16:creationId xmlns:a16="http://schemas.microsoft.com/office/drawing/2014/main" id="{AE21220D-B50D-94E5-F467-5FAD107E7307}"/>
              </a:ext>
            </a:extLst>
          </p:cNvPr>
          <p:cNvSpPr>
            <a:spLocks/>
          </p:cNvSpPr>
          <p:nvPr/>
        </p:nvSpPr>
        <p:spPr bwMode="auto">
          <a:xfrm rot="-1831783">
            <a:off x="4225925" y="3489325"/>
            <a:ext cx="2082800" cy="406400"/>
          </a:xfrm>
          <a:custGeom>
            <a:avLst/>
            <a:gdLst>
              <a:gd name="T0" fmla="*/ 80 w 1312"/>
              <a:gd name="T1" fmla="*/ 256 h 256"/>
              <a:gd name="T2" fmla="*/ 176 w 1312"/>
              <a:gd name="T3" fmla="*/ 112 h 256"/>
              <a:gd name="T4" fmla="*/ 1136 w 1312"/>
              <a:gd name="T5" fmla="*/ 16 h 256"/>
              <a:gd name="T6" fmla="*/ 1232 w 1312"/>
              <a:gd name="T7" fmla="*/ 16 h 256"/>
            </a:gdLst>
            <a:ahLst/>
            <a:cxnLst>
              <a:cxn ang="0">
                <a:pos x="T0" y="T1"/>
              </a:cxn>
              <a:cxn ang="0">
                <a:pos x="T2" y="T3"/>
              </a:cxn>
              <a:cxn ang="0">
                <a:pos x="T4" y="T5"/>
              </a:cxn>
              <a:cxn ang="0">
                <a:pos x="T6" y="T7"/>
              </a:cxn>
            </a:cxnLst>
            <a:rect l="0" t="0" r="r" b="b"/>
            <a:pathLst>
              <a:path w="1312" h="256">
                <a:moveTo>
                  <a:pt x="80" y="256"/>
                </a:moveTo>
                <a:cubicBezTo>
                  <a:pt x="40" y="204"/>
                  <a:pt x="0" y="152"/>
                  <a:pt x="176" y="112"/>
                </a:cubicBezTo>
                <a:cubicBezTo>
                  <a:pt x="352" y="72"/>
                  <a:pt x="960" y="32"/>
                  <a:pt x="1136" y="16"/>
                </a:cubicBezTo>
                <a:cubicBezTo>
                  <a:pt x="1312" y="0"/>
                  <a:pt x="1272" y="8"/>
                  <a:pt x="1232" y="16"/>
                </a:cubicBezTo>
              </a:path>
            </a:pathLst>
          </a:custGeom>
          <a:noFill/>
          <a:ln w="38100" cmpd="sng">
            <a:solidFill>
              <a:schemeClr val="folHlink"/>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0986" name="Freeform 26">
            <a:extLst>
              <a:ext uri="{FF2B5EF4-FFF2-40B4-BE49-F238E27FC236}">
                <a16:creationId xmlns:a16="http://schemas.microsoft.com/office/drawing/2014/main" id="{6796521E-23E6-A83B-CB5C-253E3F61054C}"/>
              </a:ext>
            </a:extLst>
          </p:cNvPr>
          <p:cNvSpPr>
            <a:spLocks/>
          </p:cNvSpPr>
          <p:nvPr/>
        </p:nvSpPr>
        <p:spPr bwMode="auto">
          <a:xfrm rot="-1831783">
            <a:off x="5735638" y="3482975"/>
            <a:ext cx="2082800" cy="406400"/>
          </a:xfrm>
          <a:custGeom>
            <a:avLst/>
            <a:gdLst>
              <a:gd name="T0" fmla="*/ 80 w 1312"/>
              <a:gd name="T1" fmla="*/ 256 h 256"/>
              <a:gd name="T2" fmla="*/ 176 w 1312"/>
              <a:gd name="T3" fmla="*/ 112 h 256"/>
              <a:gd name="T4" fmla="*/ 1136 w 1312"/>
              <a:gd name="T5" fmla="*/ 16 h 256"/>
              <a:gd name="T6" fmla="*/ 1232 w 1312"/>
              <a:gd name="T7" fmla="*/ 16 h 256"/>
            </a:gdLst>
            <a:ahLst/>
            <a:cxnLst>
              <a:cxn ang="0">
                <a:pos x="T0" y="T1"/>
              </a:cxn>
              <a:cxn ang="0">
                <a:pos x="T2" y="T3"/>
              </a:cxn>
              <a:cxn ang="0">
                <a:pos x="T4" y="T5"/>
              </a:cxn>
              <a:cxn ang="0">
                <a:pos x="T6" y="T7"/>
              </a:cxn>
            </a:cxnLst>
            <a:rect l="0" t="0" r="r" b="b"/>
            <a:pathLst>
              <a:path w="1312" h="256">
                <a:moveTo>
                  <a:pt x="80" y="256"/>
                </a:moveTo>
                <a:cubicBezTo>
                  <a:pt x="40" y="204"/>
                  <a:pt x="0" y="152"/>
                  <a:pt x="176" y="112"/>
                </a:cubicBezTo>
                <a:cubicBezTo>
                  <a:pt x="352" y="72"/>
                  <a:pt x="960" y="32"/>
                  <a:pt x="1136" y="16"/>
                </a:cubicBezTo>
                <a:cubicBezTo>
                  <a:pt x="1312" y="0"/>
                  <a:pt x="1272" y="8"/>
                  <a:pt x="1232" y="16"/>
                </a:cubicBezTo>
              </a:path>
            </a:pathLst>
          </a:custGeom>
          <a:noFill/>
          <a:ln w="38100" cmpd="sng">
            <a:solidFill>
              <a:schemeClr val="folHlink"/>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0988" name="AutoShape 28">
            <a:extLst>
              <a:ext uri="{FF2B5EF4-FFF2-40B4-BE49-F238E27FC236}">
                <a16:creationId xmlns:a16="http://schemas.microsoft.com/office/drawing/2014/main" id="{FF1BF31D-BBFA-F584-7FD8-5DE8ECC0F032}"/>
              </a:ext>
            </a:extLst>
          </p:cNvPr>
          <p:cNvSpPr>
            <a:spLocks noChangeArrowheads="1"/>
          </p:cNvSpPr>
          <p:nvPr/>
        </p:nvSpPr>
        <p:spPr bwMode="auto">
          <a:xfrm>
            <a:off x="1676400" y="3429000"/>
            <a:ext cx="5867400" cy="914400"/>
          </a:xfrm>
          <a:prstGeom prst="roundRect">
            <a:avLst>
              <a:gd name="adj" fmla="val 16667"/>
            </a:avLst>
          </a:prstGeom>
          <a:gradFill rotWithShape="1">
            <a:gsLst>
              <a:gs pos="0">
                <a:schemeClr val="tx2">
                  <a:alpha val="17000"/>
                </a:schemeClr>
              </a:gs>
              <a:gs pos="100000">
                <a:schemeClr val="tx2">
                  <a:gamma/>
                  <a:shade val="46275"/>
                  <a:invGamma/>
                </a:schemeClr>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xit" presetSubtype="1" fill="hold" nodeType="clickEffect">
                                  <p:stCondLst>
                                    <p:cond delay="0"/>
                                  </p:stCondLst>
                                  <p:childTnLst>
                                    <p:animEffect transition="out" filter="wipe(up)">
                                      <p:cBhvr>
                                        <p:cTn id="6" dur="500"/>
                                        <p:tgtEl>
                                          <p:spTgt spid="40966"/>
                                        </p:tgtEl>
                                      </p:cBhvr>
                                    </p:animEffect>
                                    <p:set>
                                      <p:cBhvr>
                                        <p:cTn id="7" dur="1" fill="hold">
                                          <p:stCondLst>
                                            <p:cond delay="499"/>
                                          </p:stCondLst>
                                        </p:cTn>
                                        <p:tgtEl>
                                          <p:spTgt spid="40966"/>
                                        </p:tgtEl>
                                        <p:attrNameLst>
                                          <p:attrName>style.visibility</p:attrName>
                                        </p:attrNameLst>
                                      </p:cBhvr>
                                      <p:to>
                                        <p:strVal val="hidden"/>
                                      </p:to>
                                    </p:se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xit" presetSubtype="1" fill="hold" nodeType="clickEffect">
                                  <p:stCondLst>
                                    <p:cond delay="0"/>
                                  </p:stCondLst>
                                  <p:childTnLst>
                                    <p:animEffect transition="out" filter="wipe(up)">
                                      <p:cBhvr>
                                        <p:cTn id="11" dur="500"/>
                                        <p:tgtEl>
                                          <p:spTgt spid="40980"/>
                                        </p:tgtEl>
                                      </p:cBhvr>
                                    </p:animEffect>
                                    <p:set>
                                      <p:cBhvr>
                                        <p:cTn id="12" dur="1" fill="hold">
                                          <p:stCondLst>
                                            <p:cond delay="499"/>
                                          </p:stCondLst>
                                        </p:cTn>
                                        <p:tgtEl>
                                          <p:spTgt spid="40980"/>
                                        </p:tgtEl>
                                        <p:attrNameLst>
                                          <p:attrName>style.visibility</p:attrName>
                                        </p:attrNameLst>
                                      </p:cBhvr>
                                      <p:to>
                                        <p:strVal val="hidden"/>
                                      </p:to>
                                    </p:set>
                                  </p:childTnLst>
                                </p:cTn>
                              </p:par>
                              <p:par>
                                <p:cTn id="13" presetID="22" presetClass="exit" presetSubtype="1" fill="hold" nodeType="withEffect">
                                  <p:stCondLst>
                                    <p:cond delay="0"/>
                                  </p:stCondLst>
                                  <p:childTnLst>
                                    <p:animEffect transition="out" filter="wipe(up)">
                                      <p:cBhvr>
                                        <p:cTn id="14" dur="500"/>
                                        <p:tgtEl>
                                          <p:spTgt spid="40979"/>
                                        </p:tgtEl>
                                      </p:cBhvr>
                                    </p:animEffect>
                                    <p:set>
                                      <p:cBhvr>
                                        <p:cTn id="15" dur="1" fill="hold">
                                          <p:stCondLst>
                                            <p:cond delay="499"/>
                                          </p:stCondLst>
                                        </p:cTn>
                                        <p:tgtEl>
                                          <p:spTgt spid="40979"/>
                                        </p:tgtEl>
                                        <p:attrNameLst>
                                          <p:attrName>style.visibility</p:attrName>
                                        </p:attrNameLst>
                                      </p:cBhvr>
                                      <p:to>
                                        <p:strVal val="hidden"/>
                                      </p:to>
                                    </p:set>
                                  </p:childTnLst>
                                </p:cTn>
                              </p:par>
                              <p:par>
                                <p:cTn id="16" presetID="22" presetClass="exit" presetSubtype="1" fill="hold" nodeType="withEffect">
                                  <p:stCondLst>
                                    <p:cond delay="0"/>
                                  </p:stCondLst>
                                  <p:childTnLst>
                                    <p:animEffect transition="out" filter="wipe(up)">
                                      <p:cBhvr>
                                        <p:cTn id="17" dur="500"/>
                                        <p:tgtEl>
                                          <p:spTgt spid="40978"/>
                                        </p:tgtEl>
                                      </p:cBhvr>
                                    </p:animEffect>
                                    <p:set>
                                      <p:cBhvr>
                                        <p:cTn id="18" dur="1" fill="hold">
                                          <p:stCondLst>
                                            <p:cond delay="499"/>
                                          </p:stCondLst>
                                        </p:cTn>
                                        <p:tgtEl>
                                          <p:spTgt spid="40978"/>
                                        </p:tgtEl>
                                        <p:attrNameLst>
                                          <p:attrName>style.visibility</p:attrName>
                                        </p:attrNameLst>
                                      </p:cBhvr>
                                      <p:to>
                                        <p:strVal val="hidden"/>
                                      </p:to>
                                    </p:set>
                                  </p:childTnLst>
                                </p:cTn>
                              </p:par>
                              <p:par>
                                <p:cTn id="19" presetID="22" presetClass="exit" presetSubtype="1" fill="hold" nodeType="withEffect">
                                  <p:stCondLst>
                                    <p:cond delay="0"/>
                                  </p:stCondLst>
                                  <p:childTnLst>
                                    <p:animEffect transition="out" filter="wipe(up)">
                                      <p:cBhvr>
                                        <p:cTn id="20" dur="500"/>
                                        <p:tgtEl>
                                          <p:spTgt spid="40977"/>
                                        </p:tgtEl>
                                      </p:cBhvr>
                                    </p:animEffect>
                                    <p:set>
                                      <p:cBhvr>
                                        <p:cTn id="21" dur="1" fill="hold">
                                          <p:stCondLst>
                                            <p:cond delay="499"/>
                                          </p:stCondLst>
                                        </p:cTn>
                                        <p:tgtEl>
                                          <p:spTgt spid="40977"/>
                                        </p:tgtEl>
                                        <p:attrNameLst>
                                          <p:attrName>style.visibility</p:attrName>
                                        </p:attrNameLst>
                                      </p:cBhvr>
                                      <p:to>
                                        <p:strVal val="hidden"/>
                                      </p:to>
                                    </p:set>
                                  </p:childTnLst>
                                </p:cTn>
                              </p:par>
                              <p:par>
                                <p:cTn id="22" presetID="22" presetClass="entr" presetSubtype="4" fill="hold" nodeType="withEffect">
                                  <p:stCondLst>
                                    <p:cond delay="0"/>
                                  </p:stCondLst>
                                  <p:childTnLst>
                                    <p:set>
                                      <p:cBhvr>
                                        <p:cTn id="23" dur="1" fill="hold">
                                          <p:stCondLst>
                                            <p:cond delay="0"/>
                                          </p:stCondLst>
                                        </p:cTn>
                                        <p:tgtEl>
                                          <p:spTgt spid="40986"/>
                                        </p:tgtEl>
                                        <p:attrNameLst>
                                          <p:attrName>style.visibility</p:attrName>
                                        </p:attrNameLst>
                                      </p:cBhvr>
                                      <p:to>
                                        <p:strVal val="visible"/>
                                      </p:to>
                                    </p:set>
                                    <p:animEffect transition="in" filter="wipe(down)">
                                      <p:cBhvr>
                                        <p:cTn id="24" dur="500"/>
                                        <p:tgtEl>
                                          <p:spTgt spid="40986"/>
                                        </p:tgtEl>
                                      </p:cBhvr>
                                    </p:animEffect>
                                  </p:childTnLst>
                                </p:cTn>
                              </p:par>
                              <p:par>
                                <p:cTn id="25" presetID="22" presetClass="entr" presetSubtype="4" fill="hold" nodeType="withEffect">
                                  <p:stCondLst>
                                    <p:cond delay="0"/>
                                  </p:stCondLst>
                                  <p:childTnLst>
                                    <p:set>
                                      <p:cBhvr>
                                        <p:cTn id="26" dur="1" fill="hold">
                                          <p:stCondLst>
                                            <p:cond delay="0"/>
                                          </p:stCondLst>
                                        </p:cTn>
                                        <p:tgtEl>
                                          <p:spTgt spid="40985"/>
                                        </p:tgtEl>
                                        <p:attrNameLst>
                                          <p:attrName>style.visibility</p:attrName>
                                        </p:attrNameLst>
                                      </p:cBhvr>
                                      <p:to>
                                        <p:strVal val="visible"/>
                                      </p:to>
                                    </p:set>
                                    <p:animEffect transition="in" filter="wipe(down)">
                                      <p:cBhvr>
                                        <p:cTn id="27" dur="500"/>
                                        <p:tgtEl>
                                          <p:spTgt spid="40985"/>
                                        </p:tgtEl>
                                      </p:cBhvr>
                                    </p:animEffect>
                                  </p:childTnLst>
                                </p:cTn>
                              </p:par>
                              <p:par>
                                <p:cTn id="28" presetID="22" presetClass="entr" presetSubtype="4" fill="hold" nodeType="withEffect">
                                  <p:stCondLst>
                                    <p:cond delay="0"/>
                                  </p:stCondLst>
                                  <p:childTnLst>
                                    <p:set>
                                      <p:cBhvr>
                                        <p:cTn id="29" dur="1" fill="hold">
                                          <p:stCondLst>
                                            <p:cond delay="0"/>
                                          </p:stCondLst>
                                        </p:cTn>
                                        <p:tgtEl>
                                          <p:spTgt spid="40984"/>
                                        </p:tgtEl>
                                        <p:attrNameLst>
                                          <p:attrName>style.visibility</p:attrName>
                                        </p:attrNameLst>
                                      </p:cBhvr>
                                      <p:to>
                                        <p:strVal val="visible"/>
                                      </p:to>
                                    </p:set>
                                    <p:animEffect transition="in" filter="wipe(down)">
                                      <p:cBhvr>
                                        <p:cTn id="30" dur="500"/>
                                        <p:tgtEl>
                                          <p:spTgt spid="40984"/>
                                        </p:tgtEl>
                                      </p:cBhvr>
                                    </p:animEffect>
                                  </p:childTnLst>
                                </p:cTn>
                              </p:par>
                              <p:par>
                                <p:cTn id="31" presetID="22" presetClass="entr" presetSubtype="4" fill="hold" nodeType="withEffect">
                                  <p:stCondLst>
                                    <p:cond delay="0"/>
                                  </p:stCondLst>
                                  <p:childTnLst>
                                    <p:set>
                                      <p:cBhvr>
                                        <p:cTn id="32" dur="1" fill="hold">
                                          <p:stCondLst>
                                            <p:cond delay="0"/>
                                          </p:stCondLst>
                                        </p:cTn>
                                        <p:tgtEl>
                                          <p:spTgt spid="40983"/>
                                        </p:tgtEl>
                                        <p:attrNameLst>
                                          <p:attrName>style.visibility</p:attrName>
                                        </p:attrNameLst>
                                      </p:cBhvr>
                                      <p:to>
                                        <p:strVal val="visible"/>
                                      </p:to>
                                    </p:set>
                                    <p:animEffect transition="in" filter="wipe(down)">
                                      <p:cBhvr>
                                        <p:cTn id="33" dur="500"/>
                                        <p:tgtEl>
                                          <p:spTgt spid="40983"/>
                                        </p:tgtEl>
                                      </p:cBhvr>
                                    </p:animEffect>
                                  </p:childTnLst>
                                </p:cTn>
                              </p:par>
                            </p:childTnLst>
                          </p:cTn>
                        </p:par>
                        <p:par>
                          <p:cTn id="34" fill="hold" nodeType="afterGroup">
                            <p:stCondLst>
                              <p:cond delay="500"/>
                            </p:stCondLst>
                            <p:childTnLst>
                              <p:par>
                                <p:cTn id="35" presetID="12" presetClass="entr" presetSubtype="4" fill="hold" nodeType="afterEffect">
                                  <p:stCondLst>
                                    <p:cond delay="0"/>
                                  </p:stCondLst>
                                  <p:childTnLst>
                                    <p:set>
                                      <p:cBhvr>
                                        <p:cTn id="36" dur="1" fill="hold">
                                          <p:stCondLst>
                                            <p:cond delay="0"/>
                                          </p:stCondLst>
                                        </p:cTn>
                                        <p:tgtEl>
                                          <p:spTgt spid="40988"/>
                                        </p:tgtEl>
                                        <p:attrNameLst>
                                          <p:attrName>style.visibility</p:attrName>
                                        </p:attrNameLst>
                                      </p:cBhvr>
                                      <p:to>
                                        <p:strVal val="visible"/>
                                      </p:to>
                                    </p:set>
                                    <p:animEffect transition="in" filter="slide(fromBottom)">
                                      <p:cBhvr>
                                        <p:cTn id="37" dur="500"/>
                                        <p:tgtEl>
                                          <p:spTgt spid="409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33CC8543-0E36-7EC9-2E80-08710DC6F92D}"/>
              </a:ext>
            </a:extLst>
          </p:cNvPr>
          <p:cNvSpPr>
            <a:spLocks noGrp="1" noRot="1" noChangeArrowheads="1"/>
          </p:cNvSpPr>
          <p:nvPr>
            <p:ph type="title"/>
          </p:nvPr>
        </p:nvSpPr>
        <p:spPr/>
        <p:txBody>
          <a:bodyPr/>
          <a:lstStyle/>
          <a:p>
            <a:r>
              <a:rPr lang="en-GB" altLang="en-US"/>
              <a:t>Controlling Glucose levels</a:t>
            </a:r>
            <a:endParaRPr lang="en-US" altLang="en-US"/>
          </a:p>
        </p:txBody>
      </p:sp>
      <p:sp>
        <p:nvSpPr>
          <p:cNvPr id="38915" name="Rectangle 3">
            <a:extLst>
              <a:ext uri="{FF2B5EF4-FFF2-40B4-BE49-F238E27FC236}">
                <a16:creationId xmlns:a16="http://schemas.microsoft.com/office/drawing/2014/main" id="{C0F42C97-93E2-0796-DBDA-1E86D382745D}"/>
              </a:ext>
            </a:extLst>
          </p:cNvPr>
          <p:cNvSpPr>
            <a:spLocks noGrp="1" noChangeArrowheads="1"/>
          </p:cNvSpPr>
          <p:nvPr>
            <p:ph type="body" idx="1"/>
          </p:nvPr>
        </p:nvSpPr>
        <p:spPr/>
        <p:txBody>
          <a:bodyPr/>
          <a:lstStyle/>
          <a:p>
            <a:pPr>
              <a:lnSpc>
                <a:spcPct val="90000"/>
              </a:lnSpc>
            </a:pPr>
            <a:r>
              <a:rPr lang="en-GB" altLang="en-US"/>
              <a:t>Your cells also need an exact level of glucose in the blood.  </a:t>
            </a:r>
          </a:p>
          <a:p>
            <a:pPr>
              <a:lnSpc>
                <a:spcPct val="90000"/>
              </a:lnSpc>
            </a:pPr>
            <a:r>
              <a:rPr lang="en-GB" altLang="en-US"/>
              <a:t>Excess glucose gets turned into glycogen in the liver</a:t>
            </a:r>
          </a:p>
          <a:p>
            <a:pPr>
              <a:lnSpc>
                <a:spcPct val="90000"/>
              </a:lnSpc>
            </a:pPr>
            <a:r>
              <a:rPr lang="en-GB" altLang="en-US"/>
              <a:t>This is regulated by 2 hormones (chemicals) from the </a:t>
            </a:r>
            <a:r>
              <a:rPr lang="en-GB" altLang="en-US" b="1" u="sng"/>
              <a:t>pancreas</a:t>
            </a:r>
            <a:r>
              <a:rPr lang="en-GB" altLang="en-US"/>
              <a:t> called:</a:t>
            </a:r>
          </a:p>
          <a:p>
            <a:pPr algn="ctr">
              <a:lnSpc>
                <a:spcPct val="90000"/>
              </a:lnSpc>
              <a:buFont typeface="Wingdings" panose="05000000000000000000" pitchFamily="2" charset="2"/>
              <a:buNone/>
            </a:pPr>
            <a:r>
              <a:rPr lang="en-GB" altLang="en-US" sz="4800" b="1">
                <a:solidFill>
                  <a:schemeClr val="hlink"/>
                </a:solidFill>
              </a:rPr>
              <a:t>Insulin</a:t>
            </a:r>
          </a:p>
          <a:p>
            <a:pPr algn="ctr">
              <a:lnSpc>
                <a:spcPct val="90000"/>
              </a:lnSpc>
              <a:buFont typeface="Wingdings" panose="05000000000000000000" pitchFamily="2" charset="2"/>
              <a:buNone/>
            </a:pPr>
            <a:r>
              <a:rPr lang="en-GB" altLang="en-US" sz="4800" b="1">
                <a:solidFill>
                  <a:schemeClr val="hlink"/>
                </a:solidFill>
              </a:rPr>
              <a:t>Glucagon</a:t>
            </a:r>
            <a:endParaRPr lang="en-US" altLang="en-US" sz="4800" b="1">
              <a:solidFill>
                <a:schemeClr val="hlink"/>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 calcmode="lin" valueType="num">
                                      <p:cBhvr>
                                        <p:cTn id="7" dur="500" fill="hold"/>
                                        <p:tgtEl>
                                          <p:spTgt spid="3891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891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8915">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nodeType="clickEffect">
                                  <p:stCondLst>
                                    <p:cond delay="0"/>
                                  </p:stCondLst>
                                  <p:childTnLst>
                                    <p:set>
                                      <p:cBhvr>
                                        <p:cTn id="13" dur="1" fill="hold">
                                          <p:stCondLst>
                                            <p:cond delay="0"/>
                                          </p:stCondLst>
                                        </p:cTn>
                                        <p:tgtEl>
                                          <p:spTgt spid="38915">
                                            <p:txEl>
                                              <p:pRg st="0" end="0"/>
                                            </p:txEl>
                                          </p:spTgt>
                                        </p:tgtEl>
                                        <p:attrNameLst>
                                          <p:attrName>style.visibility</p:attrName>
                                        </p:attrNameLst>
                                      </p:cBhvr>
                                      <p:to>
                                        <p:strVal val="visible"/>
                                      </p:to>
                                    </p:set>
                                    <p:anim calcmode="lin" valueType="num">
                                      <p:cBhvr>
                                        <p:cTn id="14" dur="500" fill="hold"/>
                                        <p:tgtEl>
                                          <p:spTgt spid="38915">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8915">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8915">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3" presetClass="entr" presetSubtype="0" fill="hold" nodeType="clickEffect">
                                  <p:stCondLst>
                                    <p:cond delay="0"/>
                                  </p:stCondLst>
                                  <p:childTnLst>
                                    <p:set>
                                      <p:cBhvr>
                                        <p:cTn id="20" dur="1" fill="hold">
                                          <p:stCondLst>
                                            <p:cond delay="0"/>
                                          </p:stCondLst>
                                        </p:cTn>
                                        <p:tgtEl>
                                          <p:spTgt spid="38915">
                                            <p:txEl>
                                              <p:pRg st="1" end="1"/>
                                            </p:txEl>
                                          </p:spTgt>
                                        </p:tgtEl>
                                        <p:attrNameLst>
                                          <p:attrName>style.visibility</p:attrName>
                                        </p:attrNameLst>
                                      </p:cBhvr>
                                      <p:to>
                                        <p:strVal val="visible"/>
                                      </p:to>
                                    </p:set>
                                    <p:anim calcmode="lin" valueType="num">
                                      <p:cBhvr>
                                        <p:cTn id="21" dur="500" fill="hold"/>
                                        <p:tgtEl>
                                          <p:spTgt spid="38915">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8915">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8915">
                                            <p:txEl>
                                              <p:pRg st="1" end="1"/>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3" presetClass="entr" presetSubtype="0" fill="hold" nodeType="clickEffect">
                                  <p:stCondLst>
                                    <p:cond delay="0"/>
                                  </p:stCondLst>
                                  <p:childTnLst>
                                    <p:set>
                                      <p:cBhvr>
                                        <p:cTn id="27" dur="1" fill="hold">
                                          <p:stCondLst>
                                            <p:cond delay="0"/>
                                          </p:stCondLst>
                                        </p:cTn>
                                        <p:tgtEl>
                                          <p:spTgt spid="38915">
                                            <p:txEl>
                                              <p:pRg st="2" end="2"/>
                                            </p:txEl>
                                          </p:spTgt>
                                        </p:tgtEl>
                                        <p:attrNameLst>
                                          <p:attrName>style.visibility</p:attrName>
                                        </p:attrNameLst>
                                      </p:cBhvr>
                                      <p:to>
                                        <p:strVal val="visible"/>
                                      </p:to>
                                    </p:set>
                                    <p:anim calcmode="lin" valueType="num">
                                      <p:cBhvr>
                                        <p:cTn id="28" dur="500" fill="hold"/>
                                        <p:tgtEl>
                                          <p:spTgt spid="38915">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38915">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38915">
                                            <p:txEl>
                                              <p:pRg st="2" end="2"/>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3" presetClass="entr" presetSubtype="0" fill="hold" nodeType="clickEffect">
                                  <p:stCondLst>
                                    <p:cond delay="0"/>
                                  </p:stCondLst>
                                  <p:childTnLst>
                                    <p:set>
                                      <p:cBhvr>
                                        <p:cTn id="34" dur="1" fill="hold">
                                          <p:stCondLst>
                                            <p:cond delay="0"/>
                                          </p:stCondLst>
                                        </p:cTn>
                                        <p:tgtEl>
                                          <p:spTgt spid="38915">
                                            <p:txEl>
                                              <p:pRg st="3" end="3"/>
                                            </p:txEl>
                                          </p:spTgt>
                                        </p:tgtEl>
                                        <p:attrNameLst>
                                          <p:attrName>style.visibility</p:attrName>
                                        </p:attrNameLst>
                                      </p:cBhvr>
                                      <p:to>
                                        <p:strVal val="visible"/>
                                      </p:to>
                                    </p:set>
                                    <p:anim calcmode="lin" valueType="num">
                                      <p:cBhvr>
                                        <p:cTn id="35" dur="500" fill="hold"/>
                                        <p:tgtEl>
                                          <p:spTgt spid="38915">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38915">
                                            <p:txEl>
                                              <p:pRg st="3" end="3"/>
                                            </p:txEl>
                                          </p:spTgt>
                                        </p:tgtEl>
                                        <p:attrNameLst>
                                          <p:attrName>ppt_h</p:attrName>
                                        </p:attrNameLst>
                                      </p:cBhvr>
                                      <p:tavLst>
                                        <p:tav tm="0">
                                          <p:val>
                                            <p:fltVal val="0"/>
                                          </p:val>
                                        </p:tav>
                                        <p:tav tm="100000">
                                          <p:val>
                                            <p:strVal val="#ppt_h"/>
                                          </p:val>
                                        </p:tav>
                                      </p:tavLst>
                                    </p:anim>
                                    <p:animEffect transition="in" filter="fade">
                                      <p:cBhvr>
                                        <p:cTn id="37" dur="500"/>
                                        <p:tgtEl>
                                          <p:spTgt spid="38915">
                                            <p:txEl>
                                              <p:pRg st="3" end="3"/>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3" presetClass="entr" presetSubtype="0" fill="hold" nodeType="clickEffect">
                                  <p:stCondLst>
                                    <p:cond delay="0"/>
                                  </p:stCondLst>
                                  <p:childTnLst>
                                    <p:set>
                                      <p:cBhvr>
                                        <p:cTn id="41" dur="1" fill="hold">
                                          <p:stCondLst>
                                            <p:cond delay="0"/>
                                          </p:stCondLst>
                                        </p:cTn>
                                        <p:tgtEl>
                                          <p:spTgt spid="38915">
                                            <p:txEl>
                                              <p:pRg st="4" end="4"/>
                                            </p:txEl>
                                          </p:spTgt>
                                        </p:tgtEl>
                                        <p:attrNameLst>
                                          <p:attrName>style.visibility</p:attrName>
                                        </p:attrNameLst>
                                      </p:cBhvr>
                                      <p:to>
                                        <p:strVal val="visible"/>
                                      </p:to>
                                    </p:set>
                                    <p:anim calcmode="lin" valueType="num">
                                      <p:cBhvr>
                                        <p:cTn id="42" dur="500" fill="hold"/>
                                        <p:tgtEl>
                                          <p:spTgt spid="38915">
                                            <p:txEl>
                                              <p:pRg st="4" end="4"/>
                                            </p:txEl>
                                          </p:spTgt>
                                        </p:tgtEl>
                                        <p:attrNameLst>
                                          <p:attrName>ppt_w</p:attrName>
                                        </p:attrNameLst>
                                      </p:cBhvr>
                                      <p:tavLst>
                                        <p:tav tm="0">
                                          <p:val>
                                            <p:fltVal val="0"/>
                                          </p:val>
                                        </p:tav>
                                        <p:tav tm="100000">
                                          <p:val>
                                            <p:strVal val="#ppt_w"/>
                                          </p:val>
                                        </p:tav>
                                      </p:tavLst>
                                    </p:anim>
                                    <p:anim calcmode="lin" valueType="num">
                                      <p:cBhvr>
                                        <p:cTn id="43" dur="500" fill="hold"/>
                                        <p:tgtEl>
                                          <p:spTgt spid="38915">
                                            <p:txEl>
                                              <p:pRg st="4" end="4"/>
                                            </p:txEl>
                                          </p:spTgt>
                                        </p:tgtEl>
                                        <p:attrNameLst>
                                          <p:attrName>ppt_h</p:attrName>
                                        </p:attrNameLst>
                                      </p:cBhvr>
                                      <p:tavLst>
                                        <p:tav tm="0">
                                          <p:val>
                                            <p:fltVal val="0"/>
                                          </p:val>
                                        </p:tav>
                                        <p:tav tm="100000">
                                          <p:val>
                                            <p:strVal val="#ppt_h"/>
                                          </p:val>
                                        </p:tav>
                                      </p:tavLst>
                                    </p:anim>
                                    <p:animEffect transition="in" filter="fade">
                                      <p:cBhvr>
                                        <p:cTn id="44" dur="500"/>
                                        <p:tgtEl>
                                          <p:spTgt spid="389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9" name="Freeform 5">
            <a:extLst>
              <a:ext uri="{FF2B5EF4-FFF2-40B4-BE49-F238E27FC236}">
                <a16:creationId xmlns:a16="http://schemas.microsoft.com/office/drawing/2014/main" id="{E02108C9-1F28-0D76-EE2D-ABFEB33D42FB}"/>
              </a:ext>
            </a:extLst>
          </p:cNvPr>
          <p:cNvSpPr>
            <a:spLocks/>
          </p:cNvSpPr>
          <p:nvPr/>
        </p:nvSpPr>
        <p:spPr bwMode="auto">
          <a:xfrm>
            <a:off x="571500" y="736600"/>
            <a:ext cx="6261100" cy="2717800"/>
          </a:xfrm>
          <a:custGeom>
            <a:avLst/>
            <a:gdLst>
              <a:gd name="T0" fmla="*/ 72 w 3944"/>
              <a:gd name="T1" fmla="*/ 784 h 1712"/>
              <a:gd name="T2" fmla="*/ 120 w 3944"/>
              <a:gd name="T3" fmla="*/ 256 h 1712"/>
              <a:gd name="T4" fmla="*/ 504 w 3944"/>
              <a:gd name="T5" fmla="*/ 64 h 1712"/>
              <a:gd name="T6" fmla="*/ 1368 w 3944"/>
              <a:gd name="T7" fmla="*/ 16 h 1712"/>
              <a:gd name="T8" fmla="*/ 2712 w 3944"/>
              <a:gd name="T9" fmla="*/ 64 h 1712"/>
              <a:gd name="T10" fmla="*/ 3720 w 3944"/>
              <a:gd name="T11" fmla="*/ 400 h 1712"/>
              <a:gd name="T12" fmla="*/ 3816 w 3944"/>
              <a:gd name="T13" fmla="*/ 1168 h 1712"/>
              <a:gd name="T14" fmla="*/ 2952 w 3944"/>
              <a:gd name="T15" fmla="*/ 1264 h 1712"/>
              <a:gd name="T16" fmla="*/ 1752 w 3944"/>
              <a:gd name="T17" fmla="*/ 1024 h 1712"/>
              <a:gd name="T18" fmla="*/ 792 w 3944"/>
              <a:gd name="T19" fmla="*/ 1456 h 1712"/>
              <a:gd name="T20" fmla="*/ 120 w 3944"/>
              <a:gd name="T21" fmla="*/ 1600 h 1712"/>
              <a:gd name="T22" fmla="*/ 72 w 3944"/>
              <a:gd name="T23" fmla="*/ 784 h 1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944" h="1712">
                <a:moveTo>
                  <a:pt x="72" y="784"/>
                </a:moveTo>
                <a:cubicBezTo>
                  <a:pt x="72" y="560"/>
                  <a:pt x="48" y="376"/>
                  <a:pt x="120" y="256"/>
                </a:cubicBezTo>
                <a:cubicBezTo>
                  <a:pt x="192" y="136"/>
                  <a:pt x="296" y="104"/>
                  <a:pt x="504" y="64"/>
                </a:cubicBezTo>
                <a:cubicBezTo>
                  <a:pt x="712" y="24"/>
                  <a:pt x="1000" y="16"/>
                  <a:pt x="1368" y="16"/>
                </a:cubicBezTo>
                <a:cubicBezTo>
                  <a:pt x="1736" y="16"/>
                  <a:pt x="2320" y="0"/>
                  <a:pt x="2712" y="64"/>
                </a:cubicBezTo>
                <a:cubicBezTo>
                  <a:pt x="3104" y="128"/>
                  <a:pt x="3536" y="216"/>
                  <a:pt x="3720" y="400"/>
                </a:cubicBezTo>
                <a:cubicBezTo>
                  <a:pt x="3904" y="584"/>
                  <a:pt x="3944" y="1024"/>
                  <a:pt x="3816" y="1168"/>
                </a:cubicBezTo>
                <a:cubicBezTo>
                  <a:pt x="3688" y="1312"/>
                  <a:pt x="3296" y="1288"/>
                  <a:pt x="2952" y="1264"/>
                </a:cubicBezTo>
                <a:cubicBezTo>
                  <a:pt x="2608" y="1240"/>
                  <a:pt x="2112" y="992"/>
                  <a:pt x="1752" y="1024"/>
                </a:cubicBezTo>
                <a:cubicBezTo>
                  <a:pt x="1392" y="1056"/>
                  <a:pt x="1064" y="1360"/>
                  <a:pt x="792" y="1456"/>
                </a:cubicBezTo>
                <a:cubicBezTo>
                  <a:pt x="520" y="1552"/>
                  <a:pt x="240" y="1712"/>
                  <a:pt x="120" y="1600"/>
                </a:cubicBezTo>
                <a:cubicBezTo>
                  <a:pt x="0" y="1488"/>
                  <a:pt x="72" y="1008"/>
                  <a:pt x="72" y="784"/>
                </a:cubicBezTo>
                <a:close/>
              </a:path>
            </a:pathLst>
          </a:custGeom>
          <a:solidFill>
            <a:srgbClr val="80000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1997" name="Line 13">
            <a:extLst>
              <a:ext uri="{FF2B5EF4-FFF2-40B4-BE49-F238E27FC236}">
                <a16:creationId xmlns:a16="http://schemas.microsoft.com/office/drawing/2014/main" id="{19586273-2E5C-409B-4F20-99CC88A0BC92}"/>
              </a:ext>
            </a:extLst>
          </p:cNvPr>
          <p:cNvSpPr>
            <a:spLocks noChangeShapeType="1"/>
          </p:cNvSpPr>
          <p:nvPr/>
        </p:nvSpPr>
        <p:spPr bwMode="auto">
          <a:xfrm>
            <a:off x="1828800" y="1524000"/>
            <a:ext cx="914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1990" name="Oval 6">
            <a:extLst>
              <a:ext uri="{FF2B5EF4-FFF2-40B4-BE49-F238E27FC236}">
                <a16:creationId xmlns:a16="http://schemas.microsoft.com/office/drawing/2014/main" id="{BB4F9435-D190-3AA0-531C-5587C1F31F04}"/>
              </a:ext>
            </a:extLst>
          </p:cNvPr>
          <p:cNvSpPr>
            <a:spLocks noChangeArrowheads="1"/>
          </p:cNvSpPr>
          <p:nvPr/>
        </p:nvSpPr>
        <p:spPr bwMode="auto">
          <a:xfrm>
            <a:off x="1600200" y="1371600"/>
            <a:ext cx="228600" cy="304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1991" name="Oval 7">
            <a:extLst>
              <a:ext uri="{FF2B5EF4-FFF2-40B4-BE49-F238E27FC236}">
                <a16:creationId xmlns:a16="http://schemas.microsoft.com/office/drawing/2014/main" id="{A9F5B500-4A31-5F8A-C2C3-5789B466DEBB}"/>
              </a:ext>
            </a:extLst>
          </p:cNvPr>
          <p:cNvSpPr>
            <a:spLocks noChangeArrowheads="1"/>
          </p:cNvSpPr>
          <p:nvPr/>
        </p:nvSpPr>
        <p:spPr bwMode="auto">
          <a:xfrm>
            <a:off x="1981200" y="1371600"/>
            <a:ext cx="228600" cy="304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1992" name="Oval 8">
            <a:extLst>
              <a:ext uri="{FF2B5EF4-FFF2-40B4-BE49-F238E27FC236}">
                <a16:creationId xmlns:a16="http://schemas.microsoft.com/office/drawing/2014/main" id="{738FF494-DE67-24B2-88E7-9FCB2CA21050}"/>
              </a:ext>
            </a:extLst>
          </p:cNvPr>
          <p:cNvSpPr>
            <a:spLocks noChangeArrowheads="1"/>
          </p:cNvSpPr>
          <p:nvPr/>
        </p:nvSpPr>
        <p:spPr bwMode="auto">
          <a:xfrm>
            <a:off x="2362200" y="1371600"/>
            <a:ext cx="228600" cy="304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1993" name="Oval 9">
            <a:extLst>
              <a:ext uri="{FF2B5EF4-FFF2-40B4-BE49-F238E27FC236}">
                <a16:creationId xmlns:a16="http://schemas.microsoft.com/office/drawing/2014/main" id="{C6C094C7-A137-F5BD-4CBC-C472C17B2E03}"/>
              </a:ext>
            </a:extLst>
          </p:cNvPr>
          <p:cNvSpPr>
            <a:spLocks noChangeArrowheads="1"/>
          </p:cNvSpPr>
          <p:nvPr/>
        </p:nvSpPr>
        <p:spPr bwMode="auto">
          <a:xfrm>
            <a:off x="2743200" y="1371600"/>
            <a:ext cx="228600" cy="304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1998" name="AutoShape 14">
            <a:extLst>
              <a:ext uri="{FF2B5EF4-FFF2-40B4-BE49-F238E27FC236}">
                <a16:creationId xmlns:a16="http://schemas.microsoft.com/office/drawing/2014/main" id="{1DCAFF56-3FAA-E500-E450-8B88F336F809}"/>
              </a:ext>
            </a:extLst>
          </p:cNvPr>
          <p:cNvSpPr>
            <a:spLocks noChangeArrowheads="1"/>
          </p:cNvSpPr>
          <p:nvPr/>
        </p:nvSpPr>
        <p:spPr bwMode="auto">
          <a:xfrm rot="5400000">
            <a:off x="4229100" y="1866900"/>
            <a:ext cx="685800" cy="6858000"/>
          </a:xfrm>
          <a:prstGeom prst="can">
            <a:avLst>
              <a:gd name="adj" fmla="val 70833"/>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1999" name="Oval 15">
            <a:extLst>
              <a:ext uri="{FF2B5EF4-FFF2-40B4-BE49-F238E27FC236}">
                <a16:creationId xmlns:a16="http://schemas.microsoft.com/office/drawing/2014/main" id="{94924F02-B31E-0859-D94C-3B7201D42639}"/>
              </a:ext>
            </a:extLst>
          </p:cNvPr>
          <p:cNvSpPr>
            <a:spLocks noChangeArrowheads="1"/>
          </p:cNvSpPr>
          <p:nvPr/>
        </p:nvSpPr>
        <p:spPr bwMode="auto">
          <a:xfrm>
            <a:off x="5181600" y="5181600"/>
            <a:ext cx="228600" cy="304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2000" name="Oval 16">
            <a:extLst>
              <a:ext uri="{FF2B5EF4-FFF2-40B4-BE49-F238E27FC236}">
                <a16:creationId xmlns:a16="http://schemas.microsoft.com/office/drawing/2014/main" id="{9AB96585-C8A5-6305-7753-743E5904AB0D}"/>
              </a:ext>
            </a:extLst>
          </p:cNvPr>
          <p:cNvSpPr>
            <a:spLocks noChangeArrowheads="1"/>
          </p:cNvSpPr>
          <p:nvPr/>
        </p:nvSpPr>
        <p:spPr bwMode="auto">
          <a:xfrm>
            <a:off x="3810000" y="5029200"/>
            <a:ext cx="228600" cy="304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2001" name="Oval 17">
            <a:extLst>
              <a:ext uri="{FF2B5EF4-FFF2-40B4-BE49-F238E27FC236}">
                <a16:creationId xmlns:a16="http://schemas.microsoft.com/office/drawing/2014/main" id="{57F69C0B-3486-7AA0-C105-9B83BF3F8F6C}"/>
              </a:ext>
            </a:extLst>
          </p:cNvPr>
          <p:cNvSpPr>
            <a:spLocks noChangeArrowheads="1"/>
          </p:cNvSpPr>
          <p:nvPr/>
        </p:nvSpPr>
        <p:spPr bwMode="auto">
          <a:xfrm>
            <a:off x="2743200" y="5257800"/>
            <a:ext cx="228600" cy="304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2004" name="Oval 20">
            <a:extLst>
              <a:ext uri="{FF2B5EF4-FFF2-40B4-BE49-F238E27FC236}">
                <a16:creationId xmlns:a16="http://schemas.microsoft.com/office/drawing/2014/main" id="{8766E39B-F4CD-41F6-4AB2-5D703CE6E918}"/>
              </a:ext>
            </a:extLst>
          </p:cNvPr>
          <p:cNvSpPr>
            <a:spLocks noChangeArrowheads="1"/>
          </p:cNvSpPr>
          <p:nvPr/>
        </p:nvSpPr>
        <p:spPr bwMode="auto">
          <a:xfrm>
            <a:off x="6324600" y="5029200"/>
            <a:ext cx="228600" cy="304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2005" name="Text Box 21">
            <a:extLst>
              <a:ext uri="{FF2B5EF4-FFF2-40B4-BE49-F238E27FC236}">
                <a16:creationId xmlns:a16="http://schemas.microsoft.com/office/drawing/2014/main" id="{42C0BD17-B766-B0FA-05E0-83D8A2ADBD8A}"/>
              </a:ext>
            </a:extLst>
          </p:cNvPr>
          <p:cNvSpPr txBox="1">
            <a:spLocks noChangeArrowheads="1"/>
          </p:cNvSpPr>
          <p:nvPr/>
        </p:nvSpPr>
        <p:spPr bwMode="auto">
          <a:xfrm>
            <a:off x="6400800" y="1295400"/>
            <a:ext cx="2590800" cy="265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800"/>
              <a:t>If there is too much glucose in the blood, Insulin converts some of it to glycogen</a:t>
            </a:r>
            <a:endParaRPr lang="en-US" altLang="en-US" sz="2800"/>
          </a:p>
        </p:txBody>
      </p:sp>
      <p:grpSp>
        <p:nvGrpSpPr>
          <p:cNvPr id="42020" name="Group 36">
            <a:extLst>
              <a:ext uri="{FF2B5EF4-FFF2-40B4-BE49-F238E27FC236}">
                <a16:creationId xmlns:a16="http://schemas.microsoft.com/office/drawing/2014/main" id="{65010CA1-1BEE-E43B-1D1E-C9B3B78050B4}"/>
              </a:ext>
            </a:extLst>
          </p:cNvPr>
          <p:cNvGrpSpPr>
            <a:grpSpLocks/>
          </p:cNvGrpSpPr>
          <p:nvPr/>
        </p:nvGrpSpPr>
        <p:grpSpPr bwMode="auto">
          <a:xfrm>
            <a:off x="1905000" y="5029200"/>
            <a:ext cx="4038600" cy="533400"/>
            <a:chOff x="1200" y="3168"/>
            <a:chExt cx="2544" cy="336"/>
          </a:xfrm>
        </p:grpSpPr>
        <p:sp>
          <p:nvSpPr>
            <p:cNvPr id="42002" name="Oval 18">
              <a:extLst>
                <a:ext uri="{FF2B5EF4-FFF2-40B4-BE49-F238E27FC236}">
                  <a16:creationId xmlns:a16="http://schemas.microsoft.com/office/drawing/2014/main" id="{26A17FD0-F57D-B95E-7F0F-45DB2DA7AB0C}"/>
                </a:ext>
              </a:extLst>
            </p:cNvPr>
            <p:cNvSpPr>
              <a:spLocks noChangeArrowheads="1"/>
            </p:cNvSpPr>
            <p:nvPr/>
          </p:nvSpPr>
          <p:spPr bwMode="auto">
            <a:xfrm>
              <a:off x="1200" y="3168"/>
              <a:ext cx="144"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2003" name="Oval 19">
              <a:extLst>
                <a:ext uri="{FF2B5EF4-FFF2-40B4-BE49-F238E27FC236}">
                  <a16:creationId xmlns:a16="http://schemas.microsoft.com/office/drawing/2014/main" id="{A9149D81-AF3B-8D09-747A-4B47990B7082}"/>
                </a:ext>
              </a:extLst>
            </p:cNvPr>
            <p:cNvSpPr>
              <a:spLocks noChangeArrowheads="1"/>
            </p:cNvSpPr>
            <p:nvPr/>
          </p:nvSpPr>
          <p:spPr bwMode="auto">
            <a:xfrm>
              <a:off x="3600" y="3264"/>
              <a:ext cx="144"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2006" name="Oval 22">
              <a:extLst>
                <a:ext uri="{FF2B5EF4-FFF2-40B4-BE49-F238E27FC236}">
                  <a16:creationId xmlns:a16="http://schemas.microsoft.com/office/drawing/2014/main" id="{4D0E2A87-58D8-DD06-7924-C7BAB485B874}"/>
                </a:ext>
              </a:extLst>
            </p:cNvPr>
            <p:cNvSpPr>
              <a:spLocks noChangeArrowheads="1"/>
            </p:cNvSpPr>
            <p:nvPr/>
          </p:nvSpPr>
          <p:spPr bwMode="auto">
            <a:xfrm>
              <a:off x="2736" y="3264"/>
              <a:ext cx="144"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2007" name="Oval 23">
              <a:extLst>
                <a:ext uri="{FF2B5EF4-FFF2-40B4-BE49-F238E27FC236}">
                  <a16:creationId xmlns:a16="http://schemas.microsoft.com/office/drawing/2014/main" id="{00F921F2-DCF0-C0E0-F4A8-F7696A9C4DE5}"/>
                </a:ext>
              </a:extLst>
            </p:cNvPr>
            <p:cNvSpPr>
              <a:spLocks noChangeArrowheads="1"/>
            </p:cNvSpPr>
            <p:nvPr/>
          </p:nvSpPr>
          <p:spPr bwMode="auto">
            <a:xfrm>
              <a:off x="2064" y="3312"/>
              <a:ext cx="144"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42008" name="Text Box 24">
            <a:extLst>
              <a:ext uri="{FF2B5EF4-FFF2-40B4-BE49-F238E27FC236}">
                <a16:creationId xmlns:a16="http://schemas.microsoft.com/office/drawing/2014/main" id="{F80507A1-6A6C-B7BB-2336-CCFB208C13E7}"/>
              </a:ext>
            </a:extLst>
          </p:cNvPr>
          <p:cNvSpPr txBox="1">
            <a:spLocks noChangeArrowheads="1"/>
          </p:cNvSpPr>
          <p:nvPr/>
        </p:nvSpPr>
        <p:spPr bwMode="auto">
          <a:xfrm>
            <a:off x="1524000" y="838200"/>
            <a:ext cx="1981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400" b="1">
                <a:solidFill>
                  <a:schemeClr val="folHlink"/>
                </a:solidFill>
              </a:rPr>
              <a:t>Glycogen</a:t>
            </a:r>
            <a:endParaRPr lang="en-US" altLang="en-US" sz="2400" b="1">
              <a:solidFill>
                <a:schemeClr val="folHlink"/>
              </a:solidFill>
            </a:endParaRPr>
          </a:p>
        </p:txBody>
      </p:sp>
      <p:sp>
        <p:nvSpPr>
          <p:cNvPr id="42009" name="AutoShape 25">
            <a:extLst>
              <a:ext uri="{FF2B5EF4-FFF2-40B4-BE49-F238E27FC236}">
                <a16:creationId xmlns:a16="http://schemas.microsoft.com/office/drawing/2014/main" id="{D84A8A72-73D7-A30D-307B-4F05DE52DCD1}"/>
              </a:ext>
            </a:extLst>
          </p:cNvPr>
          <p:cNvSpPr>
            <a:spLocks noChangeArrowheads="1"/>
          </p:cNvSpPr>
          <p:nvPr/>
        </p:nvSpPr>
        <p:spPr bwMode="auto">
          <a:xfrm rot="-5976834">
            <a:off x="2497931" y="2653507"/>
            <a:ext cx="3179763" cy="1219200"/>
          </a:xfrm>
          <a:prstGeom prst="curvedUpArrow">
            <a:avLst>
              <a:gd name="adj1" fmla="val 52161"/>
              <a:gd name="adj2" fmla="val 104323"/>
              <a:gd name="adj3" fmla="val 33333"/>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a:r>
              <a:rPr lang="en-GB" altLang="en-US" sz="3200">
                <a:solidFill>
                  <a:schemeClr val="hlink"/>
                </a:solidFill>
              </a:rPr>
              <a:t>Insulin</a:t>
            </a:r>
            <a:endParaRPr lang="en-US" altLang="en-US" sz="3200">
              <a:solidFill>
                <a:schemeClr val="hlink"/>
              </a:solidFill>
            </a:endParaRPr>
          </a:p>
        </p:txBody>
      </p:sp>
      <p:grpSp>
        <p:nvGrpSpPr>
          <p:cNvPr id="42019" name="Group 35">
            <a:extLst>
              <a:ext uri="{FF2B5EF4-FFF2-40B4-BE49-F238E27FC236}">
                <a16:creationId xmlns:a16="http://schemas.microsoft.com/office/drawing/2014/main" id="{F0DE2B32-8C7F-AC0A-C659-5838084EF9E0}"/>
              </a:ext>
            </a:extLst>
          </p:cNvPr>
          <p:cNvGrpSpPr>
            <a:grpSpLocks/>
          </p:cNvGrpSpPr>
          <p:nvPr/>
        </p:nvGrpSpPr>
        <p:grpSpPr bwMode="auto">
          <a:xfrm>
            <a:off x="2971800" y="1371600"/>
            <a:ext cx="1447800" cy="304800"/>
            <a:chOff x="1872" y="864"/>
            <a:chExt cx="912" cy="192"/>
          </a:xfrm>
        </p:grpSpPr>
        <p:sp>
          <p:nvSpPr>
            <p:cNvPr id="42014" name="Line 30">
              <a:extLst>
                <a:ext uri="{FF2B5EF4-FFF2-40B4-BE49-F238E27FC236}">
                  <a16:creationId xmlns:a16="http://schemas.microsoft.com/office/drawing/2014/main" id="{C332D9BC-F4CE-F38C-DD9A-8AE2CD7C15E4}"/>
                </a:ext>
              </a:extLst>
            </p:cNvPr>
            <p:cNvSpPr>
              <a:spLocks noChangeShapeType="1"/>
            </p:cNvSpPr>
            <p:nvPr/>
          </p:nvSpPr>
          <p:spPr bwMode="auto">
            <a:xfrm>
              <a:off x="1872" y="960"/>
              <a:ext cx="76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015" name="Oval 31">
              <a:extLst>
                <a:ext uri="{FF2B5EF4-FFF2-40B4-BE49-F238E27FC236}">
                  <a16:creationId xmlns:a16="http://schemas.microsoft.com/office/drawing/2014/main" id="{CBF40344-4A8F-2965-39E1-14E599ACA1C4}"/>
                </a:ext>
              </a:extLst>
            </p:cNvPr>
            <p:cNvSpPr>
              <a:spLocks noChangeArrowheads="1"/>
            </p:cNvSpPr>
            <p:nvPr/>
          </p:nvSpPr>
          <p:spPr bwMode="auto">
            <a:xfrm>
              <a:off x="1920" y="864"/>
              <a:ext cx="144"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2016" name="Oval 32">
              <a:extLst>
                <a:ext uri="{FF2B5EF4-FFF2-40B4-BE49-F238E27FC236}">
                  <a16:creationId xmlns:a16="http://schemas.microsoft.com/office/drawing/2014/main" id="{ABD88723-B0FE-2532-C39B-D137196A7B7E}"/>
                </a:ext>
              </a:extLst>
            </p:cNvPr>
            <p:cNvSpPr>
              <a:spLocks noChangeArrowheads="1"/>
            </p:cNvSpPr>
            <p:nvPr/>
          </p:nvSpPr>
          <p:spPr bwMode="auto">
            <a:xfrm>
              <a:off x="2160" y="864"/>
              <a:ext cx="144"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2017" name="Oval 33">
              <a:extLst>
                <a:ext uri="{FF2B5EF4-FFF2-40B4-BE49-F238E27FC236}">
                  <a16:creationId xmlns:a16="http://schemas.microsoft.com/office/drawing/2014/main" id="{C1DC005C-17AE-D2CF-62CE-726D809D89E1}"/>
                </a:ext>
              </a:extLst>
            </p:cNvPr>
            <p:cNvSpPr>
              <a:spLocks noChangeArrowheads="1"/>
            </p:cNvSpPr>
            <p:nvPr/>
          </p:nvSpPr>
          <p:spPr bwMode="auto">
            <a:xfrm>
              <a:off x="2400" y="864"/>
              <a:ext cx="144"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2018" name="Oval 34">
              <a:extLst>
                <a:ext uri="{FF2B5EF4-FFF2-40B4-BE49-F238E27FC236}">
                  <a16:creationId xmlns:a16="http://schemas.microsoft.com/office/drawing/2014/main" id="{5FDF5406-6936-3840-5B6B-8D766D8D90A8}"/>
                </a:ext>
              </a:extLst>
            </p:cNvPr>
            <p:cNvSpPr>
              <a:spLocks noChangeArrowheads="1"/>
            </p:cNvSpPr>
            <p:nvPr/>
          </p:nvSpPr>
          <p:spPr bwMode="auto">
            <a:xfrm>
              <a:off x="2640" y="864"/>
              <a:ext cx="144"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42021" name="Text Box 37">
            <a:extLst>
              <a:ext uri="{FF2B5EF4-FFF2-40B4-BE49-F238E27FC236}">
                <a16:creationId xmlns:a16="http://schemas.microsoft.com/office/drawing/2014/main" id="{2E7FA17F-BD40-7E04-DDCE-7A10601E57CB}"/>
              </a:ext>
            </a:extLst>
          </p:cNvPr>
          <p:cNvSpPr txBox="1">
            <a:spLocks noChangeArrowheads="1"/>
          </p:cNvSpPr>
          <p:nvPr/>
        </p:nvSpPr>
        <p:spPr bwMode="auto">
          <a:xfrm>
            <a:off x="2895600" y="5867400"/>
            <a:ext cx="3657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400" b="1">
                <a:solidFill>
                  <a:schemeClr val="folHlink"/>
                </a:solidFill>
              </a:rPr>
              <a:t>Glucose in the blood</a:t>
            </a:r>
            <a:endParaRPr lang="en-US" altLang="en-US" sz="2400" b="1">
              <a:solidFill>
                <a:schemeClr val="folHlink"/>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xit" presetSubtype="0" fill="hold" nodeType="clickEffect">
                                  <p:stCondLst>
                                    <p:cond delay="0"/>
                                  </p:stCondLst>
                                  <p:childTnLst>
                                    <p:animEffect transition="out" filter="dissolve">
                                      <p:cBhvr>
                                        <p:cTn id="6" dur="500"/>
                                        <p:tgtEl>
                                          <p:spTgt spid="42020"/>
                                        </p:tgtEl>
                                      </p:cBhvr>
                                    </p:animEffect>
                                    <p:set>
                                      <p:cBhvr>
                                        <p:cTn id="7" dur="1" fill="hold">
                                          <p:stCondLst>
                                            <p:cond delay="499"/>
                                          </p:stCondLst>
                                        </p:cTn>
                                        <p:tgtEl>
                                          <p:spTgt spid="42020"/>
                                        </p:tgtEl>
                                        <p:attrNameLst>
                                          <p:attrName>style.visibility</p:attrName>
                                        </p:attrNameLst>
                                      </p:cBhvr>
                                      <p:to>
                                        <p:strVal val="hidden"/>
                                      </p:to>
                                    </p:se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42009"/>
                                        </p:tgtEl>
                                        <p:attrNameLst>
                                          <p:attrName>style.visibility</p:attrName>
                                        </p:attrNameLst>
                                      </p:cBhvr>
                                      <p:to>
                                        <p:strVal val="visible"/>
                                      </p:to>
                                    </p:set>
                                    <p:animEffect transition="in" filter="wipe(down)">
                                      <p:cBhvr>
                                        <p:cTn id="12" dur="500"/>
                                        <p:tgtEl>
                                          <p:spTgt spid="4200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42019"/>
                                        </p:tgtEl>
                                        <p:attrNameLst>
                                          <p:attrName>style.visibility</p:attrName>
                                        </p:attrNameLst>
                                      </p:cBhvr>
                                      <p:to>
                                        <p:strVal val="visible"/>
                                      </p:to>
                                    </p:set>
                                    <p:animEffect transition="in" filter="wipe(left)">
                                      <p:cBhvr>
                                        <p:cTn id="17" dur="1000"/>
                                        <p:tgtEl>
                                          <p:spTgt spid="420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00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4AA2F049-0FEE-26E4-3D30-31D37931BEB3}"/>
              </a:ext>
            </a:extLst>
          </p:cNvPr>
          <p:cNvSpPr>
            <a:spLocks noGrp="1" noRot="1" noChangeArrowheads="1"/>
          </p:cNvSpPr>
          <p:nvPr>
            <p:ph type="title"/>
          </p:nvPr>
        </p:nvSpPr>
        <p:spPr/>
        <p:txBody>
          <a:bodyPr/>
          <a:lstStyle/>
          <a:p>
            <a:r>
              <a:rPr lang="en-GB" altLang="en-US"/>
              <a:t>Glossary</a:t>
            </a:r>
            <a:endParaRPr lang="en-US" altLang="en-US"/>
          </a:p>
        </p:txBody>
      </p:sp>
      <p:sp>
        <p:nvSpPr>
          <p:cNvPr id="10243" name="Rectangle 3">
            <a:extLst>
              <a:ext uri="{FF2B5EF4-FFF2-40B4-BE49-F238E27FC236}">
                <a16:creationId xmlns:a16="http://schemas.microsoft.com/office/drawing/2014/main" id="{8BC18416-9F6E-260E-FC7B-39999797BC3E}"/>
              </a:ext>
            </a:extLst>
          </p:cNvPr>
          <p:cNvSpPr>
            <a:spLocks noGrp="1" noChangeArrowheads="1"/>
          </p:cNvSpPr>
          <p:nvPr>
            <p:ph type="body" idx="1"/>
          </p:nvPr>
        </p:nvSpPr>
        <p:spPr/>
        <p:txBody>
          <a:bodyPr/>
          <a:lstStyle/>
          <a:p>
            <a:r>
              <a:rPr lang="en-GB" altLang="en-US"/>
              <a:t>Maintain – keep up.</a:t>
            </a:r>
          </a:p>
          <a:p>
            <a:r>
              <a:rPr lang="en-GB" altLang="en-US"/>
              <a:t>Constant – the same.</a:t>
            </a:r>
          </a:p>
          <a:p>
            <a:r>
              <a:rPr lang="en-GB" altLang="en-US"/>
              <a:t>Internal – inside the body.</a:t>
            </a:r>
          </a:p>
          <a:p>
            <a:r>
              <a:rPr lang="en-GB" altLang="en-US"/>
              <a:t>Environment – surroundings of the body.</a:t>
            </a:r>
            <a:endParaRPr lang="en-US"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reeform 2">
            <a:extLst>
              <a:ext uri="{FF2B5EF4-FFF2-40B4-BE49-F238E27FC236}">
                <a16:creationId xmlns:a16="http://schemas.microsoft.com/office/drawing/2014/main" id="{BDDDBF6D-4CD4-341A-5A1E-6624F2501A78}"/>
              </a:ext>
            </a:extLst>
          </p:cNvPr>
          <p:cNvSpPr>
            <a:spLocks/>
          </p:cNvSpPr>
          <p:nvPr/>
        </p:nvSpPr>
        <p:spPr bwMode="auto">
          <a:xfrm>
            <a:off x="571500" y="736600"/>
            <a:ext cx="6261100" cy="2717800"/>
          </a:xfrm>
          <a:custGeom>
            <a:avLst/>
            <a:gdLst>
              <a:gd name="T0" fmla="*/ 72 w 3944"/>
              <a:gd name="T1" fmla="*/ 784 h 1712"/>
              <a:gd name="T2" fmla="*/ 120 w 3944"/>
              <a:gd name="T3" fmla="*/ 256 h 1712"/>
              <a:gd name="T4" fmla="*/ 504 w 3944"/>
              <a:gd name="T5" fmla="*/ 64 h 1712"/>
              <a:gd name="T6" fmla="*/ 1368 w 3944"/>
              <a:gd name="T7" fmla="*/ 16 h 1712"/>
              <a:gd name="T8" fmla="*/ 2712 w 3944"/>
              <a:gd name="T9" fmla="*/ 64 h 1712"/>
              <a:gd name="T10" fmla="*/ 3720 w 3944"/>
              <a:gd name="T11" fmla="*/ 400 h 1712"/>
              <a:gd name="T12" fmla="*/ 3816 w 3944"/>
              <a:gd name="T13" fmla="*/ 1168 h 1712"/>
              <a:gd name="T14" fmla="*/ 2952 w 3944"/>
              <a:gd name="T15" fmla="*/ 1264 h 1712"/>
              <a:gd name="T16" fmla="*/ 1752 w 3944"/>
              <a:gd name="T17" fmla="*/ 1024 h 1712"/>
              <a:gd name="T18" fmla="*/ 792 w 3944"/>
              <a:gd name="T19" fmla="*/ 1456 h 1712"/>
              <a:gd name="T20" fmla="*/ 120 w 3944"/>
              <a:gd name="T21" fmla="*/ 1600 h 1712"/>
              <a:gd name="T22" fmla="*/ 72 w 3944"/>
              <a:gd name="T23" fmla="*/ 784 h 1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944" h="1712">
                <a:moveTo>
                  <a:pt x="72" y="784"/>
                </a:moveTo>
                <a:cubicBezTo>
                  <a:pt x="72" y="560"/>
                  <a:pt x="48" y="376"/>
                  <a:pt x="120" y="256"/>
                </a:cubicBezTo>
                <a:cubicBezTo>
                  <a:pt x="192" y="136"/>
                  <a:pt x="296" y="104"/>
                  <a:pt x="504" y="64"/>
                </a:cubicBezTo>
                <a:cubicBezTo>
                  <a:pt x="712" y="24"/>
                  <a:pt x="1000" y="16"/>
                  <a:pt x="1368" y="16"/>
                </a:cubicBezTo>
                <a:cubicBezTo>
                  <a:pt x="1736" y="16"/>
                  <a:pt x="2320" y="0"/>
                  <a:pt x="2712" y="64"/>
                </a:cubicBezTo>
                <a:cubicBezTo>
                  <a:pt x="3104" y="128"/>
                  <a:pt x="3536" y="216"/>
                  <a:pt x="3720" y="400"/>
                </a:cubicBezTo>
                <a:cubicBezTo>
                  <a:pt x="3904" y="584"/>
                  <a:pt x="3944" y="1024"/>
                  <a:pt x="3816" y="1168"/>
                </a:cubicBezTo>
                <a:cubicBezTo>
                  <a:pt x="3688" y="1312"/>
                  <a:pt x="3296" y="1288"/>
                  <a:pt x="2952" y="1264"/>
                </a:cubicBezTo>
                <a:cubicBezTo>
                  <a:pt x="2608" y="1240"/>
                  <a:pt x="2112" y="992"/>
                  <a:pt x="1752" y="1024"/>
                </a:cubicBezTo>
                <a:cubicBezTo>
                  <a:pt x="1392" y="1056"/>
                  <a:pt x="1064" y="1360"/>
                  <a:pt x="792" y="1456"/>
                </a:cubicBezTo>
                <a:cubicBezTo>
                  <a:pt x="520" y="1552"/>
                  <a:pt x="240" y="1712"/>
                  <a:pt x="120" y="1600"/>
                </a:cubicBezTo>
                <a:cubicBezTo>
                  <a:pt x="0" y="1488"/>
                  <a:pt x="72" y="1008"/>
                  <a:pt x="72" y="784"/>
                </a:cubicBezTo>
                <a:close/>
              </a:path>
            </a:pathLst>
          </a:custGeom>
          <a:solidFill>
            <a:srgbClr val="80000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3011" name="Line 3">
            <a:extLst>
              <a:ext uri="{FF2B5EF4-FFF2-40B4-BE49-F238E27FC236}">
                <a16:creationId xmlns:a16="http://schemas.microsoft.com/office/drawing/2014/main" id="{C4F25454-C031-3C3D-372F-079DCA334CAC}"/>
              </a:ext>
            </a:extLst>
          </p:cNvPr>
          <p:cNvSpPr>
            <a:spLocks noChangeShapeType="1"/>
          </p:cNvSpPr>
          <p:nvPr/>
        </p:nvSpPr>
        <p:spPr bwMode="auto">
          <a:xfrm>
            <a:off x="1828800" y="1524000"/>
            <a:ext cx="914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3012" name="Oval 4">
            <a:extLst>
              <a:ext uri="{FF2B5EF4-FFF2-40B4-BE49-F238E27FC236}">
                <a16:creationId xmlns:a16="http://schemas.microsoft.com/office/drawing/2014/main" id="{AB671EA1-5EE2-27BD-91AA-A38B38673C71}"/>
              </a:ext>
            </a:extLst>
          </p:cNvPr>
          <p:cNvSpPr>
            <a:spLocks noChangeArrowheads="1"/>
          </p:cNvSpPr>
          <p:nvPr/>
        </p:nvSpPr>
        <p:spPr bwMode="auto">
          <a:xfrm>
            <a:off x="1600200" y="1371600"/>
            <a:ext cx="228600" cy="304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3013" name="Oval 5">
            <a:extLst>
              <a:ext uri="{FF2B5EF4-FFF2-40B4-BE49-F238E27FC236}">
                <a16:creationId xmlns:a16="http://schemas.microsoft.com/office/drawing/2014/main" id="{4303A91F-C39F-131D-7D70-E62C0223BE21}"/>
              </a:ext>
            </a:extLst>
          </p:cNvPr>
          <p:cNvSpPr>
            <a:spLocks noChangeArrowheads="1"/>
          </p:cNvSpPr>
          <p:nvPr/>
        </p:nvSpPr>
        <p:spPr bwMode="auto">
          <a:xfrm>
            <a:off x="1981200" y="1371600"/>
            <a:ext cx="228600" cy="304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3014" name="Oval 6">
            <a:extLst>
              <a:ext uri="{FF2B5EF4-FFF2-40B4-BE49-F238E27FC236}">
                <a16:creationId xmlns:a16="http://schemas.microsoft.com/office/drawing/2014/main" id="{A7BC4BD9-587A-D76A-84C4-BBB2129E0B79}"/>
              </a:ext>
            </a:extLst>
          </p:cNvPr>
          <p:cNvSpPr>
            <a:spLocks noChangeArrowheads="1"/>
          </p:cNvSpPr>
          <p:nvPr/>
        </p:nvSpPr>
        <p:spPr bwMode="auto">
          <a:xfrm>
            <a:off x="2362200" y="1371600"/>
            <a:ext cx="228600" cy="304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3015" name="Oval 7">
            <a:extLst>
              <a:ext uri="{FF2B5EF4-FFF2-40B4-BE49-F238E27FC236}">
                <a16:creationId xmlns:a16="http://schemas.microsoft.com/office/drawing/2014/main" id="{024D56BF-4816-0B4F-F315-9709967B2494}"/>
              </a:ext>
            </a:extLst>
          </p:cNvPr>
          <p:cNvSpPr>
            <a:spLocks noChangeArrowheads="1"/>
          </p:cNvSpPr>
          <p:nvPr/>
        </p:nvSpPr>
        <p:spPr bwMode="auto">
          <a:xfrm>
            <a:off x="2743200" y="1371600"/>
            <a:ext cx="228600" cy="304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3016" name="AutoShape 8">
            <a:extLst>
              <a:ext uri="{FF2B5EF4-FFF2-40B4-BE49-F238E27FC236}">
                <a16:creationId xmlns:a16="http://schemas.microsoft.com/office/drawing/2014/main" id="{A9B8444F-550C-8549-E6FC-953C1579137C}"/>
              </a:ext>
            </a:extLst>
          </p:cNvPr>
          <p:cNvSpPr>
            <a:spLocks noChangeArrowheads="1"/>
          </p:cNvSpPr>
          <p:nvPr/>
        </p:nvSpPr>
        <p:spPr bwMode="auto">
          <a:xfrm rot="5400000">
            <a:off x="4229100" y="1866900"/>
            <a:ext cx="685800" cy="6858000"/>
          </a:xfrm>
          <a:prstGeom prst="can">
            <a:avLst>
              <a:gd name="adj" fmla="val 70833"/>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3020" name="Oval 12">
            <a:extLst>
              <a:ext uri="{FF2B5EF4-FFF2-40B4-BE49-F238E27FC236}">
                <a16:creationId xmlns:a16="http://schemas.microsoft.com/office/drawing/2014/main" id="{0153E728-5995-65CC-C6D4-A432F480ED80}"/>
              </a:ext>
            </a:extLst>
          </p:cNvPr>
          <p:cNvSpPr>
            <a:spLocks noChangeArrowheads="1"/>
          </p:cNvSpPr>
          <p:nvPr/>
        </p:nvSpPr>
        <p:spPr bwMode="auto">
          <a:xfrm>
            <a:off x="6324600" y="5029200"/>
            <a:ext cx="228600" cy="304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3021" name="Text Box 13">
            <a:extLst>
              <a:ext uri="{FF2B5EF4-FFF2-40B4-BE49-F238E27FC236}">
                <a16:creationId xmlns:a16="http://schemas.microsoft.com/office/drawing/2014/main" id="{FF2430DE-A4F7-C6F0-3A88-20F190C0B44A}"/>
              </a:ext>
            </a:extLst>
          </p:cNvPr>
          <p:cNvSpPr txBox="1">
            <a:spLocks noChangeArrowheads="1"/>
          </p:cNvSpPr>
          <p:nvPr/>
        </p:nvSpPr>
        <p:spPr bwMode="auto">
          <a:xfrm>
            <a:off x="6553200" y="1295400"/>
            <a:ext cx="2590800" cy="308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800"/>
              <a:t>If there is not enough glucose in the blood, Glucagon converts some glycogen into glucose.</a:t>
            </a:r>
            <a:endParaRPr lang="en-US" altLang="en-US" sz="2800"/>
          </a:p>
        </p:txBody>
      </p:sp>
      <p:sp>
        <p:nvSpPr>
          <p:cNvPr id="43027" name="Text Box 19">
            <a:extLst>
              <a:ext uri="{FF2B5EF4-FFF2-40B4-BE49-F238E27FC236}">
                <a16:creationId xmlns:a16="http://schemas.microsoft.com/office/drawing/2014/main" id="{E8421259-2774-ACF6-15CA-7A763B91ABBA}"/>
              </a:ext>
            </a:extLst>
          </p:cNvPr>
          <p:cNvSpPr txBox="1">
            <a:spLocks noChangeArrowheads="1"/>
          </p:cNvSpPr>
          <p:nvPr/>
        </p:nvSpPr>
        <p:spPr bwMode="auto">
          <a:xfrm>
            <a:off x="1524000" y="838200"/>
            <a:ext cx="1981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400" b="1">
                <a:solidFill>
                  <a:schemeClr val="folHlink"/>
                </a:solidFill>
              </a:rPr>
              <a:t>Glycogen</a:t>
            </a:r>
            <a:endParaRPr lang="en-US" altLang="en-US" sz="2400" b="1">
              <a:solidFill>
                <a:schemeClr val="folHlink"/>
              </a:solidFill>
            </a:endParaRPr>
          </a:p>
        </p:txBody>
      </p:sp>
      <p:grpSp>
        <p:nvGrpSpPr>
          <p:cNvPr id="43029" name="Group 21">
            <a:extLst>
              <a:ext uri="{FF2B5EF4-FFF2-40B4-BE49-F238E27FC236}">
                <a16:creationId xmlns:a16="http://schemas.microsoft.com/office/drawing/2014/main" id="{7FED1F61-FB40-4E78-4909-C4D3A229E2A7}"/>
              </a:ext>
            </a:extLst>
          </p:cNvPr>
          <p:cNvGrpSpPr>
            <a:grpSpLocks/>
          </p:cNvGrpSpPr>
          <p:nvPr/>
        </p:nvGrpSpPr>
        <p:grpSpPr bwMode="auto">
          <a:xfrm>
            <a:off x="2971800" y="1371600"/>
            <a:ext cx="1447800" cy="304800"/>
            <a:chOff x="1872" y="864"/>
            <a:chExt cx="912" cy="192"/>
          </a:xfrm>
        </p:grpSpPr>
        <p:sp>
          <p:nvSpPr>
            <p:cNvPr id="43030" name="Line 22">
              <a:extLst>
                <a:ext uri="{FF2B5EF4-FFF2-40B4-BE49-F238E27FC236}">
                  <a16:creationId xmlns:a16="http://schemas.microsoft.com/office/drawing/2014/main" id="{CF67EEEA-68C3-FFFE-5D3A-679A5A4B0DEB}"/>
                </a:ext>
              </a:extLst>
            </p:cNvPr>
            <p:cNvSpPr>
              <a:spLocks noChangeShapeType="1"/>
            </p:cNvSpPr>
            <p:nvPr/>
          </p:nvSpPr>
          <p:spPr bwMode="auto">
            <a:xfrm>
              <a:off x="1872" y="960"/>
              <a:ext cx="76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3031" name="Oval 23">
              <a:extLst>
                <a:ext uri="{FF2B5EF4-FFF2-40B4-BE49-F238E27FC236}">
                  <a16:creationId xmlns:a16="http://schemas.microsoft.com/office/drawing/2014/main" id="{AD6FAEF3-DF2D-893F-E4AF-DC266CD96632}"/>
                </a:ext>
              </a:extLst>
            </p:cNvPr>
            <p:cNvSpPr>
              <a:spLocks noChangeArrowheads="1"/>
            </p:cNvSpPr>
            <p:nvPr/>
          </p:nvSpPr>
          <p:spPr bwMode="auto">
            <a:xfrm>
              <a:off x="1920" y="864"/>
              <a:ext cx="144"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3032" name="Oval 24">
              <a:extLst>
                <a:ext uri="{FF2B5EF4-FFF2-40B4-BE49-F238E27FC236}">
                  <a16:creationId xmlns:a16="http://schemas.microsoft.com/office/drawing/2014/main" id="{ECDC9016-8A07-1822-C18B-4947169F1F59}"/>
                </a:ext>
              </a:extLst>
            </p:cNvPr>
            <p:cNvSpPr>
              <a:spLocks noChangeArrowheads="1"/>
            </p:cNvSpPr>
            <p:nvPr/>
          </p:nvSpPr>
          <p:spPr bwMode="auto">
            <a:xfrm>
              <a:off x="2160" y="864"/>
              <a:ext cx="144"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3033" name="Oval 25">
              <a:extLst>
                <a:ext uri="{FF2B5EF4-FFF2-40B4-BE49-F238E27FC236}">
                  <a16:creationId xmlns:a16="http://schemas.microsoft.com/office/drawing/2014/main" id="{CF1013BD-E7C5-BF2D-CFAC-01C616BACC10}"/>
                </a:ext>
              </a:extLst>
            </p:cNvPr>
            <p:cNvSpPr>
              <a:spLocks noChangeArrowheads="1"/>
            </p:cNvSpPr>
            <p:nvPr/>
          </p:nvSpPr>
          <p:spPr bwMode="auto">
            <a:xfrm>
              <a:off x="2400" y="864"/>
              <a:ext cx="144"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3034" name="Oval 26">
              <a:extLst>
                <a:ext uri="{FF2B5EF4-FFF2-40B4-BE49-F238E27FC236}">
                  <a16:creationId xmlns:a16="http://schemas.microsoft.com/office/drawing/2014/main" id="{0C2ADBA2-A0F9-75F3-5689-2FA31A6500C3}"/>
                </a:ext>
              </a:extLst>
            </p:cNvPr>
            <p:cNvSpPr>
              <a:spLocks noChangeArrowheads="1"/>
            </p:cNvSpPr>
            <p:nvPr/>
          </p:nvSpPr>
          <p:spPr bwMode="auto">
            <a:xfrm>
              <a:off x="2640" y="864"/>
              <a:ext cx="144"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43036" name="AutoShape 28">
            <a:extLst>
              <a:ext uri="{FF2B5EF4-FFF2-40B4-BE49-F238E27FC236}">
                <a16:creationId xmlns:a16="http://schemas.microsoft.com/office/drawing/2014/main" id="{1DC4021D-D547-ECD0-00E7-5DC624D182F1}"/>
              </a:ext>
            </a:extLst>
          </p:cNvPr>
          <p:cNvSpPr>
            <a:spLocks noChangeArrowheads="1"/>
          </p:cNvSpPr>
          <p:nvPr/>
        </p:nvSpPr>
        <p:spPr bwMode="auto">
          <a:xfrm rot="5254234">
            <a:off x="1236663" y="3121025"/>
            <a:ext cx="3200400" cy="1219200"/>
          </a:xfrm>
          <a:prstGeom prst="curvedUpArrow">
            <a:avLst>
              <a:gd name="adj1" fmla="val 52500"/>
              <a:gd name="adj2" fmla="val 105000"/>
              <a:gd name="adj3" fmla="val 33333"/>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a:r>
              <a:rPr lang="en-GB" altLang="en-US" sz="3200" b="1">
                <a:solidFill>
                  <a:schemeClr val="accent2"/>
                </a:solidFill>
              </a:rPr>
              <a:t>     </a:t>
            </a:r>
            <a:r>
              <a:rPr lang="en-GB" altLang="en-US" sz="3200" b="1">
                <a:solidFill>
                  <a:schemeClr val="folHlink"/>
                </a:solidFill>
              </a:rPr>
              <a:t>Glucagon</a:t>
            </a:r>
            <a:endParaRPr lang="en-US" altLang="en-US" sz="3200" b="1">
              <a:solidFill>
                <a:schemeClr val="folHlink"/>
              </a:solidFill>
            </a:endParaRPr>
          </a:p>
        </p:txBody>
      </p:sp>
      <p:sp>
        <p:nvSpPr>
          <p:cNvPr id="43037" name="Oval 29">
            <a:extLst>
              <a:ext uri="{FF2B5EF4-FFF2-40B4-BE49-F238E27FC236}">
                <a16:creationId xmlns:a16="http://schemas.microsoft.com/office/drawing/2014/main" id="{A0819B78-1603-3502-3D4C-4D52CD2F5C36}"/>
              </a:ext>
            </a:extLst>
          </p:cNvPr>
          <p:cNvSpPr>
            <a:spLocks noChangeArrowheads="1"/>
          </p:cNvSpPr>
          <p:nvPr/>
        </p:nvSpPr>
        <p:spPr bwMode="auto">
          <a:xfrm>
            <a:off x="3886200" y="5181600"/>
            <a:ext cx="228600" cy="304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3038" name="Oval 30">
            <a:extLst>
              <a:ext uri="{FF2B5EF4-FFF2-40B4-BE49-F238E27FC236}">
                <a16:creationId xmlns:a16="http://schemas.microsoft.com/office/drawing/2014/main" id="{5ADCA708-7263-EB59-F59A-195CA789EE9B}"/>
              </a:ext>
            </a:extLst>
          </p:cNvPr>
          <p:cNvSpPr>
            <a:spLocks noChangeArrowheads="1"/>
          </p:cNvSpPr>
          <p:nvPr/>
        </p:nvSpPr>
        <p:spPr bwMode="auto">
          <a:xfrm>
            <a:off x="6934200" y="5181600"/>
            <a:ext cx="228600" cy="304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3039" name="Oval 31">
            <a:extLst>
              <a:ext uri="{FF2B5EF4-FFF2-40B4-BE49-F238E27FC236}">
                <a16:creationId xmlns:a16="http://schemas.microsoft.com/office/drawing/2014/main" id="{1BCE6CBC-2B21-086D-F9D6-E9E83C804059}"/>
              </a:ext>
            </a:extLst>
          </p:cNvPr>
          <p:cNvSpPr>
            <a:spLocks noChangeArrowheads="1"/>
          </p:cNvSpPr>
          <p:nvPr/>
        </p:nvSpPr>
        <p:spPr bwMode="auto">
          <a:xfrm>
            <a:off x="5181600" y="5105400"/>
            <a:ext cx="228600" cy="304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3040" name="Oval 32">
            <a:extLst>
              <a:ext uri="{FF2B5EF4-FFF2-40B4-BE49-F238E27FC236}">
                <a16:creationId xmlns:a16="http://schemas.microsoft.com/office/drawing/2014/main" id="{46BFEB16-B43B-E8FA-7B74-9AF0BE12CE3E}"/>
              </a:ext>
            </a:extLst>
          </p:cNvPr>
          <p:cNvSpPr>
            <a:spLocks noChangeArrowheads="1"/>
          </p:cNvSpPr>
          <p:nvPr/>
        </p:nvSpPr>
        <p:spPr bwMode="auto">
          <a:xfrm>
            <a:off x="2133600" y="5105400"/>
            <a:ext cx="228600" cy="304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3041" name="Text Box 33">
            <a:extLst>
              <a:ext uri="{FF2B5EF4-FFF2-40B4-BE49-F238E27FC236}">
                <a16:creationId xmlns:a16="http://schemas.microsoft.com/office/drawing/2014/main" id="{5B0D2C35-8CFF-3E35-5A43-C52941D53D2F}"/>
              </a:ext>
            </a:extLst>
          </p:cNvPr>
          <p:cNvSpPr txBox="1">
            <a:spLocks noChangeArrowheads="1"/>
          </p:cNvSpPr>
          <p:nvPr/>
        </p:nvSpPr>
        <p:spPr bwMode="auto">
          <a:xfrm>
            <a:off x="2895600" y="5867400"/>
            <a:ext cx="3657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400" b="1">
                <a:solidFill>
                  <a:schemeClr val="folHlink"/>
                </a:solidFill>
              </a:rPr>
              <a:t>Glucose in the blood</a:t>
            </a:r>
            <a:endParaRPr lang="en-US" altLang="en-US" sz="2400" b="1">
              <a:solidFill>
                <a:schemeClr val="folHlink"/>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xit" presetSubtype="0" fill="hold" nodeType="clickEffect">
                                  <p:stCondLst>
                                    <p:cond delay="0"/>
                                  </p:stCondLst>
                                  <p:childTnLst>
                                    <p:animEffect transition="out" filter="dissolve">
                                      <p:cBhvr>
                                        <p:cTn id="6" dur="500"/>
                                        <p:tgtEl>
                                          <p:spTgt spid="43029"/>
                                        </p:tgtEl>
                                      </p:cBhvr>
                                    </p:animEffect>
                                    <p:set>
                                      <p:cBhvr>
                                        <p:cTn id="7" dur="1" fill="hold">
                                          <p:stCondLst>
                                            <p:cond delay="499"/>
                                          </p:stCondLst>
                                        </p:cTn>
                                        <p:tgtEl>
                                          <p:spTgt spid="43029"/>
                                        </p:tgtEl>
                                        <p:attrNameLst>
                                          <p:attrName>style.visibility</p:attrName>
                                        </p:attrNameLst>
                                      </p:cBhvr>
                                      <p:to>
                                        <p:strVal val="hidden"/>
                                      </p:to>
                                    </p:se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43036"/>
                                        </p:tgtEl>
                                        <p:attrNameLst>
                                          <p:attrName>style.visibility</p:attrName>
                                        </p:attrNameLst>
                                      </p:cBhvr>
                                      <p:to>
                                        <p:strVal val="visible"/>
                                      </p:to>
                                    </p:set>
                                    <p:animEffect transition="in" filter="wipe(up)">
                                      <p:cBhvr>
                                        <p:cTn id="12" dur="500"/>
                                        <p:tgtEl>
                                          <p:spTgt spid="4303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43038"/>
                                        </p:tgtEl>
                                        <p:attrNameLst>
                                          <p:attrName>style.visibility</p:attrName>
                                        </p:attrNameLst>
                                      </p:cBhvr>
                                      <p:to>
                                        <p:strVal val="visible"/>
                                      </p:to>
                                    </p:set>
                                    <p:animEffect transition="in" filter="dissolve">
                                      <p:cBhvr>
                                        <p:cTn id="17" dur="500"/>
                                        <p:tgtEl>
                                          <p:spTgt spid="43038"/>
                                        </p:tgtEl>
                                      </p:cBhvr>
                                    </p:animEffect>
                                  </p:childTnLst>
                                </p:cTn>
                              </p:par>
                              <p:par>
                                <p:cTn id="18" presetID="9" presetClass="entr" presetSubtype="0" fill="hold" nodeType="withEffect">
                                  <p:stCondLst>
                                    <p:cond delay="0"/>
                                  </p:stCondLst>
                                  <p:childTnLst>
                                    <p:set>
                                      <p:cBhvr>
                                        <p:cTn id="19" dur="1" fill="hold">
                                          <p:stCondLst>
                                            <p:cond delay="0"/>
                                          </p:stCondLst>
                                        </p:cTn>
                                        <p:tgtEl>
                                          <p:spTgt spid="43039"/>
                                        </p:tgtEl>
                                        <p:attrNameLst>
                                          <p:attrName>style.visibility</p:attrName>
                                        </p:attrNameLst>
                                      </p:cBhvr>
                                      <p:to>
                                        <p:strVal val="visible"/>
                                      </p:to>
                                    </p:set>
                                    <p:animEffect transition="in" filter="dissolve">
                                      <p:cBhvr>
                                        <p:cTn id="20" dur="500"/>
                                        <p:tgtEl>
                                          <p:spTgt spid="43039"/>
                                        </p:tgtEl>
                                      </p:cBhvr>
                                    </p:animEffect>
                                  </p:childTnLst>
                                </p:cTn>
                              </p:par>
                              <p:par>
                                <p:cTn id="21" presetID="9" presetClass="entr" presetSubtype="0" fill="hold" nodeType="withEffect">
                                  <p:stCondLst>
                                    <p:cond delay="0"/>
                                  </p:stCondLst>
                                  <p:childTnLst>
                                    <p:set>
                                      <p:cBhvr>
                                        <p:cTn id="22" dur="1" fill="hold">
                                          <p:stCondLst>
                                            <p:cond delay="0"/>
                                          </p:stCondLst>
                                        </p:cTn>
                                        <p:tgtEl>
                                          <p:spTgt spid="43037"/>
                                        </p:tgtEl>
                                        <p:attrNameLst>
                                          <p:attrName>style.visibility</p:attrName>
                                        </p:attrNameLst>
                                      </p:cBhvr>
                                      <p:to>
                                        <p:strVal val="visible"/>
                                      </p:to>
                                    </p:set>
                                    <p:animEffect transition="in" filter="dissolve">
                                      <p:cBhvr>
                                        <p:cTn id="23" dur="500"/>
                                        <p:tgtEl>
                                          <p:spTgt spid="43037"/>
                                        </p:tgtEl>
                                      </p:cBhvr>
                                    </p:animEffect>
                                  </p:childTnLst>
                                </p:cTn>
                              </p:par>
                              <p:par>
                                <p:cTn id="24" presetID="9" presetClass="entr" presetSubtype="0" fill="hold" nodeType="withEffect">
                                  <p:stCondLst>
                                    <p:cond delay="0"/>
                                  </p:stCondLst>
                                  <p:childTnLst>
                                    <p:set>
                                      <p:cBhvr>
                                        <p:cTn id="25" dur="1" fill="hold">
                                          <p:stCondLst>
                                            <p:cond delay="0"/>
                                          </p:stCondLst>
                                        </p:cTn>
                                        <p:tgtEl>
                                          <p:spTgt spid="43040"/>
                                        </p:tgtEl>
                                        <p:attrNameLst>
                                          <p:attrName>style.visibility</p:attrName>
                                        </p:attrNameLst>
                                      </p:cBhvr>
                                      <p:to>
                                        <p:strVal val="visible"/>
                                      </p:to>
                                    </p:set>
                                    <p:animEffect transition="in" filter="dissolve">
                                      <p:cBhvr>
                                        <p:cTn id="26" dur="500"/>
                                        <p:tgtEl>
                                          <p:spTgt spid="430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3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F405916C-D309-5230-5091-CD8966E504C3}"/>
              </a:ext>
            </a:extLst>
          </p:cNvPr>
          <p:cNvSpPr>
            <a:spLocks noGrp="1" noRot="1" noChangeArrowheads="1"/>
          </p:cNvSpPr>
          <p:nvPr>
            <p:ph type="title"/>
          </p:nvPr>
        </p:nvSpPr>
        <p:spPr/>
        <p:txBody>
          <a:bodyPr/>
          <a:lstStyle/>
          <a:p>
            <a:r>
              <a:rPr lang="en-GB" altLang="en-US"/>
              <a:t>Diabetes</a:t>
            </a:r>
            <a:endParaRPr lang="en-US" altLang="en-US"/>
          </a:p>
        </p:txBody>
      </p:sp>
      <p:sp>
        <p:nvSpPr>
          <p:cNvPr id="44035" name="Rectangle 3">
            <a:extLst>
              <a:ext uri="{FF2B5EF4-FFF2-40B4-BE49-F238E27FC236}">
                <a16:creationId xmlns:a16="http://schemas.microsoft.com/office/drawing/2014/main" id="{8145ED90-0C4E-6F68-9794-F7A6276C4EDE}"/>
              </a:ext>
            </a:extLst>
          </p:cNvPr>
          <p:cNvSpPr>
            <a:spLocks noGrp="1" noChangeArrowheads="1"/>
          </p:cNvSpPr>
          <p:nvPr>
            <p:ph type="body" idx="1"/>
          </p:nvPr>
        </p:nvSpPr>
        <p:spPr/>
        <p:txBody>
          <a:bodyPr/>
          <a:lstStyle/>
          <a:p>
            <a:r>
              <a:rPr lang="en-GB" altLang="en-US"/>
              <a:t>Some people do not produce enough insulin.</a:t>
            </a:r>
          </a:p>
          <a:p>
            <a:r>
              <a:rPr lang="en-GB" altLang="en-US"/>
              <a:t>When they eat food, the glucose levels in their blood cannot be reduced.</a:t>
            </a:r>
          </a:p>
          <a:p>
            <a:r>
              <a:rPr lang="en-GB" altLang="en-US"/>
              <a:t>This condition is known as DIABETES.</a:t>
            </a:r>
          </a:p>
          <a:p>
            <a:r>
              <a:rPr lang="en-GB" altLang="en-US"/>
              <a:t>Diabetics sometimes have to inject insulin into their blood.  They have to be careful of their diet.</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 calcmode="lin" valueType="num">
                                      <p:cBhvr>
                                        <p:cTn id="7" dur="500" fill="hold"/>
                                        <p:tgtEl>
                                          <p:spTgt spid="4403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403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4035">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nodeType="clickEffect">
                                  <p:stCondLst>
                                    <p:cond delay="0"/>
                                  </p:stCondLst>
                                  <p:childTnLst>
                                    <p:set>
                                      <p:cBhvr>
                                        <p:cTn id="13" dur="1" fill="hold">
                                          <p:stCondLst>
                                            <p:cond delay="0"/>
                                          </p:stCondLst>
                                        </p:cTn>
                                        <p:tgtEl>
                                          <p:spTgt spid="44035">
                                            <p:txEl>
                                              <p:pRg st="1" end="1"/>
                                            </p:txEl>
                                          </p:spTgt>
                                        </p:tgtEl>
                                        <p:attrNameLst>
                                          <p:attrName>style.visibility</p:attrName>
                                        </p:attrNameLst>
                                      </p:cBhvr>
                                      <p:to>
                                        <p:strVal val="visible"/>
                                      </p:to>
                                    </p:set>
                                    <p:anim calcmode="lin" valueType="num">
                                      <p:cBhvr>
                                        <p:cTn id="14" dur="500" fill="hold"/>
                                        <p:tgtEl>
                                          <p:spTgt spid="4403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403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4035">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3" presetClass="entr" presetSubtype="0" fill="hold" nodeType="clickEffect">
                                  <p:stCondLst>
                                    <p:cond delay="0"/>
                                  </p:stCondLst>
                                  <p:childTnLst>
                                    <p:set>
                                      <p:cBhvr>
                                        <p:cTn id="20" dur="1" fill="hold">
                                          <p:stCondLst>
                                            <p:cond delay="0"/>
                                          </p:stCondLst>
                                        </p:cTn>
                                        <p:tgtEl>
                                          <p:spTgt spid="44035">
                                            <p:txEl>
                                              <p:pRg st="2" end="2"/>
                                            </p:txEl>
                                          </p:spTgt>
                                        </p:tgtEl>
                                        <p:attrNameLst>
                                          <p:attrName>style.visibility</p:attrName>
                                        </p:attrNameLst>
                                      </p:cBhvr>
                                      <p:to>
                                        <p:strVal val="visible"/>
                                      </p:to>
                                    </p:set>
                                    <p:anim calcmode="lin" valueType="num">
                                      <p:cBhvr>
                                        <p:cTn id="21" dur="500" fill="hold"/>
                                        <p:tgtEl>
                                          <p:spTgt spid="4403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403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4035">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3" presetClass="entr" presetSubtype="0" fill="hold" nodeType="clickEffect">
                                  <p:stCondLst>
                                    <p:cond delay="0"/>
                                  </p:stCondLst>
                                  <p:childTnLst>
                                    <p:set>
                                      <p:cBhvr>
                                        <p:cTn id="27" dur="1" fill="hold">
                                          <p:stCondLst>
                                            <p:cond delay="0"/>
                                          </p:stCondLst>
                                        </p:cTn>
                                        <p:tgtEl>
                                          <p:spTgt spid="44035">
                                            <p:txEl>
                                              <p:pRg st="3" end="3"/>
                                            </p:txEl>
                                          </p:spTgt>
                                        </p:tgtEl>
                                        <p:attrNameLst>
                                          <p:attrName>style.visibility</p:attrName>
                                        </p:attrNameLst>
                                      </p:cBhvr>
                                      <p:to>
                                        <p:strVal val="visible"/>
                                      </p:to>
                                    </p:set>
                                    <p:anim calcmode="lin" valueType="num">
                                      <p:cBhvr>
                                        <p:cTn id="28" dur="500" fill="hold"/>
                                        <p:tgtEl>
                                          <p:spTgt spid="4403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4403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4403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8" name="Line 4">
            <a:extLst>
              <a:ext uri="{FF2B5EF4-FFF2-40B4-BE49-F238E27FC236}">
                <a16:creationId xmlns:a16="http://schemas.microsoft.com/office/drawing/2014/main" id="{8154D5E8-C644-10C9-0F74-743EE3BA0AF6}"/>
              </a:ext>
            </a:extLst>
          </p:cNvPr>
          <p:cNvSpPr>
            <a:spLocks noChangeShapeType="1"/>
          </p:cNvSpPr>
          <p:nvPr/>
        </p:nvSpPr>
        <p:spPr bwMode="auto">
          <a:xfrm>
            <a:off x="2133600" y="476250"/>
            <a:ext cx="0" cy="411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8789" name="Line 5">
            <a:extLst>
              <a:ext uri="{FF2B5EF4-FFF2-40B4-BE49-F238E27FC236}">
                <a16:creationId xmlns:a16="http://schemas.microsoft.com/office/drawing/2014/main" id="{FE521E7D-DD41-B72A-FAC5-F4E44FD92070}"/>
              </a:ext>
            </a:extLst>
          </p:cNvPr>
          <p:cNvSpPr>
            <a:spLocks noChangeShapeType="1"/>
          </p:cNvSpPr>
          <p:nvPr/>
        </p:nvSpPr>
        <p:spPr bwMode="auto">
          <a:xfrm>
            <a:off x="2133600" y="4591050"/>
            <a:ext cx="63246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8790" name="Text Box 6">
            <a:extLst>
              <a:ext uri="{FF2B5EF4-FFF2-40B4-BE49-F238E27FC236}">
                <a16:creationId xmlns:a16="http://schemas.microsoft.com/office/drawing/2014/main" id="{B9A376A9-6D95-778F-4346-26DEF6AF162A}"/>
              </a:ext>
            </a:extLst>
          </p:cNvPr>
          <p:cNvSpPr txBox="1">
            <a:spLocks noChangeArrowheads="1"/>
          </p:cNvSpPr>
          <p:nvPr/>
        </p:nvSpPr>
        <p:spPr bwMode="auto">
          <a:xfrm>
            <a:off x="7620000" y="4675188"/>
            <a:ext cx="9144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800">
                <a:latin typeface="Berlin Sans FB" panose="020E0602020502020306" pitchFamily="34" charset="0"/>
              </a:rPr>
              <a:t>Time</a:t>
            </a:r>
            <a:endParaRPr lang="en-GB" altLang="en-US" sz="2800">
              <a:latin typeface="Berlin Sans FB" panose="020E0602020502020306" pitchFamily="34" charset="0"/>
            </a:endParaRPr>
          </a:p>
        </p:txBody>
      </p:sp>
      <p:sp>
        <p:nvSpPr>
          <p:cNvPr id="118791" name="Text Box 7">
            <a:extLst>
              <a:ext uri="{FF2B5EF4-FFF2-40B4-BE49-F238E27FC236}">
                <a16:creationId xmlns:a16="http://schemas.microsoft.com/office/drawing/2014/main" id="{89F29697-4FFC-F182-4FBC-AF1DCA682C0E}"/>
              </a:ext>
            </a:extLst>
          </p:cNvPr>
          <p:cNvSpPr txBox="1">
            <a:spLocks noChangeArrowheads="1"/>
          </p:cNvSpPr>
          <p:nvPr/>
        </p:nvSpPr>
        <p:spPr bwMode="auto">
          <a:xfrm>
            <a:off x="0" y="1143000"/>
            <a:ext cx="2270125"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800">
                <a:latin typeface="Berlin Sans FB" panose="020E0602020502020306" pitchFamily="34" charset="0"/>
              </a:rPr>
              <a:t>Glucose </a:t>
            </a:r>
          </a:p>
          <a:p>
            <a:r>
              <a:rPr lang="en-US" altLang="en-US" sz="2800">
                <a:latin typeface="Berlin Sans FB" panose="020E0602020502020306" pitchFamily="34" charset="0"/>
              </a:rPr>
              <a:t>Concentration</a:t>
            </a:r>
            <a:endParaRPr lang="en-GB" altLang="en-US" sz="2800">
              <a:latin typeface="Berlin Sans FB" panose="020E0602020502020306" pitchFamily="34" charset="0"/>
            </a:endParaRPr>
          </a:p>
        </p:txBody>
      </p:sp>
      <p:sp>
        <p:nvSpPr>
          <p:cNvPr id="118793" name="Freeform 9">
            <a:extLst>
              <a:ext uri="{FF2B5EF4-FFF2-40B4-BE49-F238E27FC236}">
                <a16:creationId xmlns:a16="http://schemas.microsoft.com/office/drawing/2014/main" id="{0F06E643-5B17-7C87-4E61-9A07D14ABC54}"/>
              </a:ext>
            </a:extLst>
          </p:cNvPr>
          <p:cNvSpPr>
            <a:spLocks/>
          </p:cNvSpPr>
          <p:nvPr/>
        </p:nvSpPr>
        <p:spPr bwMode="auto">
          <a:xfrm>
            <a:off x="2133600" y="2444750"/>
            <a:ext cx="6477000" cy="1460500"/>
          </a:xfrm>
          <a:custGeom>
            <a:avLst/>
            <a:gdLst>
              <a:gd name="T0" fmla="*/ 0 w 4080"/>
              <a:gd name="T1" fmla="*/ 920 h 920"/>
              <a:gd name="T2" fmla="*/ 432 w 4080"/>
              <a:gd name="T3" fmla="*/ 728 h 920"/>
              <a:gd name="T4" fmla="*/ 912 w 4080"/>
              <a:gd name="T5" fmla="*/ 200 h 920"/>
              <a:gd name="T6" fmla="*/ 1344 w 4080"/>
              <a:gd name="T7" fmla="*/ 56 h 920"/>
              <a:gd name="T8" fmla="*/ 1872 w 4080"/>
              <a:gd name="T9" fmla="*/ 56 h 920"/>
              <a:gd name="T10" fmla="*/ 2304 w 4080"/>
              <a:gd name="T11" fmla="*/ 392 h 920"/>
              <a:gd name="T12" fmla="*/ 2784 w 4080"/>
              <a:gd name="T13" fmla="*/ 728 h 920"/>
              <a:gd name="T14" fmla="*/ 3120 w 4080"/>
              <a:gd name="T15" fmla="*/ 824 h 920"/>
              <a:gd name="T16" fmla="*/ 4080 w 4080"/>
              <a:gd name="T17" fmla="*/ 872 h 9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80" h="920">
                <a:moveTo>
                  <a:pt x="0" y="920"/>
                </a:moveTo>
                <a:cubicBezTo>
                  <a:pt x="140" y="884"/>
                  <a:pt x="280" y="848"/>
                  <a:pt x="432" y="728"/>
                </a:cubicBezTo>
                <a:cubicBezTo>
                  <a:pt x="584" y="608"/>
                  <a:pt x="760" y="312"/>
                  <a:pt x="912" y="200"/>
                </a:cubicBezTo>
                <a:cubicBezTo>
                  <a:pt x="1064" y="88"/>
                  <a:pt x="1184" y="80"/>
                  <a:pt x="1344" y="56"/>
                </a:cubicBezTo>
                <a:cubicBezTo>
                  <a:pt x="1504" y="32"/>
                  <a:pt x="1712" y="0"/>
                  <a:pt x="1872" y="56"/>
                </a:cubicBezTo>
                <a:cubicBezTo>
                  <a:pt x="2032" y="112"/>
                  <a:pt x="2152" y="280"/>
                  <a:pt x="2304" y="392"/>
                </a:cubicBezTo>
                <a:cubicBezTo>
                  <a:pt x="2456" y="504"/>
                  <a:pt x="2648" y="656"/>
                  <a:pt x="2784" y="728"/>
                </a:cubicBezTo>
                <a:cubicBezTo>
                  <a:pt x="2920" y="800"/>
                  <a:pt x="2904" y="800"/>
                  <a:pt x="3120" y="824"/>
                </a:cubicBezTo>
                <a:cubicBezTo>
                  <a:pt x="3336" y="848"/>
                  <a:pt x="3920" y="864"/>
                  <a:pt x="4080" y="872"/>
                </a:cubicBezTo>
              </a:path>
            </a:pathLst>
          </a:custGeom>
          <a:noFill/>
          <a:ln w="3810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8794" name="Line 10">
            <a:extLst>
              <a:ext uri="{FF2B5EF4-FFF2-40B4-BE49-F238E27FC236}">
                <a16:creationId xmlns:a16="http://schemas.microsoft.com/office/drawing/2014/main" id="{742385BC-9E1C-B9E2-31BF-96080FE71D93}"/>
              </a:ext>
            </a:extLst>
          </p:cNvPr>
          <p:cNvSpPr>
            <a:spLocks noChangeShapeType="1"/>
          </p:cNvSpPr>
          <p:nvPr/>
        </p:nvSpPr>
        <p:spPr bwMode="auto">
          <a:xfrm>
            <a:off x="2819400" y="4667250"/>
            <a:ext cx="0" cy="457200"/>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8795" name="Text Box 11">
            <a:extLst>
              <a:ext uri="{FF2B5EF4-FFF2-40B4-BE49-F238E27FC236}">
                <a16:creationId xmlns:a16="http://schemas.microsoft.com/office/drawing/2014/main" id="{3F830976-25A9-DE22-4CDF-606EE033CFD3}"/>
              </a:ext>
            </a:extLst>
          </p:cNvPr>
          <p:cNvSpPr txBox="1">
            <a:spLocks noChangeArrowheads="1"/>
          </p:cNvSpPr>
          <p:nvPr/>
        </p:nvSpPr>
        <p:spPr bwMode="auto">
          <a:xfrm>
            <a:off x="2514600" y="5056188"/>
            <a:ext cx="18478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800">
                <a:solidFill>
                  <a:schemeClr val="hlink"/>
                </a:solidFill>
                <a:latin typeface="Berlin Sans FB" panose="020E0602020502020306" pitchFamily="34" charset="0"/>
              </a:rPr>
              <a:t>Meal eaten</a:t>
            </a:r>
            <a:endParaRPr lang="en-GB" altLang="en-US" sz="2800">
              <a:solidFill>
                <a:schemeClr val="hlink"/>
              </a:solidFill>
              <a:latin typeface="Berlin Sans FB" panose="020E0602020502020306" pitchFamily="34" charset="0"/>
            </a:endParaRPr>
          </a:p>
        </p:txBody>
      </p:sp>
      <p:sp>
        <p:nvSpPr>
          <p:cNvPr id="118796" name="Text Box 12">
            <a:extLst>
              <a:ext uri="{FF2B5EF4-FFF2-40B4-BE49-F238E27FC236}">
                <a16:creationId xmlns:a16="http://schemas.microsoft.com/office/drawing/2014/main" id="{4F1E78F9-3481-CE4B-FBCD-3FA94CF276C7}"/>
              </a:ext>
            </a:extLst>
          </p:cNvPr>
          <p:cNvSpPr txBox="1">
            <a:spLocks noChangeArrowheads="1"/>
          </p:cNvSpPr>
          <p:nvPr/>
        </p:nvSpPr>
        <p:spPr bwMode="auto">
          <a:xfrm>
            <a:off x="5943600" y="990600"/>
            <a:ext cx="2971800"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800">
                <a:solidFill>
                  <a:schemeClr val="hlink"/>
                </a:solidFill>
                <a:latin typeface="Berlin Sans FB" panose="020E0602020502020306" pitchFamily="34" charset="0"/>
              </a:rPr>
              <a:t>Insulin is produced and glucose levels fall to normal again.</a:t>
            </a:r>
            <a:endParaRPr lang="en-GB" altLang="en-US" sz="2800">
              <a:solidFill>
                <a:schemeClr val="hlink"/>
              </a:solidFill>
              <a:latin typeface="Berlin Sans FB" panose="020E0602020502020306" pitchFamily="34" charset="0"/>
            </a:endParaRPr>
          </a:p>
        </p:txBody>
      </p:sp>
      <p:sp>
        <p:nvSpPr>
          <p:cNvPr id="118797" name="Text Box 13">
            <a:extLst>
              <a:ext uri="{FF2B5EF4-FFF2-40B4-BE49-F238E27FC236}">
                <a16:creationId xmlns:a16="http://schemas.microsoft.com/office/drawing/2014/main" id="{030D7592-2B43-C36B-76AA-D686365FBC60}"/>
              </a:ext>
            </a:extLst>
          </p:cNvPr>
          <p:cNvSpPr txBox="1">
            <a:spLocks noChangeArrowheads="1"/>
          </p:cNvSpPr>
          <p:nvPr/>
        </p:nvSpPr>
        <p:spPr bwMode="auto">
          <a:xfrm>
            <a:off x="2286000" y="533400"/>
            <a:ext cx="29718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800">
                <a:solidFill>
                  <a:schemeClr val="hlink"/>
                </a:solidFill>
                <a:latin typeface="Berlin Sans FB" panose="020E0602020502020306" pitchFamily="34" charset="0"/>
              </a:rPr>
              <a:t>Glucose levels rise after a meal.</a:t>
            </a:r>
            <a:endParaRPr lang="en-GB" altLang="en-US" sz="2800">
              <a:solidFill>
                <a:schemeClr val="hlink"/>
              </a:solidFill>
              <a:latin typeface="Berlin Sans FB" panose="020E0602020502020306" pitchFamily="34" charset="0"/>
            </a:endParaRPr>
          </a:p>
        </p:txBody>
      </p:sp>
      <p:sp>
        <p:nvSpPr>
          <p:cNvPr id="118799" name="Text Box 15">
            <a:extLst>
              <a:ext uri="{FF2B5EF4-FFF2-40B4-BE49-F238E27FC236}">
                <a16:creationId xmlns:a16="http://schemas.microsoft.com/office/drawing/2014/main" id="{2576D9EB-A895-0761-013D-FEDCF9E6D0A2}"/>
              </a:ext>
            </a:extLst>
          </p:cNvPr>
          <p:cNvSpPr txBox="1">
            <a:spLocks noChangeArrowheads="1"/>
          </p:cNvSpPr>
          <p:nvPr/>
        </p:nvSpPr>
        <p:spPr bwMode="auto">
          <a:xfrm>
            <a:off x="7848600" y="3124200"/>
            <a:ext cx="13144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800">
                <a:latin typeface="Berlin Sans FB" panose="020E0602020502020306" pitchFamily="34" charset="0"/>
              </a:rPr>
              <a:t>Normal</a:t>
            </a:r>
            <a:endParaRPr lang="en-GB" altLang="en-US" sz="2800">
              <a:latin typeface="Berlin Sans FB" panose="020E0602020502020306"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18793"/>
                                        </p:tgtEl>
                                        <p:attrNameLst>
                                          <p:attrName>style.visibility</p:attrName>
                                        </p:attrNameLst>
                                      </p:cBhvr>
                                      <p:to>
                                        <p:strVal val="visible"/>
                                      </p:to>
                                    </p:set>
                                    <p:animEffect transition="in" filter="wipe(left)">
                                      <p:cBhvr>
                                        <p:cTn id="7" dur="2000"/>
                                        <p:tgtEl>
                                          <p:spTgt spid="118793"/>
                                        </p:tgtEl>
                                      </p:cBhvr>
                                    </p:animEffect>
                                  </p:childTnLst>
                                </p:cTn>
                              </p:par>
                            </p:childTnLst>
                          </p:cTn>
                        </p:par>
                        <p:par>
                          <p:cTn id="8" fill="hold" nodeType="afterGroup">
                            <p:stCondLst>
                              <p:cond delay="2000"/>
                            </p:stCondLst>
                            <p:childTnLst>
                              <p:par>
                                <p:cTn id="9" presetID="53" presetClass="entr" presetSubtype="0" fill="hold" nodeType="afterEffect">
                                  <p:stCondLst>
                                    <p:cond delay="0"/>
                                  </p:stCondLst>
                                  <p:childTnLst>
                                    <p:set>
                                      <p:cBhvr>
                                        <p:cTn id="10" dur="1" fill="hold">
                                          <p:stCondLst>
                                            <p:cond delay="0"/>
                                          </p:stCondLst>
                                        </p:cTn>
                                        <p:tgtEl>
                                          <p:spTgt spid="118797"/>
                                        </p:tgtEl>
                                        <p:attrNameLst>
                                          <p:attrName>style.visibility</p:attrName>
                                        </p:attrNameLst>
                                      </p:cBhvr>
                                      <p:to>
                                        <p:strVal val="visible"/>
                                      </p:to>
                                    </p:set>
                                    <p:anim calcmode="lin" valueType="num">
                                      <p:cBhvr>
                                        <p:cTn id="11" dur="500" fill="hold"/>
                                        <p:tgtEl>
                                          <p:spTgt spid="118797"/>
                                        </p:tgtEl>
                                        <p:attrNameLst>
                                          <p:attrName>ppt_w</p:attrName>
                                        </p:attrNameLst>
                                      </p:cBhvr>
                                      <p:tavLst>
                                        <p:tav tm="0">
                                          <p:val>
                                            <p:fltVal val="0"/>
                                          </p:val>
                                        </p:tav>
                                        <p:tav tm="100000">
                                          <p:val>
                                            <p:strVal val="#ppt_w"/>
                                          </p:val>
                                        </p:tav>
                                      </p:tavLst>
                                    </p:anim>
                                    <p:anim calcmode="lin" valueType="num">
                                      <p:cBhvr>
                                        <p:cTn id="12" dur="500" fill="hold"/>
                                        <p:tgtEl>
                                          <p:spTgt spid="118797"/>
                                        </p:tgtEl>
                                        <p:attrNameLst>
                                          <p:attrName>ppt_h</p:attrName>
                                        </p:attrNameLst>
                                      </p:cBhvr>
                                      <p:tavLst>
                                        <p:tav tm="0">
                                          <p:val>
                                            <p:fltVal val="0"/>
                                          </p:val>
                                        </p:tav>
                                        <p:tav tm="100000">
                                          <p:val>
                                            <p:strVal val="#ppt_h"/>
                                          </p:val>
                                        </p:tav>
                                      </p:tavLst>
                                    </p:anim>
                                    <p:animEffect transition="in" filter="fade">
                                      <p:cBhvr>
                                        <p:cTn id="13" dur="500"/>
                                        <p:tgtEl>
                                          <p:spTgt spid="118797"/>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53" presetClass="entr" presetSubtype="0" fill="hold" nodeType="clickEffect">
                                  <p:stCondLst>
                                    <p:cond delay="0"/>
                                  </p:stCondLst>
                                  <p:childTnLst>
                                    <p:set>
                                      <p:cBhvr>
                                        <p:cTn id="17" dur="1" fill="hold">
                                          <p:stCondLst>
                                            <p:cond delay="0"/>
                                          </p:stCondLst>
                                        </p:cTn>
                                        <p:tgtEl>
                                          <p:spTgt spid="118796"/>
                                        </p:tgtEl>
                                        <p:attrNameLst>
                                          <p:attrName>style.visibility</p:attrName>
                                        </p:attrNameLst>
                                      </p:cBhvr>
                                      <p:to>
                                        <p:strVal val="visible"/>
                                      </p:to>
                                    </p:set>
                                    <p:anim calcmode="lin" valueType="num">
                                      <p:cBhvr>
                                        <p:cTn id="18" dur="500" fill="hold"/>
                                        <p:tgtEl>
                                          <p:spTgt spid="118796"/>
                                        </p:tgtEl>
                                        <p:attrNameLst>
                                          <p:attrName>ppt_w</p:attrName>
                                        </p:attrNameLst>
                                      </p:cBhvr>
                                      <p:tavLst>
                                        <p:tav tm="0">
                                          <p:val>
                                            <p:fltVal val="0"/>
                                          </p:val>
                                        </p:tav>
                                        <p:tav tm="100000">
                                          <p:val>
                                            <p:strVal val="#ppt_w"/>
                                          </p:val>
                                        </p:tav>
                                      </p:tavLst>
                                    </p:anim>
                                    <p:anim calcmode="lin" valueType="num">
                                      <p:cBhvr>
                                        <p:cTn id="19" dur="500" fill="hold"/>
                                        <p:tgtEl>
                                          <p:spTgt spid="118796"/>
                                        </p:tgtEl>
                                        <p:attrNameLst>
                                          <p:attrName>ppt_h</p:attrName>
                                        </p:attrNameLst>
                                      </p:cBhvr>
                                      <p:tavLst>
                                        <p:tav tm="0">
                                          <p:val>
                                            <p:fltVal val="0"/>
                                          </p:val>
                                        </p:tav>
                                        <p:tav tm="100000">
                                          <p:val>
                                            <p:strVal val="#ppt_h"/>
                                          </p:val>
                                        </p:tav>
                                      </p:tavLst>
                                    </p:anim>
                                    <p:animEffect transition="in" filter="fade">
                                      <p:cBhvr>
                                        <p:cTn id="20" dur="500"/>
                                        <p:tgtEl>
                                          <p:spTgt spid="1187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96" grpId="0"/>
      <p:bldP spid="11879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Line 2">
            <a:extLst>
              <a:ext uri="{FF2B5EF4-FFF2-40B4-BE49-F238E27FC236}">
                <a16:creationId xmlns:a16="http://schemas.microsoft.com/office/drawing/2014/main" id="{6655F293-5286-05F4-22CF-9A924364413D}"/>
              </a:ext>
            </a:extLst>
          </p:cNvPr>
          <p:cNvSpPr>
            <a:spLocks noChangeShapeType="1"/>
          </p:cNvSpPr>
          <p:nvPr/>
        </p:nvSpPr>
        <p:spPr bwMode="auto">
          <a:xfrm>
            <a:off x="2133600" y="476250"/>
            <a:ext cx="0" cy="411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20835" name="Line 3">
            <a:extLst>
              <a:ext uri="{FF2B5EF4-FFF2-40B4-BE49-F238E27FC236}">
                <a16:creationId xmlns:a16="http://schemas.microsoft.com/office/drawing/2014/main" id="{4837BB78-B479-6A93-2C11-0E57A8EA89B2}"/>
              </a:ext>
            </a:extLst>
          </p:cNvPr>
          <p:cNvSpPr>
            <a:spLocks noChangeShapeType="1"/>
          </p:cNvSpPr>
          <p:nvPr/>
        </p:nvSpPr>
        <p:spPr bwMode="auto">
          <a:xfrm>
            <a:off x="2133600" y="4591050"/>
            <a:ext cx="63246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20836" name="Text Box 4">
            <a:extLst>
              <a:ext uri="{FF2B5EF4-FFF2-40B4-BE49-F238E27FC236}">
                <a16:creationId xmlns:a16="http://schemas.microsoft.com/office/drawing/2014/main" id="{05C60EB5-750B-D874-8882-09575FC0ACCD}"/>
              </a:ext>
            </a:extLst>
          </p:cNvPr>
          <p:cNvSpPr txBox="1">
            <a:spLocks noChangeArrowheads="1"/>
          </p:cNvSpPr>
          <p:nvPr/>
        </p:nvSpPr>
        <p:spPr bwMode="auto">
          <a:xfrm>
            <a:off x="7620000" y="4725988"/>
            <a:ext cx="8112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latin typeface="Berlin Sans FB" panose="020E0602020502020306" pitchFamily="34" charset="0"/>
              </a:rPr>
              <a:t>Time</a:t>
            </a:r>
            <a:endParaRPr lang="en-GB" altLang="en-US" sz="2400">
              <a:latin typeface="Berlin Sans FB" panose="020E0602020502020306" pitchFamily="34" charset="0"/>
            </a:endParaRPr>
          </a:p>
        </p:txBody>
      </p:sp>
      <p:sp>
        <p:nvSpPr>
          <p:cNvPr id="120837" name="Text Box 5">
            <a:extLst>
              <a:ext uri="{FF2B5EF4-FFF2-40B4-BE49-F238E27FC236}">
                <a16:creationId xmlns:a16="http://schemas.microsoft.com/office/drawing/2014/main" id="{40783F2D-2143-A321-7D8A-C699028210FF}"/>
              </a:ext>
            </a:extLst>
          </p:cNvPr>
          <p:cNvSpPr txBox="1">
            <a:spLocks noChangeArrowheads="1"/>
          </p:cNvSpPr>
          <p:nvPr/>
        </p:nvSpPr>
        <p:spPr bwMode="auto">
          <a:xfrm>
            <a:off x="228600" y="1144588"/>
            <a:ext cx="19685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latin typeface="Berlin Sans FB" panose="020E0602020502020306" pitchFamily="34" charset="0"/>
              </a:rPr>
              <a:t>Glucose </a:t>
            </a:r>
          </a:p>
          <a:p>
            <a:r>
              <a:rPr lang="en-US" altLang="en-US" sz="2400">
                <a:latin typeface="Berlin Sans FB" panose="020E0602020502020306" pitchFamily="34" charset="0"/>
              </a:rPr>
              <a:t>Concentration</a:t>
            </a:r>
            <a:endParaRPr lang="en-GB" altLang="en-US" sz="2400">
              <a:latin typeface="Berlin Sans FB" panose="020E0602020502020306" pitchFamily="34" charset="0"/>
            </a:endParaRPr>
          </a:p>
        </p:txBody>
      </p:sp>
      <p:sp>
        <p:nvSpPr>
          <p:cNvPr id="120838" name="Freeform 6">
            <a:extLst>
              <a:ext uri="{FF2B5EF4-FFF2-40B4-BE49-F238E27FC236}">
                <a16:creationId xmlns:a16="http://schemas.microsoft.com/office/drawing/2014/main" id="{FAC7A665-7494-80EC-85E3-0E23FF14A1D0}"/>
              </a:ext>
            </a:extLst>
          </p:cNvPr>
          <p:cNvSpPr>
            <a:spLocks/>
          </p:cNvSpPr>
          <p:nvPr/>
        </p:nvSpPr>
        <p:spPr bwMode="auto">
          <a:xfrm>
            <a:off x="2133600" y="2305050"/>
            <a:ext cx="6559550" cy="1600200"/>
          </a:xfrm>
          <a:custGeom>
            <a:avLst/>
            <a:gdLst>
              <a:gd name="T0" fmla="*/ 0 w 4132"/>
              <a:gd name="T1" fmla="*/ 1008 h 1008"/>
              <a:gd name="T2" fmla="*/ 432 w 4132"/>
              <a:gd name="T3" fmla="*/ 816 h 1008"/>
              <a:gd name="T4" fmla="*/ 900 w 4132"/>
              <a:gd name="T5" fmla="*/ 345 h 1008"/>
              <a:gd name="T6" fmla="*/ 1344 w 4132"/>
              <a:gd name="T7" fmla="*/ 144 h 1008"/>
              <a:gd name="T8" fmla="*/ 1888 w 4132"/>
              <a:gd name="T9" fmla="*/ 61 h 1008"/>
              <a:gd name="T10" fmla="*/ 2636 w 4132"/>
              <a:gd name="T11" fmla="*/ 9 h 1008"/>
              <a:gd name="T12" fmla="*/ 3281 w 4132"/>
              <a:gd name="T13" fmla="*/ 9 h 1008"/>
              <a:gd name="T14" fmla="*/ 3780 w 4132"/>
              <a:gd name="T15" fmla="*/ 35 h 1008"/>
              <a:gd name="T16" fmla="*/ 4132 w 4132"/>
              <a:gd name="T17" fmla="*/ 9 h 10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32" h="1008">
                <a:moveTo>
                  <a:pt x="0" y="1008"/>
                </a:moveTo>
                <a:cubicBezTo>
                  <a:pt x="140" y="972"/>
                  <a:pt x="282" y="926"/>
                  <a:pt x="432" y="816"/>
                </a:cubicBezTo>
                <a:cubicBezTo>
                  <a:pt x="582" y="706"/>
                  <a:pt x="748" y="457"/>
                  <a:pt x="900" y="345"/>
                </a:cubicBezTo>
                <a:cubicBezTo>
                  <a:pt x="1052" y="233"/>
                  <a:pt x="1179" y="191"/>
                  <a:pt x="1344" y="144"/>
                </a:cubicBezTo>
                <a:cubicBezTo>
                  <a:pt x="1509" y="97"/>
                  <a:pt x="1673" y="83"/>
                  <a:pt x="1888" y="61"/>
                </a:cubicBezTo>
                <a:cubicBezTo>
                  <a:pt x="2103" y="39"/>
                  <a:pt x="2404" y="18"/>
                  <a:pt x="2636" y="9"/>
                </a:cubicBezTo>
                <a:cubicBezTo>
                  <a:pt x="2868" y="0"/>
                  <a:pt x="3090" y="5"/>
                  <a:pt x="3281" y="9"/>
                </a:cubicBezTo>
                <a:cubicBezTo>
                  <a:pt x="3472" y="13"/>
                  <a:pt x="3638" y="35"/>
                  <a:pt x="3780" y="35"/>
                </a:cubicBezTo>
                <a:cubicBezTo>
                  <a:pt x="3922" y="35"/>
                  <a:pt x="4059" y="14"/>
                  <a:pt x="4132" y="9"/>
                </a:cubicBezTo>
              </a:path>
            </a:pathLst>
          </a:custGeom>
          <a:noFill/>
          <a:ln w="3810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20839" name="Line 7">
            <a:extLst>
              <a:ext uri="{FF2B5EF4-FFF2-40B4-BE49-F238E27FC236}">
                <a16:creationId xmlns:a16="http://schemas.microsoft.com/office/drawing/2014/main" id="{F451F199-93BA-75BB-81D3-2AF1F2584699}"/>
              </a:ext>
            </a:extLst>
          </p:cNvPr>
          <p:cNvSpPr>
            <a:spLocks noChangeShapeType="1"/>
          </p:cNvSpPr>
          <p:nvPr/>
        </p:nvSpPr>
        <p:spPr bwMode="auto">
          <a:xfrm>
            <a:off x="2819400" y="4667250"/>
            <a:ext cx="0" cy="457200"/>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20840" name="Text Box 8">
            <a:extLst>
              <a:ext uri="{FF2B5EF4-FFF2-40B4-BE49-F238E27FC236}">
                <a16:creationId xmlns:a16="http://schemas.microsoft.com/office/drawing/2014/main" id="{79C73A51-58D2-6A72-6476-238F1F9F8249}"/>
              </a:ext>
            </a:extLst>
          </p:cNvPr>
          <p:cNvSpPr txBox="1">
            <a:spLocks noChangeArrowheads="1"/>
          </p:cNvSpPr>
          <p:nvPr/>
        </p:nvSpPr>
        <p:spPr bwMode="auto">
          <a:xfrm>
            <a:off x="2514600" y="5006975"/>
            <a:ext cx="208438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solidFill>
                  <a:schemeClr val="hlink"/>
                </a:solidFill>
                <a:latin typeface="Berlin Sans FB" panose="020E0602020502020306" pitchFamily="34" charset="0"/>
              </a:rPr>
              <a:t>Meal eaten</a:t>
            </a:r>
            <a:endParaRPr lang="en-GB" altLang="en-US" sz="3200">
              <a:solidFill>
                <a:schemeClr val="hlink"/>
              </a:solidFill>
              <a:latin typeface="Berlin Sans FB" panose="020E0602020502020306" pitchFamily="34" charset="0"/>
            </a:endParaRPr>
          </a:p>
        </p:txBody>
      </p:sp>
      <p:sp>
        <p:nvSpPr>
          <p:cNvPr id="120841" name="Text Box 9">
            <a:extLst>
              <a:ext uri="{FF2B5EF4-FFF2-40B4-BE49-F238E27FC236}">
                <a16:creationId xmlns:a16="http://schemas.microsoft.com/office/drawing/2014/main" id="{EBA01F8E-3BFA-ACB7-09BD-3F75D0A6BD13}"/>
              </a:ext>
            </a:extLst>
          </p:cNvPr>
          <p:cNvSpPr txBox="1">
            <a:spLocks noChangeArrowheads="1"/>
          </p:cNvSpPr>
          <p:nvPr/>
        </p:nvSpPr>
        <p:spPr bwMode="auto">
          <a:xfrm>
            <a:off x="5638800" y="2667000"/>
            <a:ext cx="2971800"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800">
                <a:solidFill>
                  <a:schemeClr val="hlink"/>
                </a:solidFill>
                <a:latin typeface="Berlin Sans FB" panose="020E0602020502020306" pitchFamily="34" charset="0"/>
              </a:rPr>
              <a:t>Insulin is not produced so glucose levels stay high</a:t>
            </a:r>
            <a:endParaRPr lang="en-GB" altLang="en-US" sz="2800">
              <a:solidFill>
                <a:schemeClr val="hlink"/>
              </a:solidFill>
              <a:latin typeface="Berlin Sans FB" panose="020E0602020502020306" pitchFamily="34" charset="0"/>
            </a:endParaRPr>
          </a:p>
        </p:txBody>
      </p:sp>
      <p:sp>
        <p:nvSpPr>
          <p:cNvPr id="120842" name="Text Box 10">
            <a:extLst>
              <a:ext uri="{FF2B5EF4-FFF2-40B4-BE49-F238E27FC236}">
                <a16:creationId xmlns:a16="http://schemas.microsoft.com/office/drawing/2014/main" id="{36DC1125-6920-29A0-5CE6-D03844A1607F}"/>
              </a:ext>
            </a:extLst>
          </p:cNvPr>
          <p:cNvSpPr txBox="1">
            <a:spLocks noChangeArrowheads="1"/>
          </p:cNvSpPr>
          <p:nvPr/>
        </p:nvSpPr>
        <p:spPr bwMode="auto">
          <a:xfrm>
            <a:off x="2286000" y="533400"/>
            <a:ext cx="29718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800">
                <a:solidFill>
                  <a:schemeClr val="hlink"/>
                </a:solidFill>
                <a:latin typeface="Berlin Sans FB" panose="020E0602020502020306" pitchFamily="34" charset="0"/>
              </a:rPr>
              <a:t>Glucose levels rise after a meal.</a:t>
            </a:r>
            <a:endParaRPr lang="en-GB" altLang="en-US" sz="2800">
              <a:solidFill>
                <a:schemeClr val="hlink"/>
              </a:solidFill>
              <a:latin typeface="Berlin Sans FB" panose="020E0602020502020306" pitchFamily="34" charset="0"/>
            </a:endParaRPr>
          </a:p>
        </p:txBody>
      </p:sp>
      <p:sp>
        <p:nvSpPr>
          <p:cNvPr id="120843" name="Text Box 11">
            <a:extLst>
              <a:ext uri="{FF2B5EF4-FFF2-40B4-BE49-F238E27FC236}">
                <a16:creationId xmlns:a16="http://schemas.microsoft.com/office/drawing/2014/main" id="{AA58B641-2E05-1396-DFCC-511B82FDDE4D}"/>
              </a:ext>
            </a:extLst>
          </p:cNvPr>
          <p:cNvSpPr txBox="1">
            <a:spLocks noChangeArrowheads="1"/>
          </p:cNvSpPr>
          <p:nvPr/>
        </p:nvSpPr>
        <p:spPr bwMode="auto">
          <a:xfrm>
            <a:off x="7391400" y="1600200"/>
            <a:ext cx="14112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800">
                <a:latin typeface="Berlin Sans FB" panose="020E0602020502020306" pitchFamily="34" charset="0"/>
              </a:rPr>
              <a:t>Diabetic</a:t>
            </a:r>
            <a:endParaRPr lang="en-GB" altLang="en-US" sz="2800">
              <a:latin typeface="Berlin Sans FB" panose="020E0602020502020306"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20838"/>
                                        </p:tgtEl>
                                        <p:attrNameLst>
                                          <p:attrName>style.visibility</p:attrName>
                                        </p:attrNameLst>
                                      </p:cBhvr>
                                      <p:to>
                                        <p:strVal val="visible"/>
                                      </p:to>
                                    </p:set>
                                    <p:animEffect transition="in" filter="wipe(left)">
                                      <p:cBhvr>
                                        <p:cTn id="7" dur="2000"/>
                                        <p:tgtEl>
                                          <p:spTgt spid="120838"/>
                                        </p:tgtEl>
                                      </p:cBhvr>
                                    </p:animEffect>
                                  </p:childTnLst>
                                </p:cTn>
                              </p:par>
                            </p:childTnLst>
                          </p:cTn>
                        </p:par>
                        <p:par>
                          <p:cTn id="8" fill="hold" nodeType="afterGroup">
                            <p:stCondLst>
                              <p:cond delay="2000"/>
                            </p:stCondLst>
                            <p:childTnLst>
                              <p:par>
                                <p:cTn id="9" presetID="53" presetClass="entr" presetSubtype="0" fill="hold" nodeType="afterEffect">
                                  <p:stCondLst>
                                    <p:cond delay="0"/>
                                  </p:stCondLst>
                                  <p:childTnLst>
                                    <p:set>
                                      <p:cBhvr>
                                        <p:cTn id="10" dur="1" fill="hold">
                                          <p:stCondLst>
                                            <p:cond delay="0"/>
                                          </p:stCondLst>
                                        </p:cTn>
                                        <p:tgtEl>
                                          <p:spTgt spid="120842"/>
                                        </p:tgtEl>
                                        <p:attrNameLst>
                                          <p:attrName>style.visibility</p:attrName>
                                        </p:attrNameLst>
                                      </p:cBhvr>
                                      <p:to>
                                        <p:strVal val="visible"/>
                                      </p:to>
                                    </p:set>
                                    <p:anim calcmode="lin" valueType="num">
                                      <p:cBhvr>
                                        <p:cTn id="11" dur="500" fill="hold"/>
                                        <p:tgtEl>
                                          <p:spTgt spid="120842"/>
                                        </p:tgtEl>
                                        <p:attrNameLst>
                                          <p:attrName>ppt_w</p:attrName>
                                        </p:attrNameLst>
                                      </p:cBhvr>
                                      <p:tavLst>
                                        <p:tav tm="0">
                                          <p:val>
                                            <p:fltVal val="0"/>
                                          </p:val>
                                        </p:tav>
                                        <p:tav tm="100000">
                                          <p:val>
                                            <p:strVal val="#ppt_w"/>
                                          </p:val>
                                        </p:tav>
                                      </p:tavLst>
                                    </p:anim>
                                    <p:anim calcmode="lin" valueType="num">
                                      <p:cBhvr>
                                        <p:cTn id="12" dur="500" fill="hold"/>
                                        <p:tgtEl>
                                          <p:spTgt spid="120842"/>
                                        </p:tgtEl>
                                        <p:attrNameLst>
                                          <p:attrName>ppt_h</p:attrName>
                                        </p:attrNameLst>
                                      </p:cBhvr>
                                      <p:tavLst>
                                        <p:tav tm="0">
                                          <p:val>
                                            <p:fltVal val="0"/>
                                          </p:val>
                                        </p:tav>
                                        <p:tav tm="100000">
                                          <p:val>
                                            <p:strVal val="#ppt_h"/>
                                          </p:val>
                                        </p:tav>
                                      </p:tavLst>
                                    </p:anim>
                                    <p:animEffect transition="in" filter="fade">
                                      <p:cBhvr>
                                        <p:cTn id="13" dur="500"/>
                                        <p:tgtEl>
                                          <p:spTgt spid="120842"/>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53" presetClass="entr" presetSubtype="0" fill="hold" nodeType="clickEffect">
                                  <p:stCondLst>
                                    <p:cond delay="0"/>
                                  </p:stCondLst>
                                  <p:childTnLst>
                                    <p:set>
                                      <p:cBhvr>
                                        <p:cTn id="17" dur="1" fill="hold">
                                          <p:stCondLst>
                                            <p:cond delay="0"/>
                                          </p:stCondLst>
                                        </p:cTn>
                                        <p:tgtEl>
                                          <p:spTgt spid="120841"/>
                                        </p:tgtEl>
                                        <p:attrNameLst>
                                          <p:attrName>style.visibility</p:attrName>
                                        </p:attrNameLst>
                                      </p:cBhvr>
                                      <p:to>
                                        <p:strVal val="visible"/>
                                      </p:to>
                                    </p:set>
                                    <p:anim calcmode="lin" valueType="num">
                                      <p:cBhvr>
                                        <p:cTn id="18" dur="500" fill="hold"/>
                                        <p:tgtEl>
                                          <p:spTgt spid="120841"/>
                                        </p:tgtEl>
                                        <p:attrNameLst>
                                          <p:attrName>ppt_w</p:attrName>
                                        </p:attrNameLst>
                                      </p:cBhvr>
                                      <p:tavLst>
                                        <p:tav tm="0">
                                          <p:val>
                                            <p:fltVal val="0"/>
                                          </p:val>
                                        </p:tav>
                                        <p:tav tm="100000">
                                          <p:val>
                                            <p:strVal val="#ppt_w"/>
                                          </p:val>
                                        </p:tav>
                                      </p:tavLst>
                                    </p:anim>
                                    <p:anim calcmode="lin" valueType="num">
                                      <p:cBhvr>
                                        <p:cTn id="19" dur="500" fill="hold"/>
                                        <p:tgtEl>
                                          <p:spTgt spid="120841"/>
                                        </p:tgtEl>
                                        <p:attrNameLst>
                                          <p:attrName>ppt_h</p:attrName>
                                        </p:attrNameLst>
                                      </p:cBhvr>
                                      <p:tavLst>
                                        <p:tav tm="0">
                                          <p:val>
                                            <p:fltVal val="0"/>
                                          </p:val>
                                        </p:tav>
                                        <p:tav tm="100000">
                                          <p:val>
                                            <p:strVal val="#ppt_h"/>
                                          </p:val>
                                        </p:tav>
                                      </p:tavLst>
                                    </p:anim>
                                    <p:animEffect transition="in" filter="fade">
                                      <p:cBhvr>
                                        <p:cTn id="20" dur="500"/>
                                        <p:tgtEl>
                                          <p:spTgt spid="1208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41" grpId="0"/>
      <p:bldP spid="12084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Freeform 4">
            <a:extLst>
              <a:ext uri="{FF2B5EF4-FFF2-40B4-BE49-F238E27FC236}">
                <a16:creationId xmlns:a16="http://schemas.microsoft.com/office/drawing/2014/main" id="{B1A04BD9-DF0F-B94A-4654-A36B097E41FA}"/>
              </a:ext>
            </a:extLst>
          </p:cNvPr>
          <p:cNvSpPr>
            <a:spLocks/>
          </p:cNvSpPr>
          <p:nvPr/>
        </p:nvSpPr>
        <p:spPr bwMode="auto">
          <a:xfrm>
            <a:off x="571500" y="736600"/>
            <a:ext cx="6261100" cy="2717800"/>
          </a:xfrm>
          <a:custGeom>
            <a:avLst/>
            <a:gdLst>
              <a:gd name="T0" fmla="*/ 72 w 3944"/>
              <a:gd name="T1" fmla="*/ 784 h 1712"/>
              <a:gd name="T2" fmla="*/ 120 w 3944"/>
              <a:gd name="T3" fmla="*/ 256 h 1712"/>
              <a:gd name="T4" fmla="*/ 504 w 3944"/>
              <a:gd name="T5" fmla="*/ 64 h 1712"/>
              <a:gd name="T6" fmla="*/ 1368 w 3944"/>
              <a:gd name="T7" fmla="*/ 16 h 1712"/>
              <a:gd name="T8" fmla="*/ 2712 w 3944"/>
              <a:gd name="T9" fmla="*/ 64 h 1712"/>
              <a:gd name="T10" fmla="*/ 3720 w 3944"/>
              <a:gd name="T11" fmla="*/ 400 h 1712"/>
              <a:gd name="T12" fmla="*/ 3816 w 3944"/>
              <a:gd name="T13" fmla="*/ 1168 h 1712"/>
              <a:gd name="T14" fmla="*/ 2952 w 3944"/>
              <a:gd name="T15" fmla="*/ 1264 h 1712"/>
              <a:gd name="T16" fmla="*/ 1752 w 3944"/>
              <a:gd name="T17" fmla="*/ 1024 h 1712"/>
              <a:gd name="T18" fmla="*/ 792 w 3944"/>
              <a:gd name="T19" fmla="*/ 1456 h 1712"/>
              <a:gd name="T20" fmla="*/ 120 w 3944"/>
              <a:gd name="T21" fmla="*/ 1600 h 1712"/>
              <a:gd name="T22" fmla="*/ 72 w 3944"/>
              <a:gd name="T23" fmla="*/ 784 h 1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944" h="1712">
                <a:moveTo>
                  <a:pt x="72" y="784"/>
                </a:moveTo>
                <a:cubicBezTo>
                  <a:pt x="72" y="560"/>
                  <a:pt x="48" y="376"/>
                  <a:pt x="120" y="256"/>
                </a:cubicBezTo>
                <a:cubicBezTo>
                  <a:pt x="192" y="136"/>
                  <a:pt x="296" y="104"/>
                  <a:pt x="504" y="64"/>
                </a:cubicBezTo>
                <a:cubicBezTo>
                  <a:pt x="712" y="24"/>
                  <a:pt x="1000" y="16"/>
                  <a:pt x="1368" y="16"/>
                </a:cubicBezTo>
                <a:cubicBezTo>
                  <a:pt x="1736" y="16"/>
                  <a:pt x="2320" y="0"/>
                  <a:pt x="2712" y="64"/>
                </a:cubicBezTo>
                <a:cubicBezTo>
                  <a:pt x="3104" y="128"/>
                  <a:pt x="3536" y="216"/>
                  <a:pt x="3720" y="400"/>
                </a:cubicBezTo>
                <a:cubicBezTo>
                  <a:pt x="3904" y="584"/>
                  <a:pt x="3944" y="1024"/>
                  <a:pt x="3816" y="1168"/>
                </a:cubicBezTo>
                <a:cubicBezTo>
                  <a:pt x="3688" y="1312"/>
                  <a:pt x="3296" y="1288"/>
                  <a:pt x="2952" y="1264"/>
                </a:cubicBezTo>
                <a:cubicBezTo>
                  <a:pt x="2608" y="1240"/>
                  <a:pt x="2112" y="992"/>
                  <a:pt x="1752" y="1024"/>
                </a:cubicBezTo>
                <a:cubicBezTo>
                  <a:pt x="1392" y="1056"/>
                  <a:pt x="1064" y="1360"/>
                  <a:pt x="792" y="1456"/>
                </a:cubicBezTo>
                <a:cubicBezTo>
                  <a:pt x="520" y="1552"/>
                  <a:pt x="240" y="1712"/>
                  <a:pt x="120" y="1600"/>
                </a:cubicBezTo>
                <a:cubicBezTo>
                  <a:pt x="0" y="1488"/>
                  <a:pt x="72" y="1008"/>
                  <a:pt x="72" y="784"/>
                </a:cubicBezTo>
                <a:close/>
              </a:path>
            </a:pathLst>
          </a:custGeom>
          <a:solidFill>
            <a:srgbClr val="80000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5061" name="Line 5">
            <a:extLst>
              <a:ext uri="{FF2B5EF4-FFF2-40B4-BE49-F238E27FC236}">
                <a16:creationId xmlns:a16="http://schemas.microsoft.com/office/drawing/2014/main" id="{99D9B3A5-6F89-5C81-4BAA-FA0A0C7BAD36}"/>
              </a:ext>
            </a:extLst>
          </p:cNvPr>
          <p:cNvSpPr>
            <a:spLocks noChangeShapeType="1"/>
          </p:cNvSpPr>
          <p:nvPr/>
        </p:nvSpPr>
        <p:spPr bwMode="auto">
          <a:xfrm>
            <a:off x="1828800" y="1524000"/>
            <a:ext cx="914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5062" name="Oval 6">
            <a:extLst>
              <a:ext uri="{FF2B5EF4-FFF2-40B4-BE49-F238E27FC236}">
                <a16:creationId xmlns:a16="http://schemas.microsoft.com/office/drawing/2014/main" id="{3CFD1118-E24D-D81C-7E27-DE28CAE1C6FA}"/>
              </a:ext>
            </a:extLst>
          </p:cNvPr>
          <p:cNvSpPr>
            <a:spLocks noChangeArrowheads="1"/>
          </p:cNvSpPr>
          <p:nvPr/>
        </p:nvSpPr>
        <p:spPr bwMode="auto">
          <a:xfrm>
            <a:off x="1600200" y="1371600"/>
            <a:ext cx="228600" cy="304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5063" name="Oval 7">
            <a:extLst>
              <a:ext uri="{FF2B5EF4-FFF2-40B4-BE49-F238E27FC236}">
                <a16:creationId xmlns:a16="http://schemas.microsoft.com/office/drawing/2014/main" id="{5815BCC8-4A3A-45ED-6448-F9A69DCC0443}"/>
              </a:ext>
            </a:extLst>
          </p:cNvPr>
          <p:cNvSpPr>
            <a:spLocks noChangeArrowheads="1"/>
          </p:cNvSpPr>
          <p:nvPr/>
        </p:nvSpPr>
        <p:spPr bwMode="auto">
          <a:xfrm>
            <a:off x="1981200" y="1371600"/>
            <a:ext cx="228600" cy="304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5064" name="Oval 8">
            <a:extLst>
              <a:ext uri="{FF2B5EF4-FFF2-40B4-BE49-F238E27FC236}">
                <a16:creationId xmlns:a16="http://schemas.microsoft.com/office/drawing/2014/main" id="{972821E1-81D4-5853-9BA4-C3F747A1AB83}"/>
              </a:ext>
            </a:extLst>
          </p:cNvPr>
          <p:cNvSpPr>
            <a:spLocks noChangeArrowheads="1"/>
          </p:cNvSpPr>
          <p:nvPr/>
        </p:nvSpPr>
        <p:spPr bwMode="auto">
          <a:xfrm>
            <a:off x="2362200" y="1371600"/>
            <a:ext cx="228600" cy="304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5065" name="Oval 9">
            <a:extLst>
              <a:ext uri="{FF2B5EF4-FFF2-40B4-BE49-F238E27FC236}">
                <a16:creationId xmlns:a16="http://schemas.microsoft.com/office/drawing/2014/main" id="{05DF94E0-520B-222E-D47F-DEE254884FE1}"/>
              </a:ext>
            </a:extLst>
          </p:cNvPr>
          <p:cNvSpPr>
            <a:spLocks noChangeArrowheads="1"/>
          </p:cNvSpPr>
          <p:nvPr/>
        </p:nvSpPr>
        <p:spPr bwMode="auto">
          <a:xfrm>
            <a:off x="2743200" y="1371600"/>
            <a:ext cx="228600" cy="304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5066" name="AutoShape 10">
            <a:extLst>
              <a:ext uri="{FF2B5EF4-FFF2-40B4-BE49-F238E27FC236}">
                <a16:creationId xmlns:a16="http://schemas.microsoft.com/office/drawing/2014/main" id="{81D9A0E8-C384-A2E3-0AB0-9E4ED2E97604}"/>
              </a:ext>
            </a:extLst>
          </p:cNvPr>
          <p:cNvSpPr>
            <a:spLocks noChangeArrowheads="1"/>
          </p:cNvSpPr>
          <p:nvPr/>
        </p:nvSpPr>
        <p:spPr bwMode="auto">
          <a:xfrm rot="5400000">
            <a:off x="4229100" y="1866900"/>
            <a:ext cx="685800" cy="6858000"/>
          </a:xfrm>
          <a:prstGeom prst="can">
            <a:avLst>
              <a:gd name="adj" fmla="val 70833"/>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5067" name="Oval 11">
            <a:extLst>
              <a:ext uri="{FF2B5EF4-FFF2-40B4-BE49-F238E27FC236}">
                <a16:creationId xmlns:a16="http://schemas.microsoft.com/office/drawing/2014/main" id="{3415A505-4F54-82EE-7FD6-19B6A81E3B58}"/>
              </a:ext>
            </a:extLst>
          </p:cNvPr>
          <p:cNvSpPr>
            <a:spLocks noChangeArrowheads="1"/>
          </p:cNvSpPr>
          <p:nvPr/>
        </p:nvSpPr>
        <p:spPr bwMode="auto">
          <a:xfrm>
            <a:off x="5181600" y="5181600"/>
            <a:ext cx="228600" cy="304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5068" name="Oval 12">
            <a:extLst>
              <a:ext uri="{FF2B5EF4-FFF2-40B4-BE49-F238E27FC236}">
                <a16:creationId xmlns:a16="http://schemas.microsoft.com/office/drawing/2014/main" id="{218A8E76-5E3D-02DC-C9AD-DE9E2048C2A0}"/>
              </a:ext>
            </a:extLst>
          </p:cNvPr>
          <p:cNvSpPr>
            <a:spLocks noChangeArrowheads="1"/>
          </p:cNvSpPr>
          <p:nvPr/>
        </p:nvSpPr>
        <p:spPr bwMode="auto">
          <a:xfrm>
            <a:off x="3657600" y="5029200"/>
            <a:ext cx="228600" cy="304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5069" name="Oval 13">
            <a:extLst>
              <a:ext uri="{FF2B5EF4-FFF2-40B4-BE49-F238E27FC236}">
                <a16:creationId xmlns:a16="http://schemas.microsoft.com/office/drawing/2014/main" id="{5DB3EA9D-189C-1BD6-F528-A571A71071FA}"/>
              </a:ext>
            </a:extLst>
          </p:cNvPr>
          <p:cNvSpPr>
            <a:spLocks noChangeArrowheads="1"/>
          </p:cNvSpPr>
          <p:nvPr/>
        </p:nvSpPr>
        <p:spPr bwMode="auto">
          <a:xfrm>
            <a:off x="2743200" y="5257800"/>
            <a:ext cx="228600" cy="304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5070" name="Oval 14">
            <a:extLst>
              <a:ext uri="{FF2B5EF4-FFF2-40B4-BE49-F238E27FC236}">
                <a16:creationId xmlns:a16="http://schemas.microsoft.com/office/drawing/2014/main" id="{6EFFD384-2C61-8EAA-5607-6608A189AB42}"/>
              </a:ext>
            </a:extLst>
          </p:cNvPr>
          <p:cNvSpPr>
            <a:spLocks noChangeArrowheads="1"/>
          </p:cNvSpPr>
          <p:nvPr/>
        </p:nvSpPr>
        <p:spPr bwMode="auto">
          <a:xfrm>
            <a:off x="6324600" y="5029200"/>
            <a:ext cx="228600" cy="304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5071" name="Text Box 15">
            <a:extLst>
              <a:ext uri="{FF2B5EF4-FFF2-40B4-BE49-F238E27FC236}">
                <a16:creationId xmlns:a16="http://schemas.microsoft.com/office/drawing/2014/main" id="{5867BB60-4CB8-43E6-6285-5A67066C996F}"/>
              </a:ext>
            </a:extLst>
          </p:cNvPr>
          <p:cNvSpPr txBox="1">
            <a:spLocks noChangeArrowheads="1"/>
          </p:cNvSpPr>
          <p:nvPr/>
        </p:nvSpPr>
        <p:spPr bwMode="auto">
          <a:xfrm>
            <a:off x="6324600" y="1295400"/>
            <a:ext cx="28194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800"/>
              <a:t>The glucose in the blood increases.</a:t>
            </a:r>
            <a:endParaRPr lang="en-US" altLang="en-US" sz="2800"/>
          </a:p>
        </p:txBody>
      </p:sp>
      <p:sp>
        <p:nvSpPr>
          <p:cNvPr id="45073" name="Oval 17">
            <a:extLst>
              <a:ext uri="{FF2B5EF4-FFF2-40B4-BE49-F238E27FC236}">
                <a16:creationId xmlns:a16="http://schemas.microsoft.com/office/drawing/2014/main" id="{5113B8B5-C994-1DDD-CBC3-56A47BDC45B9}"/>
              </a:ext>
            </a:extLst>
          </p:cNvPr>
          <p:cNvSpPr>
            <a:spLocks noChangeArrowheads="1"/>
          </p:cNvSpPr>
          <p:nvPr/>
        </p:nvSpPr>
        <p:spPr bwMode="auto">
          <a:xfrm>
            <a:off x="1981200" y="5029200"/>
            <a:ext cx="228600" cy="304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5074" name="Oval 18">
            <a:extLst>
              <a:ext uri="{FF2B5EF4-FFF2-40B4-BE49-F238E27FC236}">
                <a16:creationId xmlns:a16="http://schemas.microsoft.com/office/drawing/2014/main" id="{00DD6147-1D6E-8E14-7DD4-B60878A759E9}"/>
              </a:ext>
            </a:extLst>
          </p:cNvPr>
          <p:cNvSpPr>
            <a:spLocks noChangeArrowheads="1"/>
          </p:cNvSpPr>
          <p:nvPr/>
        </p:nvSpPr>
        <p:spPr bwMode="auto">
          <a:xfrm>
            <a:off x="5715000" y="5105400"/>
            <a:ext cx="228600" cy="304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5075" name="Oval 19">
            <a:extLst>
              <a:ext uri="{FF2B5EF4-FFF2-40B4-BE49-F238E27FC236}">
                <a16:creationId xmlns:a16="http://schemas.microsoft.com/office/drawing/2014/main" id="{D5123064-608B-2662-BDB5-B6CE0994CAB4}"/>
              </a:ext>
            </a:extLst>
          </p:cNvPr>
          <p:cNvSpPr>
            <a:spLocks noChangeArrowheads="1"/>
          </p:cNvSpPr>
          <p:nvPr/>
        </p:nvSpPr>
        <p:spPr bwMode="auto">
          <a:xfrm>
            <a:off x="4267200" y="5029200"/>
            <a:ext cx="228600" cy="304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5076" name="Oval 20">
            <a:extLst>
              <a:ext uri="{FF2B5EF4-FFF2-40B4-BE49-F238E27FC236}">
                <a16:creationId xmlns:a16="http://schemas.microsoft.com/office/drawing/2014/main" id="{68C260B7-DC6D-432F-272B-13A477CF4B7C}"/>
              </a:ext>
            </a:extLst>
          </p:cNvPr>
          <p:cNvSpPr>
            <a:spLocks noChangeArrowheads="1"/>
          </p:cNvSpPr>
          <p:nvPr/>
        </p:nvSpPr>
        <p:spPr bwMode="auto">
          <a:xfrm>
            <a:off x="3276600" y="5181600"/>
            <a:ext cx="228600" cy="304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5077" name="Text Box 21">
            <a:extLst>
              <a:ext uri="{FF2B5EF4-FFF2-40B4-BE49-F238E27FC236}">
                <a16:creationId xmlns:a16="http://schemas.microsoft.com/office/drawing/2014/main" id="{8863BA59-E216-28CC-F499-6C0A5F2D70C8}"/>
              </a:ext>
            </a:extLst>
          </p:cNvPr>
          <p:cNvSpPr txBox="1">
            <a:spLocks noChangeArrowheads="1"/>
          </p:cNvSpPr>
          <p:nvPr/>
        </p:nvSpPr>
        <p:spPr bwMode="auto">
          <a:xfrm>
            <a:off x="1524000" y="838200"/>
            <a:ext cx="1981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400" b="1">
                <a:solidFill>
                  <a:schemeClr val="folHlink"/>
                </a:solidFill>
              </a:rPr>
              <a:t>Glycogen</a:t>
            </a:r>
            <a:endParaRPr lang="en-US" altLang="en-US" sz="2400" b="1">
              <a:solidFill>
                <a:schemeClr val="folHlink"/>
              </a:solidFill>
            </a:endParaRPr>
          </a:p>
        </p:txBody>
      </p:sp>
      <p:sp>
        <p:nvSpPr>
          <p:cNvPr id="45078" name="AutoShape 22">
            <a:extLst>
              <a:ext uri="{FF2B5EF4-FFF2-40B4-BE49-F238E27FC236}">
                <a16:creationId xmlns:a16="http://schemas.microsoft.com/office/drawing/2014/main" id="{5DCB3809-849E-EF0E-C290-C09CE4D4E81F}"/>
              </a:ext>
            </a:extLst>
          </p:cNvPr>
          <p:cNvSpPr>
            <a:spLocks noChangeArrowheads="1"/>
          </p:cNvSpPr>
          <p:nvPr/>
        </p:nvSpPr>
        <p:spPr bwMode="auto">
          <a:xfrm rot="-5976834">
            <a:off x="2497931" y="2653507"/>
            <a:ext cx="3179763" cy="1219200"/>
          </a:xfrm>
          <a:prstGeom prst="curvedUpArrow">
            <a:avLst>
              <a:gd name="adj1" fmla="val 52161"/>
              <a:gd name="adj2" fmla="val 104323"/>
              <a:gd name="adj3" fmla="val 33333"/>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a:r>
              <a:rPr lang="en-GB" altLang="en-US" sz="3200">
                <a:solidFill>
                  <a:schemeClr val="hlink"/>
                </a:solidFill>
              </a:rPr>
              <a:t>Insulin</a:t>
            </a:r>
            <a:endParaRPr lang="en-US" altLang="en-US" sz="3200">
              <a:solidFill>
                <a:schemeClr val="hlink"/>
              </a:solidFill>
            </a:endParaRPr>
          </a:p>
        </p:txBody>
      </p:sp>
      <p:sp>
        <p:nvSpPr>
          <p:cNvPr id="45085" name="Text Box 29">
            <a:extLst>
              <a:ext uri="{FF2B5EF4-FFF2-40B4-BE49-F238E27FC236}">
                <a16:creationId xmlns:a16="http://schemas.microsoft.com/office/drawing/2014/main" id="{C79CD540-B09D-F24C-E40B-075E27A3DB9A}"/>
              </a:ext>
            </a:extLst>
          </p:cNvPr>
          <p:cNvSpPr txBox="1">
            <a:spLocks noChangeArrowheads="1"/>
          </p:cNvSpPr>
          <p:nvPr/>
        </p:nvSpPr>
        <p:spPr bwMode="auto">
          <a:xfrm>
            <a:off x="2895600" y="5867400"/>
            <a:ext cx="3657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400" b="1">
                <a:solidFill>
                  <a:schemeClr val="folHlink"/>
                </a:solidFill>
              </a:rPr>
              <a:t>Glucose in the blood</a:t>
            </a:r>
            <a:endParaRPr lang="en-US" altLang="en-US" sz="2400" b="1">
              <a:solidFill>
                <a:schemeClr val="folHlink"/>
              </a:solidFill>
            </a:endParaRPr>
          </a:p>
        </p:txBody>
      </p:sp>
      <p:sp>
        <p:nvSpPr>
          <p:cNvPr id="45086" name="AutoShape 30">
            <a:extLst>
              <a:ext uri="{FF2B5EF4-FFF2-40B4-BE49-F238E27FC236}">
                <a16:creationId xmlns:a16="http://schemas.microsoft.com/office/drawing/2014/main" id="{21B6840B-1E9D-CA2F-F51C-5C272F622262}"/>
              </a:ext>
            </a:extLst>
          </p:cNvPr>
          <p:cNvSpPr>
            <a:spLocks noChangeArrowheads="1"/>
          </p:cNvSpPr>
          <p:nvPr/>
        </p:nvSpPr>
        <p:spPr bwMode="auto">
          <a:xfrm>
            <a:off x="2667000" y="2133600"/>
            <a:ext cx="3124200" cy="2362200"/>
          </a:xfrm>
          <a:custGeom>
            <a:avLst/>
            <a:gdLst>
              <a:gd name="G0" fmla="+- 2700 0 0"/>
              <a:gd name="G1" fmla="*/ G0 2 1"/>
              <a:gd name="G2" fmla="+- 21600 0 G1"/>
              <a:gd name="G3" fmla="*/ G2 G2 1"/>
              <a:gd name="G4" fmla="*/ G0 G0 1"/>
              <a:gd name="G5" fmla="+- G3 0 G4"/>
              <a:gd name="G6" fmla="*/ G5 1 8"/>
              <a:gd name="G7" fmla="sqrt G6"/>
              <a:gd name="G8" fmla="*/ G4 1 8"/>
              <a:gd name="G9" fmla="sqrt G8"/>
              <a:gd name="G10" fmla="+- G7 G9 0"/>
              <a:gd name="G11" fmla="+- G7 0 G9"/>
              <a:gd name="G12" fmla="+- G10 10800 0"/>
              <a:gd name="G13" fmla="+- 10800 0 G10"/>
              <a:gd name="G14" fmla="+- G11 10800 0"/>
              <a:gd name="G15" fmla="+- 10800 0 G11"/>
              <a:gd name="G16" fmla="+- 21600 0 G0"/>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700"/>
                  <a:pt x="7477" y="3223"/>
                  <a:pt x="6106" y="4198"/>
                </a:cubicBezTo>
                <a:close/>
                <a:moveTo>
                  <a:pt x="4198" y="6106"/>
                </a:moveTo>
                <a:cubicBezTo>
                  <a:pt x="3223" y="7477"/>
                  <a:pt x="2700" y="9117"/>
                  <a:pt x="2700" y="10799"/>
                </a:cubicBezTo>
                <a:cubicBezTo>
                  <a:pt x="2700" y="15273"/>
                  <a:pt x="6326" y="18900"/>
                  <a:pt x="10800" y="18900"/>
                </a:cubicBezTo>
                <a:cubicBezTo>
                  <a:pt x="12482" y="18900"/>
                  <a:pt x="14122" y="18376"/>
                  <a:pt x="15493" y="17401"/>
                </a:cubicBezTo>
                <a:close/>
              </a:path>
            </a:pathLst>
          </a:cu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5087" name="Oval 31">
            <a:extLst>
              <a:ext uri="{FF2B5EF4-FFF2-40B4-BE49-F238E27FC236}">
                <a16:creationId xmlns:a16="http://schemas.microsoft.com/office/drawing/2014/main" id="{87D02735-F5E2-D1DE-5F35-A3787E9D94AB}"/>
              </a:ext>
            </a:extLst>
          </p:cNvPr>
          <p:cNvSpPr>
            <a:spLocks noChangeArrowheads="1"/>
          </p:cNvSpPr>
          <p:nvPr/>
        </p:nvSpPr>
        <p:spPr bwMode="auto">
          <a:xfrm>
            <a:off x="4800600" y="5029200"/>
            <a:ext cx="228600" cy="304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5088" name="Oval 32">
            <a:extLst>
              <a:ext uri="{FF2B5EF4-FFF2-40B4-BE49-F238E27FC236}">
                <a16:creationId xmlns:a16="http://schemas.microsoft.com/office/drawing/2014/main" id="{00A924DE-F41B-046C-046E-71AE11CC5009}"/>
              </a:ext>
            </a:extLst>
          </p:cNvPr>
          <p:cNvSpPr>
            <a:spLocks noChangeArrowheads="1"/>
          </p:cNvSpPr>
          <p:nvPr/>
        </p:nvSpPr>
        <p:spPr bwMode="auto">
          <a:xfrm>
            <a:off x="2971800" y="5029200"/>
            <a:ext cx="228600" cy="304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5089" name="Oval 33">
            <a:extLst>
              <a:ext uri="{FF2B5EF4-FFF2-40B4-BE49-F238E27FC236}">
                <a16:creationId xmlns:a16="http://schemas.microsoft.com/office/drawing/2014/main" id="{9ED1BD89-ED7E-8F9D-9861-3A87CBDB110D}"/>
              </a:ext>
            </a:extLst>
          </p:cNvPr>
          <p:cNvSpPr>
            <a:spLocks noChangeArrowheads="1"/>
          </p:cNvSpPr>
          <p:nvPr/>
        </p:nvSpPr>
        <p:spPr bwMode="auto">
          <a:xfrm>
            <a:off x="2286000" y="5181600"/>
            <a:ext cx="228600" cy="304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5090" name="Oval 34">
            <a:extLst>
              <a:ext uri="{FF2B5EF4-FFF2-40B4-BE49-F238E27FC236}">
                <a16:creationId xmlns:a16="http://schemas.microsoft.com/office/drawing/2014/main" id="{7C238F39-AB25-FC0A-E0DD-176B0A54407F}"/>
              </a:ext>
            </a:extLst>
          </p:cNvPr>
          <p:cNvSpPr>
            <a:spLocks noChangeArrowheads="1"/>
          </p:cNvSpPr>
          <p:nvPr/>
        </p:nvSpPr>
        <p:spPr bwMode="auto">
          <a:xfrm>
            <a:off x="6019800" y="5257800"/>
            <a:ext cx="228600" cy="304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5091" name="Oval 35">
            <a:extLst>
              <a:ext uri="{FF2B5EF4-FFF2-40B4-BE49-F238E27FC236}">
                <a16:creationId xmlns:a16="http://schemas.microsoft.com/office/drawing/2014/main" id="{F9D5C075-A34C-29AA-E257-F984F142E468}"/>
              </a:ext>
            </a:extLst>
          </p:cNvPr>
          <p:cNvSpPr>
            <a:spLocks noChangeArrowheads="1"/>
          </p:cNvSpPr>
          <p:nvPr/>
        </p:nvSpPr>
        <p:spPr bwMode="auto">
          <a:xfrm>
            <a:off x="4572000" y="5257800"/>
            <a:ext cx="228600" cy="304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5092" name="Oval 36">
            <a:extLst>
              <a:ext uri="{FF2B5EF4-FFF2-40B4-BE49-F238E27FC236}">
                <a16:creationId xmlns:a16="http://schemas.microsoft.com/office/drawing/2014/main" id="{FA2F4CF0-04DE-6551-CFFD-5A42837520FC}"/>
              </a:ext>
            </a:extLst>
          </p:cNvPr>
          <p:cNvSpPr>
            <a:spLocks noChangeArrowheads="1"/>
          </p:cNvSpPr>
          <p:nvPr/>
        </p:nvSpPr>
        <p:spPr bwMode="auto">
          <a:xfrm>
            <a:off x="6553200" y="5257800"/>
            <a:ext cx="228600" cy="304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5093" name="Oval 37">
            <a:extLst>
              <a:ext uri="{FF2B5EF4-FFF2-40B4-BE49-F238E27FC236}">
                <a16:creationId xmlns:a16="http://schemas.microsoft.com/office/drawing/2014/main" id="{5FA3AB9D-4746-6F4A-5BCF-26FC3DDDDA4B}"/>
              </a:ext>
            </a:extLst>
          </p:cNvPr>
          <p:cNvSpPr>
            <a:spLocks noChangeArrowheads="1"/>
          </p:cNvSpPr>
          <p:nvPr/>
        </p:nvSpPr>
        <p:spPr bwMode="auto">
          <a:xfrm>
            <a:off x="6858000" y="5029200"/>
            <a:ext cx="228600" cy="304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5094" name="Oval 38">
            <a:extLst>
              <a:ext uri="{FF2B5EF4-FFF2-40B4-BE49-F238E27FC236}">
                <a16:creationId xmlns:a16="http://schemas.microsoft.com/office/drawing/2014/main" id="{F49B4F38-627D-578E-926A-4BEC27AC88A4}"/>
              </a:ext>
            </a:extLst>
          </p:cNvPr>
          <p:cNvSpPr>
            <a:spLocks noChangeArrowheads="1"/>
          </p:cNvSpPr>
          <p:nvPr/>
        </p:nvSpPr>
        <p:spPr bwMode="auto">
          <a:xfrm>
            <a:off x="4038600" y="5257800"/>
            <a:ext cx="228600" cy="304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5095" name="Oval 39">
            <a:extLst>
              <a:ext uri="{FF2B5EF4-FFF2-40B4-BE49-F238E27FC236}">
                <a16:creationId xmlns:a16="http://schemas.microsoft.com/office/drawing/2014/main" id="{8D202BED-9423-007D-E524-4D51BE5B27D4}"/>
              </a:ext>
            </a:extLst>
          </p:cNvPr>
          <p:cNvSpPr>
            <a:spLocks noChangeArrowheads="1"/>
          </p:cNvSpPr>
          <p:nvPr/>
        </p:nvSpPr>
        <p:spPr bwMode="auto">
          <a:xfrm>
            <a:off x="1676400" y="5257800"/>
            <a:ext cx="228600" cy="304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5096" name="Oval 40">
            <a:extLst>
              <a:ext uri="{FF2B5EF4-FFF2-40B4-BE49-F238E27FC236}">
                <a16:creationId xmlns:a16="http://schemas.microsoft.com/office/drawing/2014/main" id="{63B3A267-ED7A-1FD0-90F2-103CF14A42F4}"/>
              </a:ext>
            </a:extLst>
          </p:cNvPr>
          <p:cNvSpPr>
            <a:spLocks noChangeArrowheads="1"/>
          </p:cNvSpPr>
          <p:nvPr/>
        </p:nvSpPr>
        <p:spPr bwMode="auto">
          <a:xfrm>
            <a:off x="1371600" y="5029200"/>
            <a:ext cx="228600" cy="304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5097" name="Oval 41">
            <a:extLst>
              <a:ext uri="{FF2B5EF4-FFF2-40B4-BE49-F238E27FC236}">
                <a16:creationId xmlns:a16="http://schemas.microsoft.com/office/drawing/2014/main" id="{D4712A80-617A-F4E8-088B-78EE6C767500}"/>
              </a:ext>
            </a:extLst>
          </p:cNvPr>
          <p:cNvSpPr>
            <a:spLocks noChangeArrowheads="1"/>
          </p:cNvSpPr>
          <p:nvPr/>
        </p:nvSpPr>
        <p:spPr bwMode="auto">
          <a:xfrm>
            <a:off x="7239000" y="5257800"/>
            <a:ext cx="228600" cy="304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5098" name="Text Box 42">
            <a:extLst>
              <a:ext uri="{FF2B5EF4-FFF2-40B4-BE49-F238E27FC236}">
                <a16:creationId xmlns:a16="http://schemas.microsoft.com/office/drawing/2014/main" id="{E022021F-EE88-ABB5-15E4-3EB6DC9D1500}"/>
              </a:ext>
            </a:extLst>
          </p:cNvPr>
          <p:cNvSpPr txBox="1">
            <a:spLocks noChangeArrowheads="1"/>
          </p:cNvSpPr>
          <p:nvPr/>
        </p:nvSpPr>
        <p:spPr bwMode="auto">
          <a:xfrm>
            <a:off x="6324600" y="1447800"/>
            <a:ext cx="28194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800"/>
              <a:t>But there is no insulin to convert it into glycogen.</a:t>
            </a:r>
            <a:endParaRPr lang="en-US" altLang="en-US" sz="2800"/>
          </a:p>
        </p:txBody>
      </p:sp>
      <p:sp>
        <p:nvSpPr>
          <p:cNvPr id="45099" name="Text Box 43">
            <a:extLst>
              <a:ext uri="{FF2B5EF4-FFF2-40B4-BE49-F238E27FC236}">
                <a16:creationId xmlns:a16="http://schemas.microsoft.com/office/drawing/2014/main" id="{90993D49-09D1-7D60-C346-39A721E5A34B}"/>
              </a:ext>
            </a:extLst>
          </p:cNvPr>
          <p:cNvSpPr txBox="1">
            <a:spLocks noChangeArrowheads="1"/>
          </p:cNvSpPr>
          <p:nvPr/>
        </p:nvSpPr>
        <p:spPr bwMode="auto">
          <a:xfrm>
            <a:off x="6324600" y="1676400"/>
            <a:ext cx="2819400"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800"/>
              <a:t>Glucose concentration rises to dangerous levels.</a:t>
            </a:r>
            <a:endParaRPr lang="en-US" altLang="en-US" sz="2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xit" presetSubtype="0" fill="hold" nodeType="clickEffect">
                                  <p:stCondLst>
                                    <p:cond delay="0"/>
                                  </p:stCondLst>
                                  <p:childTnLst>
                                    <p:animEffect transition="out" filter="dissolve">
                                      <p:cBhvr>
                                        <p:cTn id="6" dur="500"/>
                                        <p:tgtEl>
                                          <p:spTgt spid="45071"/>
                                        </p:tgtEl>
                                      </p:cBhvr>
                                    </p:animEffect>
                                    <p:set>
                                      <p:cBhvr>
                                        <p:cTn id="7" dur="1" fill="hold">
                                          <p:stCondLst>
                                            <p:cond delay="499"/>
                                          </p:stCondLst>
                                        </p:cTn>
                                        <p:tgtEl>
                                          <p:spTgt spid="45071"/>
                                        </p:tgtEl>
                                        <p:attrNameLst>
                                          <p:attrName>style.visibility</p:attrName>
                                        </p:attrNameLst>
                                      </p:cBhvr>
                                      <p:to>
                                        <p:strVal val="hidden"/>
                                      </p:to>
                                    </p:se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45078"/>
                                        </p:tgtEl>
                                        <p:attrNameLst>
                                          <p:attrName>style.visibility</p:attrName>
                                        </p:attrNameLst>
                                      </p:cBhvr>
                                      <p:to>
                                        <p:strVal val="visible"/>
                                      </p:to>
                                    </p:set>
                                    <p:animEffect transition="in" filter="wipe(down)">
                                      <p:cBhvr>
                                        <p:cTn id="12" dur="500"/>
                                        <p:tgtEl>
                                          <p:spTgt spid="45078"/>
                                        </p:tgtEl>
                                      </p:cBhvr>
                                    </p:animEffect>
                                  </p:childTnLst>
                                </p:cTn>
                              </p:par>
                              <p:par>
                                <p:cTn id="13" presetID="35" presetClass="entr" presetSubtype="0" fill="hold" nodeType="withEffect">
                                  <p:stCondLst>
                                    <p:cond delay="0"/>
                                  </p:stCondLst>
                                  <p:childTnLst>
                                    <p:set>
                                      <p:cBhvr>
                                        <p:cTn id="14" dur="1" fill="hold">
                                          <p:stCondLst>
                                            <p:cond delay="0"/>
                                          </p:stCondLst>
                                        </p:cTn>
                                        <p:tgtEl>
                                          <p:spTgt spid="45086"/>
                                        </p:tgtEl>
                                        <p:attrNameLst>
                                          <p:attrName>style.visibility</p:attrName>
                                        </p:attrNameLst>
                                      </p:cBhvr>
                                      <p:to>
                                        <p:strVal val="visible"/>
                                      </p:to>
                                    </p:set>
                                    <p:animEffect transition="in" filter="fade">
                                      <p:cBhvr>
                                        <p:cTn id="15" dur="2000"/>
                                        <p:tgtEl>
                                          <p:spTgt spid="45086"/>
                                        </p:tgtEl>
                                      </p:cBhvr>
                                    </p:animEffect>
                                    <p:anim calcmode="lin" valueType="num">
                                      <p:cBhvr>
                                        <p:cTn id="16" dur="2000" fill="hold"/>
                                        <p:tgtEl>
                                          <p:spTgt spid="45086"/>
                                        </p:tgtEl>
                                        <p:attrNameLst>
                                          <p:attrName>style.rotation</p:attrName>
                                        </p:attrNameLst>
                                      </p:cBhvr>
                                      <p:tavLst>
                                        <p:tav tm="0">
                                          <p:val>
                                            <p:fltVal val="720"/>
                                          </p:val>
                                        </p:tav>
                                        <p:tav tm="100000">
                                          <p:val>
                                            <p:fltVal val="0"/>
                                          </p:val>
                                        </p:tav>
                                      </p:tavLst>
                                    </p:anim>
                                    <p:anim calcmode="lin" valueType="num">
                                      <p:cBhvr>
                                        <p:cTn id="17" dur="2000" fill="hold"/>
                                        <p:tgtEl>
                                          <p:spTgt spid="45086"/>
                                        </p:tgtEl>
                                        <p:attrNameLst>
                                          <p:attrName>ppt_h</p:attrName>
                                        </p:attrNameLst>
                                      </p:cBhvr>
                                      <p:tavLst>
                                        <p:tav tm="0">
                                          <p:val>
                                            <p:fltVal val="0"/>
                                          </p:val>
                                        </p:tav>
                                        <p:tav tm="100000">
                                          <p:val>
                                            <p:strVal val="#ppt_h"/>
                                          </p:val>
                                        </p:tav>
                                      </p:tavLst>
                                    </p:anim>
                                    <p:anim calcmode="lin" valueType="num">
                                      <p:cBhvr>
                                        <p:cTn id="18" dur="2000" fill="hold"/>
                                        <p:tgtEl>
                                          <p:spTgt spid="45086"/>
                                        </p:tgtEl>
                                        <p:attrNameLst>
                                          <p:attrName>ppt_w</p:attrName>
                                        </p:attrNameLst>
                                      </p:cBhvr>
                                      <p:tavLst>
                                        <p:tav tm="0">
                                          <p:val>
                                            <p:fltVal val="0"/>
                                          </p:val>
                                        </p:tav>
                                        <p:tav tm="100000">
                                          <p:val>
                                            <p:strVal val="#ppt_w"/>
                                          </p:val>
                                        </p:tav>
                                      </p:tavLst>
                                    </p:anim>
                                  </p:childTnLst>
                                </p:cTn>
                              </p:par>
                              <p:par>
                                <p:cTn id="19" presetID="53" presetClass="entr" presetSubtype="0" fill="hold" nodeType="withEffect">
                                  <p:stCondLst>
                                    <p:cond delay="0"/>
                                  </p:stCondLst>
                                  <p:childTnLst>
                                    <p:set>
                                      <p:cBhvr>
                                        <p:cTn id="20" dur="1" fill="hold">
                                          <p:stCondLst>
                                            <p:cond delay="0"/>
                                          </p:stCondLst>
                                        </p:cTn>
                                        <p:tgtEl>
                                          <p:spTgt spid="45098"/>
                                        </p:tgtEl>
                                        <p:attrNameLst>
                                          <p:attrName>style.visibility</p:attrName>
                                        </p:attrNameLst>
                                      </p:cBhvr>
                                      <p:to>
                                        <p:strVal val="visible"/>
                                      </p:to>
                                    </p:set>
                                    <p:anim calcmode="lin" valueType="num">
                                      <p:cBhvr>
                                        <p:cTn id="21" dur="500" fill="hold"/>
                                        <p:tgtEl>
                                          <p:spTgt spid="45098"/>
                                        </p:tgtEl>
                                        <p:attrNameLst>
                                          <p:attrName>ppt_w</p:attrName>
                                        </p:attrNameLst>
                                      </p:cBhvr>
                                      <p:tavLst>
                                        <p:tav tm="0">
                                          <p:val>
                                            <p:fltVal val="0"/>
                                          </p:val>
                                        </p:tav>
                                        <p:tav tm="100000">
                                          <p:val>
                                            <p:strVal val="#ppt_w"/>
                                          </p:val>
                                        </p:tav>
                                      </p:tavLst>
                                    </p:anim>
                                    <p:anim calcmode="lin" valueType="num">
                                      <p:cBhvr>
                                        <p:cTn id="22" dur="500" fill="hold"/>
                                        <p:tgtEl>
                                          <p:spTgt spid="45098"/>
                                        </p:tgtEl>
                                        <p:attrNameLst>
                                          <p:attrName>ppt_h</p:attrName>
                                        </p:attrNameLst>
                                      </p:cBhvr>
                                      <p:tavLst>
                                        <p:tav tm="0">
                                          <p:val>
                                            <p:fltVal val="0"/>
                                          </p:val>
                                        </p:tav>
                                        <p:tav tm="100000">
                                          <p:val>
                                            <p:strVal val="#ppt_h"/>
                                          </p:val>
                                        </p:tav>
                                      </p:tavLst>
                                    </p:anim>
                                    <p:animEffect transition="in" filter="fade">
                                      <p:cBhvr>
                                        <p:cTn id="23" dur="500"/>
                                        <p:tgtEl>
                                          <p:spTgt spid="45098"/>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9" presetClass="exit" presetSubtype="0" fill="hold" nodeType="clickEffect">
                                  <p:stCondLst>
                                    <p:cond delay="0"/>
                                  </p:stCondLst>
                                  <p:childTnLst>
                                    <p:animEffect transition="out" filter="dissolve">
                                      <p:cBhvr>
                                        <p:cTn id="27" dur="500"/>
                                        <p:tgtEl>
                                          <p:spTgt spid="45098"/>
                                        </p:tgtEl>
                                      </p:cBhvr>
                                    </p:animEffect>
                                    <p:set>
                                      <p:cBhvr>
                                        <p:cTn id="28" dur="1" fill="hold">
                                          <p:stCondLst>
                                            <p:cond delay="499"/>
                                          </p:stCondLst>
                                        </p:cTn>
                                        <p:tgtEl>
                                          <p:spTgt spid="45098"/>
                                        </p:tgtEl>
                                        <p:attrNameLst>
                                          <p:attrName>style.visibility</p:attrName>
                                        </p:attrNameLst>
                                      </p:cBhvr>
                                      <p:to>
                                        <p:strVal val="hidden"/>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53" presetClass="entr" presetSubtype="0" fill="hold" nodeType="clickEffect">
                                  <p:stCondLst>
                                    <p:cond delay="0"/>
                                  </p:stCondLst>
                                  <p:childTnLst>
                                    <p:set>
                                      <p:cBhvr>
                                        <p:cTn id="32" dur="1" fill="hold">
                                          <p:stCondLst>
                                            <p:cond delay="0"/>
                                          </p:stCondLst>
                                        </p:cTn>
                                        <p:tgtEl>
                                          <p:spTgt spid="45099"/>
                                        </p:tgtEl>
                                        <p:attrNameLst>
                                          <p:attrName>style.visibility</p:attrName>
                                        </p:attrNameLst>
                                      </p:cBhvr>
                                      <p:to>
                                        <p:strVal val="visible"/>
                                      </p:to>
                                    </p:set>
                                    <p:anim calcmode="lin" valueType="num">
                                      <p:cBhvr>
                                        <p:cTn id="33" dur="500" fill="hold"/>
                                        <p:tgtEl>
                                          <p:spTgt spid="45099"/>
                                        </p:tgtEl>
                                        <p:attrNameLst>
                                          <p:attrName>ppt_w</p:attrName>
                                        </p:attrNameLst>
                                      </p:cBhvr>
                                      <p:tavLst>
                                        <p:tav tm="0">
                                          <p:val>
                                            <p:fltVal val="0"/>
                                          </p:val>
                                        </p:tav>
                                        <p:tav tm="100000">
                                          <p:val>
                                            <p:strVal val="#ppt_w"/>
                                          </p:val>
                                        </p:tav>
                                      </p:tavLst>
                                    </p:anim>
                                    <p:anim calcmode="lin" valueType="num">
                                      <p:cBhvr>
                                        <p:cTn id="34" dur="500" fill="hold"/>
                                        <p:tgtEl>
                                          <p:spTgt spid="45099"/>
                                        </p:tgtEl>
                                        <p:attrNameLst>
                                          <p:attrName>ppt_h</p:attrName>
                                        </p:attrNameLst>
                                      </p:cBhvr>
                                      <p:tavLst>
                                        <p:tav tm="0">
                                          <p:val>
                                            <p:fltVal val="0"/>
                                          </p:val>
                                        </p:tav>
                                        <p:tav tm="100000">
                                          <p:val>
                                            <p:strVal val="#ppt_h"/>
                                          </p:val>
                                        </p:tav>
                                      </p:tavLst>
                                    </p:anim>
                                    <p:animEffect transition="in" filter="fade">
                                      <p:cBhvr>
                                        <p:cTn id="35" dur="500"/>
                                        <p:tgtEl>
                                          <p:spTgt spid="45099"/>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8" fill="hold" nodeType="clickEffect">
                                  <p:stCondLst>
                                    <p:cond delay="0"/>
                                  </p:stCondLst>
                                  <p:childTnLst>
                                    <p:set>
                                      <p:cBhvr>
                                        <p:cTn id="39" dur="1" fill="hold">
                                          <p:stCondLst>
                                            <p:cond delay="0"/>
                                          </p:stCondLst>
                                        </p:cTn>
                                        <p:tgtEl>
                                          <p:spTgt spid="45095"/>
                                        </p:tgtEl>
                                        <p:attrNameLst>
                                          <p:attrName>style.visibility</p:attrName>
                                        </p:attrNameLst>
                                      </p:cBhvr>
                                      <p:to>
                                        <p:strVal val="visible"/>
                                      </p:to>
                                    </p:set>
                                    <p:animEffect transition="in" filter="wipe(left)">
                                      <p:cBhvr>
                                        <p:cTn id="40" dur="500"/>
                                        <p:tgtEl>
                                          <p:spTgt spid="45095"/>
                                        </p:tgtEl>
                                      </p:cBhvr>
                                    </p:animEffect>
                                  </p:childTnLst>
                                </p:cTn>
                              </p:par>
                              <p:par>
                                <p:cTn id="41" presetID="22" presetClass="entr" presetSubtype="8" fill="hold" nodeType="withEffect">
                                  <p:stCondLst>
                                    <p:cond delay="0"/>
                                  </p:stCondLst>
                                  <p:childTnLst>
                                    <p:set>
                                      <p:cBhvr>
                                        <p:cTn id="42" dur="1" fill="hold">
                                          <p:stCondLst>
                                            <p:cond delay="0"/>
                                          </p:stCondLst>
                                        </p:cTn>
                                        <p:tgtEl>
                                          <p:spTgt spid="45089"/>
                                        </p:tgtEl>
                                        <p:attrNameLst>
                                          <p:attrName>style.visibility</p:attrName>
                                        </p:attrNameLst>
                                      </p:cBhvr>
                                      <p:to>
                                        <p:strVal val="visible"/>
                                      </p:to>
                                    </p:set>
                                    <p:animEffect transition="in" filter="wipe(left)">
                                      <p:cBhvr>
                                        <p:cTn id="43" dur="500"/>
                                        <p:tgtEl>
                                          <p:spTgt spid="45089"/>
                                        </p:tgtEl>
                                      </p:cBhvr>
                                    </p:animEffect>
                                  </p:childTnLst>
                                </p:cTn>
                              </p:par>
                              <p:par>
                                <p:cTn id="44" presetID="22" presetClass="entr" presetSubtype="8" fill="hold" nodeType="withEffect">
                                  <p:stCondLst>
                                    <p:cond delay="0"/>
                                  </p:stCondLst>
                                  <p:childTnLst>
                                    <p:set>
                                      <p:cBhvr>
                                        <p:cTn id="45" dur="1" fill="hold">
                                          <p:stCondLst>
                                            <p:cond delay="0"/>
                                          </p:stCondLst>
                                        </p:cTn>
                                        <p:tgtEl>
                                          <p:spTgt spid="45088"/>
                                        </p:tgtEl>
                                        <p:attrNameLst>
                                          <p:attrName>style.visibility</p:attrName>
                                        </p:attrNameLst>
                                      </p:cBhvr>
                                      <p:to>
                                        <p:strVal val="visible"/>
                                      </p:to>
                                    </p:set>
                                    <p:animEffect transition="in" filter="wipe(left)">
                                      <p:cBhvr>
                                        <p:cTn id="46" dur="500"/>
                                        <p:tgtEl>
                                          <p:spTgt spid="45088"/>
                                        </p:tgtEl>
                                      </p:cBhvr>
                                    </p:animEffect>
                                  </p:childTnLst>
                                </p:cTn>
                              </p:par>
                              <p:par>
                                <p:cTn id="47" presetID="22" presetClass="entr" presetSubtype="8" fill="hold" nodeType="withEffect">
                                  <p:stCondLst>
                                    <p:cond delay="0"/>
                                  </p:stCondLst>
                                  <p:childTnLst>
                                    <p:set>
                                      <p:cBhvr>
                                        <p:cTn id="48" dur="1" fill="hold">
                                          <p:stCondLst>
                                            <p:cond delay="0"/>
                                          </p:stCondLst>
                                        </p:cTn>
                                        <p:tgtEl>
                                          <p:spTgt spid="45076"/>
                                        </p:tgtEl>
                                        <p:attrNameLst>
                                          <p:attrName>style.visibility</p:attrName>
                                        </p:attrNameLst>
                                      </p:cBhvr>
                                      <p:to>
                                        <p:strVal val="visible"/>
                                      </p:to>
                                    </p:set>
                                    <p:animEffect transition="in" filter="wipe(left)">
                                      <p:cBhvr>
                                        <p:cTn id="49" dur="500"/>
                                        <p:tgtEl>
                                          <p:spTgt spid="45076"/>
                                        </p:tgtEl>
                                      </p:cBhvr>
                                    </p:animEffect>
                                  </p:childTnLst>
                                </p:cTn>
                              </p:par>
                              <p:par>
                                <p:cTn id="50" presetID="22" presetClass="entr" presetSubtype="8" fill="hold" nodeType="withEffect">
                                  <p:stCondLst>
                                    <p:cond delay="0"/>
                                  </p:stCondLst>
                                  <p:childTnLst>
                                    <p:set>
                                      <p:cBhvr>
                                        <p:cTn id="51" dur="1" fill="hold">
                                          <p:stCondLst>
                                            <p:cond delay="0"/>
                                          </p:stCondLst>
                                        </p:cTn>
                                        <p:tgtEl>
                                          <p:spTgt spid="45094"/>
                                        </p:tgtEl>
                                        <p:attrNameLst>
                                          <p:attrName>style.visibility</p:attrName>
                                        </p:attrNameLst>
                                      </p:cBhvr>
                                      <p:to>
                                        <p:strVal val="visible"/>
                                      </p:to>
                                    </p:set>
                                    <p:animEffect transition="in" filter="wipe(left)">
                                      <p:cBhvr>
                                        <p:cTn id="52" dur="500"/>
                                        <p:tgtEl>
                                          <p:spTgt spid="45094"/>
                                        </p:tgtEl>
                                      </p:cBhvr>
                                    </p:animEffect>
                                  </p:childTnLst>
                                </p:cTn>
                              </p:par>
                              <p:par>
                                <p:cTn id="53" presetID="22" presetClass="entr" presetSubtype="8" fill="hold" nodeType="withEffect">
                                  <p:stCondLst>
                                    <p:cond delay="0"/>
                                  </p:stCondLst>
                                  <p:childTnLst>
                                    <p:set>
                                      <p:cBhvr>
                                        <p:cTn id="54" dur="1" fill="hold">
                                          <p:stCondLst>
                                            <p:cond delay="0"/>
                                          </p:stCondLst>
                                        </p:cTn>
                                        <p:tgtEl>
                                          <p:spTgt spid="45091"/>
                                        </p:tgtEl>
                                        <p:attrNameLst>
                                          <p:attrName>style.visibility</p:attrName>
                                        </p:attrNameLst>
                                      </p:cBhvr>
                                      <p:to>
                                        <p:strVal val="visible"/>
                                      </p:to>
                                    </p:set>
                                    <p:animEffect transition="in" filter="wipe(left)">
                                      <p:cBhvr>
                                        <p:cTn id="55" dur="500"/>
                                        <p:tgtEl>
                                          <p:spTgt spid="45091"/>
                                        </p:tgtEl>
                                      </p:cBhvr>
                                    </p:animEffect>
                                  </p:childTnLst>
                                </p:cTn>
                              </p:par>
                              <p:par>
                                <p:cTn id="56" presetID="22" presetClass="entr" presetSubtype="8" fill="hold" nodeType="withEffect">
                                  <p:stCondLst>
                                    <p:cond delay="0"/>
                                  </p:stCondLst>
                                  <p:childTnLst>
                                    <p:set>
                                      <p:cBhvr>
                                        <p:cTn id="57" dur="1" fill="hold">
                                          <p:stCondLst>
                                            <p:cond delay="0"/>
                                          </p:stCondLst>
                                        </p:cTn>
                                        <p:tgtEl>
                                          <p:spTgt spid="45087"/>
                                        </p:tgtEl>
                                        <p:attrNameLst>
                                          <p:attrName>style.visibility</p:attrName>
                                        </p:attrNameLst>
                                      </p:cBhvr>
                                      <p:to>
                                        <p:strVal val="visible"/>
                                      </p:to>
                                    </p:set>
                                    <p:animEffect transition="in" filter="wipe(left)">
                                      <p:cBhvr>
                                        <p:cTn id="58" dur="500"/>
                                        <p:tgtEl>
                                          <p:spTgt spid="45087"/>
                                        </p:tgtEl>
                                      </p:cBhvr>
                                    </p:animEffect>
                                  </p:childTnLst>
                                </p:cTn>
                              </p:par>
                              <p:par>
                                <p:cTn id="59" presetID="22" presetClass="entr" presetSubtype="8" fill="hold" nodeType="withEffect">
                                  <p:stCondLst>
                                    <p:cond delay="0"/>
                                  </p:stCondLst>
                                  <p:childTnLst>
                                    <p:set>
                                      <p:cBhvr>
                                        <p:cTn id="60" dur="1" fill="hold">
                                          <p:stCondLst>
                                            <p:cond delay="0"/>
                                          </p:stCondLst>
                                        </p:cTn>
                                        <p:tgtEl>
                                          <p:spTgt spid="45074"/>
                                        </p:tgtEl>
                                        <p:attrNameLst>
                                          <p:attrName>style.visibility</p:attrName>
                                        </p:attrNameLst>
                                      </p:cBhvr>
                                      <p:to>
                                        <p:strVal val="visible"/>
                                      </p:to>
                                    </p:set>
                                    <p:animEffect transition="in" filter="wipe(left)">
                                      <p:cBhvr>
                                        <p:cTn id="61" dur="500"/>
                                        <p:tgtEl>
                                          <p:spTgt spid="45074"/>
                                        </p:tgtEl>
                                      </p:cBhvr>
                                    </p:animEffect>
                                  </p:childTnLst>
                                </p:cTn>
                              </p:par>
                              <p:par>
                                <p:cTn id="62" presetID="22" presetClass="entr" presetSubtype="8" fill="hold" nodeType="withEffect">
                                  <p:stCondLst>
                                    <p:cond delay="0"/>
                                  </p:stCondLst>
                                  <p:childTnLst>
                                    <p:set>
                                      <p:cBhvr>
                                        <p:cTn id="63" dur="1" fill="hold">
                                          <p:stCondLst>
                                            <p:cond delay="0"/>
                                          </p:stCondLst>
                                        </p:cTn>
                                        <p:tgtEl>
                                          <p:spTgt spid="45070"/>
                                        </p:tgtEl>
                                        <p:attrNameLst>
                                          <p:attrName>style.visibility</p:attrName>
                                        </p:attrNameLst>
                                      </p:cBhvr>
                                      <p:to>
                                        <p:strVal val="visible"/>
                                      </p:to>
                                    </p:set>
                                    <p:animEffect transition="in" filter="wipe(left)">
                                      <p:cBhvr>
                                        <p:cTn id="64" dur="500"/>
                                        <p:tgtEl>
                                          <p:spTgt spid="45070"/>
                                        </p:tgtEl>
                                      </p:cBhvr>
                                    </p:animEffect>
                                  </p:childTnLst>
                                </p:cTn>
                              </p:par>
                              <p:par>
                                <p:cTn id="65" presetID="22" presetClass="entr" presetSubtype="8" fill="hold" nodeType="withEffect">
                                  <p:stCondLst>
                                    <p:cond delay="0"/>
                                  </p:stCondLst>
                                  <p:childTnLst>
                                    <p:set>
                                      <p:cBhvr>
                                        <p:cTn id="66" dur="1" fill="hold">
                                          <p:stCondLst>
                                            <p:cond delay="0"/>
                                          </p:stCondLst>
                                        </p:cTn>
                                        <p:tgtEl>
                                          <p:spTgt spid="45092"/>
                                        </p:tgtEl>
                                        <p:attrNameLst>
                                          <p:attrName>style.visibility</p:attrName>
                                        </p:attrNameLst>
                                      </p:cBhvr>
                                      <p:to>
                                        <p:strVal val="visible"/>
                                      </p:to>
                                    </p:set>
                                    <p:animEffect transition="in" filter="wipe(left)">
                                      <p:cBhvr>
                                        <p:cTn id="67" dur="500"/>
                                        <p:tgtEl>
                                          <p:spTgt spid="45092"/>
                                        </p:tgtEl>
                                      </p:cBhvr>
                                    </p:animEffect>
                                  </p:childTnLst>
                                </p:cTn>
                              </p:par>
                              <p:par>
                                <p:cTn id="68" presetID="22" presetClass="entr" presetSubtype="8" fill="hold" nodeType="withEffect">
                                  <p:stCondLst>
                                    <p:cond delay="0"/>
                                  </p:stCondLst>
                                  <p:childTnLst>
                                    <p:set>
                                      <p:cBhvr>
                                        <p:cTn id="69" dur="1" fill="hold">
                                          <p:stCondLst>
                                            <p:cond delay="0"/>
                                          </p:stCondLst>
                                        </p:cTn>
                                        <p:tgtEl>
                                          <p:spTgt spid="45097"/>
                                        </p:tgtEl>
                                        <p:attrNameLst>
                                          <p:attrName>style.visibility</p:attrName>
                                        </p:attrNameLst>
                                      </p:cBhvr>
                                      <p:to>
                                        <p:strVal val="visible"/>
                                      </p:to>
                                    </p:set>
                                    <p:animEffect transition="in" filter="wipe(left)">
                                      <p:cBhvr>
                                        <p:cTn id="70" dur="500"/>
                                        <p:tgtEl>
                                          <p:spTgt spid="450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71" grpId="0"/>
      <p:bldP spid="45078" grpId="0" animBg="1"/>
      <p:bldP spid="45098" grpId="0"/>
      <p:bldP spid="45098" grpId="1"/>
      <p:bldP spid="45099"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Rectangle 4">
            <a:extLst>
              <a:ext uri="{FF2B5EF4-FFF2-40B4-BE49-F238E27FC236}">
                <a16:creationId xmlns:a16="http://schemas.microsoft.com/office/drawing/2014/main" id="{94673E26-FEFB-A2ED-A401-781A21DAE3C7}"/>
              </a:ext>
            </a:extLst>
          </p:cNvPr>
          <p:cNvSpPr>
            <a:spLocks noGrp="1" noRot="1" noChangeArrowheads="1"/>
          </p:cNvSpPr>
          <p:nvPr>
            <p:ph type="title"/>
          </p:nvPr>
        </p:nvSpPr>
        <p:spPr/>
        <p:txBody>
          <a:bodyPr/>
          <a:lstStyle/>
          <a:p>
            <a:r>
              <a:rPr lang="en-GB" altLang="en-US"/>
              <a:t>Controlling water levels</a:t>
            </a:r>
            <a:endParaRPr lang="en-US" altLang="en-US"/>
          </a:p>
        </p:txBody>
      </p:sp>
      <p:sp>
        <p:nvSpPr>
          <p:cNvPr id="46085" name="Rectangle 5">
            <a:extLst>
              <a:ext uri="{FF2B5EF4-FFF2-40B4-BE49-F238E27FC236}">
                <a16:creationId xmlns:a16="http://schemas.microsoft.com/office/drawing/2014/main" id="{45ED49EB-0C01-B087-BD09-E36241BA8647}"/>
              </a:ext>
            </a:extLst>
          </p:cNvPr>
          <p:cNvSpPr>
            <a:spLocks noGrp="1" noChangeArrowheads="1"/>
          </p:cNvSpPr>
          <p:nvPr>
            <p:ph type="body" idx="1"/>
          </p:nvPr>
        </p:nvSpPr>
        <p:spPr/>
        <p:txBody>
          <a:bodyPr/>
          <a:lstStyle/>
          <a:p>
            <a:r>
              <a:rPr lang="en-GB" altLang="en-US"/>
              <a:t>The control of water levels is carried out by the KIDNEYS.</a:t>
            </a:r>
          </a:p>
          <a:p>
            <a:r>
              <a:rPr lang="en-GB" altLang="en-US"/>
              <a:t>It is closely linked to the excretion of urea.</a:t>
            </a:r>
          </a:p>
          <a:p>
            <a:r>
              <a:rPr lang="en-GB" altLang="en-US"/>
              <a:t>Urea is a waste product that is made when the LIVER breaks down proteins that are not needed by the body.</a:t>
            </a:r>
          </a:p>
          <a:p>
            <a:r>
              <a:rPr lang="en-GB" altLang="en-US"/>
              <a:t>Urea contains the element Nitrogen.</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46085">
                                            <p:txEl>
                                              <p:pRg st="0" end="0"/>
                                            </p:txEl>
                                          </p:spTgt>
                                        </p:tgtEl>
                                        <p:attrNameLst>
                                          <p:attrName>style.visibility</p:attrName>
                                        </p:attrNameLst>
                                      </p:cBhvr>
                                      <p:to>
                                        <p:strVal val="visible"/>
                                      </p:to>
                                    </p:set>
                                    <p:anim calcmode="lin" valueType="num">
                                      <p:cBhvr>
                                        <p:cTn id="7" dur="500" fill="hold"/>
                                        <p:tgtEl>
                                          <p:spTgt spid="4608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608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6085">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nodeType="clickEffect">
                                  <p:stCondLst>
                                    <p:cond delay="0"/>
                                  </p:stCondLst>
                                  <p:childTnLst>
                                    <p:set>
                                      <p:cBhvr>
                                        <p:cTn id="13" dur="1" fill="hold">
                                          <p:stCondLst>
                                            <p:cond delay="0"/>
                                          </p:stCondLst>
                                        </p:cTn>
                                        <p:tgtEl>
                                          <p:spTgt spid="46085">
                                            <p:txEl>
                                              <p:pRg st="1" end="1"/>
                                            </p:txEl>
                                          </p:spTgt>
                                        </p:tgtEl>
                                        <p:attrNameLst>
                                          <p:attrName>style.visibility</p:attrName>
                                        </p:attrNameLst>
                                      </p:cBhvr>
                                      <p:to>
                                        <p:strVal val="visible"/>
                                      </p:to>
                                    </p:set>
                                    <p:anim calcmode="lin" valueType="num">
                                      <p:cBhvr>
                                        <p:cTn id="14" dur="500" fill="hold"/>
                                        <p:tgtEl>
                                          <p:spTgt spid="4608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608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6085">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3" presetClass="entr" presetSubtype="0" fill="hold" nodeType="clickEffect">
                                  <p:stCondLst>
                                    <p:cond delay="0"/>
                                  </p:stCondLst>
                                  <p:childTnLst>
                                    <p:set>
                                      <p:cBhvr>
                                        <p:cTn id="20" dur="1" fill="hold">
                                          <p:stCondLst>
                                            <p:cond delay="0"/>
                                          </p:stCondLst>
                                        </p:cTn>
                                        <p:tgtEl>
                                          <p:spTgt spid="46085">
                                            <p:txEl>
                                              <p:pRg st="2" end="2"/>
                                            </p:txEl>
                                          </p:spTgt>
                                        </p:tgtEl>
                                        <p:attrNameLst>
                                          <p:attrName>style.visibility</p:attrName>
                                        </p:attrNameLst>
                                      </p:cBhvr>
                                      <p:to>
                                        <p:strVal val="visible"/>
                                      </p:to>
                                    </p:set>
                                    <p:anim calcmode="lin" valueType="num">
                                      <p:cBhvr>
                                        <p:cTn id="21" dur="500" fill="hold"/>
                                        <p:tgtEl>
                                          <p:spTgt spid="4608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608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6085">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3" presetClass="entr" presetSubtype="0" fill="hold" nodeType="clickEffect">
                                  <p:stCondLst>
                                    <p:cond delay="0"/>
                                  </p:stCondLst>
                                  <p:childTnLst>
                                    <p:set>
                                      <p:cBhvr>
                                        <p:cTn id="27" dur="1" fill="hold">
                                          <p:stCondLst>
                                            <p:cond delay="0"/>
                                          </p:stCondLst>
                                        </p:cTn>
                                        <p:tgtEl>
                                          <p:spTgt spid="46085">
                                            <p:txEl>
                                              <p:pRg st="3" end="3"/>
                                            </p:txEl>
                                          </p:spTgt>
                                        </p:tgtEl>
                                        <p:attrNameLst>
                                          <p:attrName>style.visibility</p:attrName>
                                        </p:attrNameLst>
                                      </p:cBhvr>
                                      <p:to>
                                        <p:strVal val="visible"/>
                                      </p:to>
                                    </p:set>
                                    <p:anim calcmode="lin" valueType="num">
                                      <p:cBhvr>
                                        <p:cTn id="28" dur="500" fill="hold"/>
                                        <p:tgtEl>
                                          <p:spTgt spid="4608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4608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4608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5"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FC75AB56-5302-858E-3F7F-0FFF8DB054C3}"/>
              </a:ext>
            </a:extLst>
          </p:cNvPr>
          <p:cNvSpPr>
            <a:spLocks noGrp="1" noRot="1" noChangeArrowheads="1"/>
          </p:cNvSpPr>
          <p:nvPr>
            <p:ph type="title"/>
          </p:nvPr>
        </p:nvSpPr>
        <p:spPr/>
        <p:txBody>
          <a:bodyPr/>
          <a:lstStyle/>
          <a:p>
            <a:r>
              <a:rPr lang="en-GB" altLang="en-US"/>
              <a:t>The kidneys</a:t>
            </a:r>
            <a:endParaRPr lang="en-US" altLang="en-US"/>
          </a:p>
        </p:txBody>
      </p:sp>
      <p:sp>
        <p:nvSpPr>
          <p:cNvPr id="66564" name="Text Box 4">
            <a:extLst>
              <a:ext uri="{FF2B5EF4-FFF2-40B4-BE49-F238E27FC236}">
                <a16:creationId xmlns:a16="http://schemas.microsoft.com/office/drawing/2014/main" id="{9CE18DE6-6461-E05B-6437-6EE88A8788BD}"/>
              </a:ext>
            </a:extLst>
          </p:cNvPr>
          <p:cNvSpPr txBox="1">
            <a:spLocks noChangeArrowheads="1"/>
          </p:cNvSpPr>
          <p:nvPr/>
        </p:nvSpPr>
        <p:spPr bwMode="auto">
          <a:xfrm>
            <a:off x="381000" y="1600200"/>
            <a:ext cx="5730875" cy="19272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2400">
                <a:latin typeface="Comic Sans MS" panose="030F0702030302020204" pitchFamily="66" charset="0"/>
              </a:rPr>
              <a:t>The kidneys “clean” the blood of waste products and control how much water is kept in the body. The waste products and water make up urine which is excreted via the ureter.</a:t>
            </a:r>
          </a:p>
        </p:txBody>
      </p:sp>
      <p:sp>
        <p:nvSpPr>
          <p:cNvPr id="66565" name="Text Box 5">
            <a:extLst>
              <a:ext uri="{FF2B5EF4-FFF2-40B4-BE49-F238E27FC236}">
                <a16:creationId xmlns:a16="http://schemas.microsoft.com/office/drawing/2014/main" id="{14D7C253-9655-6DB3-659B-1801BEB98053}"/>
              </a:ext>
            </a:extLst>
          </p:cNvPr>
          <p:cNvSpPr txBox="1">
            <a:spLocks noChangeArrowheads="1"/>
          </p:cNvSpPr>
          <p:nvPr/>
        </p:nvSpPr>
        <p:spPr bwMode="auto">
          <a:xfrm>
            <a:off x="3276600" y="4648200"/>
            <a:ext cx="5730875" cy="15621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2400">
                <a:latin typeface="Comic Sans MS" panose="030F0702030302020204" pitchFamily="66" charset="0"/>
              </a:rPr>
              <a:t>“Dirty” blood enters the kidney through the renal artery.  Then, several things happen to clean the blood...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nodeType="clickEffect">
                                  <p:stCondLst>
                                    <p:cond delay="0"/>
                                  </p:stCondLst>
                                  <p:childTnLst>
                                    <p:set>
                                      <p:cBhvr>
                                        <p:cTn id="6" dur="1" fill="hold">
                                          <p:stCondLst>
                                            <p:cond delay="0"/>
                                          </p:stCondLst>
                                        </p:cTn>
                                        <p:tgtEl>
                                          <p:spTgt spid="66564"/>
                                        </p:tgtEl>
                                        <p:attrNameLst>
                                          <p:attrName>style.visibility</p:attrName>
                                        </p:attrNameLst>
                                      </p:cBhvr>
                                      <p:to>
                                        <p:strVal val="visible"/>
                                      </p:to>
                                    </p:set>
                                    <p:animEffect transition="in" filter="box(out)">
                                      <p:cBhvr>
                                        <p:cTn id="7" dur="500"/>
                                        <p:tgtEl>
                                          <p:spTgt spid="66564"/>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nodeType="clickEffect">
                                  <p:stCondLst>
                                    <p:cond delay="0"/>
                                  </p:stCondLst>
                                  <p:childTnLst>
                                    <p:set>
                                      <p:cBhvr>
                                        <p:cTn id="11" dur="1" fill="hold">
                                          <p:stCondLst>
                                            <p:cond delay="0"/>
                                          </p:stCondLst>
                                        </p:cTn>
                                        <p:tgtEl>
                                          <p:spTgt spid="66565"/>
                                        </p:tgtEl>
                                        <p:attrNameLst>
                                          <p:attrName>style.visibility</p:attrName>
                                        </p:attrNameLst>
                                      </p:cBhvr>
                                      <p:to>
                                        <p:strVal val="visible"/>
                                      </p:to>
                                    </p:set>
                                    <p:animEffect transition="in" filter="box(out)">
                                      <p:cBhvr>
                                        <p:cTn id="12" dur="500"/>
                                        <p:tgtEl>
                                          <p:spTgt spid="66565"/>
                                        </p:tgtEl>
                                      </p:cBhvr>
                                    </p:animEffect>
                                  </p:childTnLst>
                                  <p:subTnLst>
                                    <p:audio>
                                      <p:cMediaNode>
                                        <p:cTn display="0" masterRel="sameClick">
                                          <p:stCondLst>
                                            <p:cond evt="begin" delay="0">
                                              <p:tn val="10"/>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4" grpId="0" animBg="1" autoUpdateAnimBg="0"/>
      <p:bldP spid="66565" grpId="0" animBg="1"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2">
            <a:extLst>
              <a:ext uri="{FF2B5EF4-FFF2-40B4-BE49-F238E27FC236}">
                <a16:creationId xmlns:a16="http://schemas.microsoft.com/office/drawing/2014/main" id="{9D361CD6-4CE6-33D9-9ADD-C4419E684886}"/>
              </a:ext>
            </a:extLst>
          </p:cNvPr>
          <p:cNvSpPr txBox="1">
            <a:spLocks noChangeArrowheads="1"/>
          </p:cNvSpPr>
          <p:nvPr/>
        </p:nvSpPr>
        <p:spPr bwMode="auto">
          <a:xfrm>
            <a:off x="3962400" y="1295400"/>
            <a:ext cx="46482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2400">
                <a:latin typeface="Comic Sans MS" panose="030F0702030302020204" pitchFamily="66" charset="0"/>
              </a:rPr>
              <a:t>Blood enters the tubule area in a capillary.</a:t>
            </a:r>
          </a:p>
        </p:txBody>
      </p:sp>
      <p:sp>
        <p:nvSpPr>
          <p:cNvPr id="47107" name="Text Box 3">
            <a:extLst>
              <a:ext uri="{FF2B5EF4-FFF2-40B4-BE49-F238E27FC236}">
                <a16:creationId xmlns:a16="http://schemas.microsoft.com/office/drawing/2014/main" id="{647C744C-6E8B-E70A-CA12-2C39326C9D28}"/>
              </a:ext>
            </a:extLst>
          </p:cNvPr>
          <p:cNvSpPr txBox="1">
            <a:spLocks noChangeArrowheads="1"/>
          </p:cNvSpPr>
          <p:nvPr/>
        </p:nvSpPr>
        <p:spPr bwMode="auto">
          <a:xfrm>
            <a:off x="3886200" y="2209800"/>
            <a:ext cx="46482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2400">
                <a:latin typeface="Comic Sans MS" panose="030F0702030302020204" pitchFamily="66" charset="0"/>
              </a:rPr>
              <a:t>The capillary forms a small “knot” near the kidney tubule.</a:t>
            </a:r>
          </a:p>
        </p:txBody>
      </p:sp>
      <p:sp>
        <p:nvSpPr>
          <p:cNvPr id="47108" name="Text Box 4">
            <a:extLst>
              <a:ext uri="{FF2B5EF4-FFF2-40B4-BE49-F238E27FC236}">
                <a16:creationId xmlns:a16="http://schemas.microsoft.com/office/drawing/2014/main" id="{4C0C9091-B1CB-BE53-82B3-16C299DB571A}"/>
              </a:ext>
            </a:extLst>
          </p:cNvPr>
          <p:cNvSpPr txBox="1">
            <a:spLocks noChangeArrowheads="1"/>
          </p:cNvSpPr>
          <p:nvPr/>
        </p:nvSpPr>
        <p:spPr bwMode="auto">
          <a:xfrm>
            <a:off x="3886200" y="3276600"/>
            <a:ext cx="46482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2400">
                <a:latin typeface="Comic Sans MS" panose="030F0702030302020204" pitchFamily="66" charset="0"/>
              </a:rPr>
              <a:t>The blood is filtered so all the small particles go into the tubule.</a:t>
            </a:r>
          </a:p>
        </p:txBody>
      </p:sp>
      <p:sp>
        <p:nvSpPr>
          <p:cNvPr id="47109" name="Text Box 5">
            <a:extLst>
              <a:ext uri="{FF2B5EF4-FFF2-40B4-BE49-F238E27FC236}">
                <a16:creationId xmlns:a16="http://schemas.microsoft.com/office/drawing/2014/main" id="{2D4F7ACE-68CD-7DB2-B543-3B025499CEC4}"/>
              </a:ext>
            </a:extLst>
          </p:cNvPr>
          <p:cNvSpPr txBox="1">
            <a:spLocks noChangeArrowheads="1"/>
          </p:cNvSpPr>
          <p:nvPr/>
        </p:nvSpPr>
        <p:spPr bwMode="auto">
          <a:xfrm>
            <a:off x="3886200" y="4724400"/>
            <a:ext cx="46482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2400">
                <a:latin typeface="Comic Sans MS" panose="030F0702030302020204" pitchFamily="66" charset="0"/>
              </a:rPr>
              <a:t>The capillary then carries on to run next to the tubule. </a:t>
            </a:r>
          </a:p>
        </p:txBody>
      </p:sp>
      <p:sp>
        <p:nvSpPr>
          <p:cNvPr id="47110" name="Text Box 6">
            <a:extLst>
              <a:ext uri="{FF2B5EF4-FFF2-40B4-BE49-F238E27FC236}">
                <a16:creationId xmlns:a16="http://schemas.microsoft.com/office/drawing/2014/main" id="{EC010919-EFEE-7EFC-7760-0710C0EC892D}"/>
              </a:ext>
            </a:extLst>
          </p:cNvPr>
          <p:cNvSpPr txBox="1">
            <a:spLocks noChangeArrowheads="1"/>
          </p:cNvSpPr>
          <p:nvPr/>
        </p:nvSpPr>
        <p:spPr bwMode="auto">
          <a:xfrm>
            <a:off x="3962400" y="685800"/>
            <a:ext cx="4648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2400" b="1" u="sng">
                <a:latin typeface="Comic Sans MS" panose="030F0702030302020204" pitchFamily="66" charset="0"/>
              </a:rPr>
              <a:t>1. Filtration</a:t>
            </a:r>
          </a:p>
        </p:txBody>
      </p:sp>
      <p:grpSp>
        <p:nvGrpSpPr>
          <p:cNvPr id="47111" name="Group 7">
            <a:extLst>
              <a:ext uri="{FF2B5EF4-FFF2-40B4-BE49-F238E27FC236}">
                <a16:creationId xmlns:a16="http://schemas.microsoft.com/office/drawing/2014/main" id="{02C60966-AD81-0C36-AEDA-726B463CC65C}"/>
              </a:ext>
            </a:extLst>
          </p:cNvPr>
          <p:cNvGrpSpPr>
            <a:grpSpLocks/>
          </p:cNvGrpSpPr>
          <p:nvPr/>
        </p:nvGrpSpPr>
        <p:grpSpPr bwMode="auto">
          <a:xfrm>
            <a:off x="598488" y="1143000"/>
            <a:ext cx="1143000" cy="4038600"/>
            <a:chOff x="384" y="1152"/>
            <a:chExt cx="720" cy="2544"/>
          </a:xfrm>
        </p:grpSpPr>
        <p:sp>
          <p:nvSpPr>
            <p:cNvPr id="47112" name="AutoShape 8">
              <a:extLst>
                <a:ext uri="{FF2B5EF4-FFF2-40B4-BE49-F238E27FC236}">
                  <a16:creationId xmlns:a16="http://schemas.microsoft.com/office/drawing/2014/main" id="{B7102004-52E7-4784-1A1F-E5F354810A13}"/>
                </a:ext>
              </a:extLst>
            </p:cNvPr>
            <p:cNvSpPr>
              <a:spLocks noChangeArrowheads="1"/>
            </p:cNvSpPr>
            <p:nvPr/>
          </p:nvSpPr>
          <p:spPr bwMode="auto">
            <a:xfrm>
              <a:off x="528" y="1872"/>
              <a:ext cx="384" cy="1824"/>
            </a:xfrm>
            <a:prstGeom prst="can">
              <a:avLst>
                <a:gd name="adj" fmla="val 39583"/>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7113" name="AutoShape 9">
              <a:extLst>
                <a:ext uri="{FF2B5EF4-FFF2-40B4-BE49-F238E27FC236}">
                  <a16:creationId xmlns:a16="http://schemas.microsoft.com/office/drawing/2014/main" id="{376F018F-912C-CA04-C993-3E79026EF023}"/>
                </a:ext>
              </a:extLst>
            </p:cNvPr>
            <p:cNvSpPr>
              <a:spLocks noChangeArrowheads="1"/>
            </p:cNvSpPr>
            <p:nvPr/>
          </p:nvSpPr>
          <p:spPr bwMode="auto">
            <a:xfrm rot="-10050304">
              <a:off x="384" y="1152"/>
              <a:ext cx="720" cy="913"/>
            </a:xfrm>
            <a:custGeom>
              <a:avLst/>
              <a:gdLst>
                <a:gd name="G0" fmla="+- 6184 0 0"/>
                <a:gd name="G1" fmla="+- 11371180 0 0"/>
                <a:gd name="G2" fmla="+- 0 0 11371180"/>
                <a:gd name="T0" fmla="*/ 0 256 1"/>
                <a:gd name="T1" fmla="*/ 180 256 1"/>
                <a:gd name="G3" fmla="+- 11371180 T0 T1"/>
                <a:gd name="T2" fmla="*/ 0 256 1"/>
                <a:gd name="T3" fmla="*/ 90 256 1"/>
                <a:gd name="G4" fmla="+- 11371180 T2 T3"/>
                <a:gd name="G5" fmla="*/ G4 2 1"/>
                <a:gd name="T4" fmla="*/ 90 256 1"/>
                <a:gd name="T5" fmla="*/ 0 256 1"/>
                <a:gd name="G6" fmla="+- 11371180 T4 T5"/>
                <a:gd name="G7" fmla="*/ G6 2 1"/>
                <a:gd name="G8" fmla="abs 113711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6184"/>
                <a:gd name="G18" fmla="*/ 6184 1 2"/>
                <a:gd name="G19" fmla="+- G18 5400 0"/>
                <a:gd name="G20" fmla="cos G19 11371180"/>
                <a:gd name="G21" fmla="sin G19 11371180"/>
                <a:gd name="G22" fmla="+- G20 10800 0"/>
                <a:gd name="G23" fmla="+- G21 10800 0"/>
                <a:gd name="G24" fmla="+- 10800 0 G20"/>
                <a:gd name="G25" fmla="+- 6184 10800 0"/>
                <a:gd name="G26" fmla="?: G9 G17 G25"/>
                <a:gd name="G27" fmla="?: G9 0 21600"/>
                <a:gd name="G28" fmla="cos 10800 11371180"/>
                <a:gd name="G29" fmla="sin 10800 11371180"/>
                <a:gd name="G30" fmla="sin 6184 11371180"/>
                <a:gd name="G31" fmla="+- G28 10800 0"/>
                <a:gd name="G32" fmla="+- G29 10800 0"/>
                <a:gd name="G33" fmla="+- G30 10800 0"/>
                <a:gd name="G34" fmla="?: G4 0 G31"/>
                <a:gd name="G35" fmla="?: 11371180 G34 0"/>
                <a:gd name="G36" fmla="?: G6 G35 G31"/>
                <a:gd name="G37" fmla="+- 21600 0 G36"/>
                <a:gd name="G38" fmla="?: G4 0 G33"/>
                <a:gd name="G39" fmla="?: 11371180 G38 G32"/>
                <a:gd name="G40" fmla="?: G6 G39 0"/>
                <a:gd name="G41" fmla="?: G4 G32 21600"/>
                <a:gd name="G42" fmla="?: G6 G41 G33"/>
                <a:gd name="T12" fmla="*/ 10800 w 21600"/>
                <a:gd name="T13" fmla="*/ 0 h 21600"/>
                <a:gd name="T14" fmla="*/ 2362 w 21600"/>
                <a:gd name="T15" fmla="*/ 11759 h 21600"/>
                <a:gd name="T16" fmla="*/ 10800 w 21600"/>
                <a:gd name="T17" fmla="*/ 4616 h 21600"/>
                <a:gd name="T18" fmla="*/ 19238 w 21600"/>
                <a:gd name="T19" fmla="*/ 11759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4655" y="11498"/>
                  </a:moveTo>
                  <a:cubicBezTo>
                    <a:pt x="4629" y="11266"/>
                    <a:pt x="4616" y="11033"/>
                    <a:pt x="4616" y="10800"/>
                  </a:cubicBezTo>
                  <a:cubicBezTo>
                    <a:pt x="4616" y="7384"/>
                    <a:pt x="7384" y="4616"/>
                    <a:pt x="10800" y="4616"/>
                  </a:cubicBezTo>
                  <a:cubicBezTo>
                    <a:pt x="14215" y="4616"/>
                    <a:pt x="16984" y="7384"/>
                    <a:pt x="16984" y="10800"/>
                  </a:cubicBezTo>
                  <a:cubicBezTo>
                    <a:pt x="16984" y="11033"/>
                    <a:pt x="16970" y="11266"/>
                    <a:pt x="16944" y="11498"/>
                  </a:cubicBezTo>
                  <a:lnTo>
                    <a:pt x="21530" y="12020"/>
                  </a:lnTo>
                  <a:cubicBezTo>
                    <a:pt x="21576" y="11615"/>
                    <a:pt x="21600" y="11207"/>
                    <a:pt x="21600" y="10800"/>
                  </a:cubicBezTo>
                  <a:cubicBezTo>
                    <a:pt x="21600" y="4835"/>
                    <a:pt x="16764" y="0"/>
                    <a:pt x="10800" y="0"/>
                  </a:cubicBezTo>
                  <a:cubicBezTo>
                    <a:pt x="4835" y="0"/>
                    <a:pt x="0" y="4835"/>
                    <a:pt x="0" y="10800"/>
                  </a:cubicBezTo>
                  <a:cubicBezTo>
                    <a:pt x="0" y="11207"/>
                    <a:pt x="23" y="11615"/>
                    <a:pt x="69" y="12020"/>
                  </a:cubicBezTo>
                  <a:close/>
                </a:path>
              </a:pathLst>
            </a:cu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7114" name="Oval 10">
              <a:extLst>
                <a:ext uri="{FF2B5EF4-FFF2-40B4-BE49-F238E27FC236}">
                  <a16:creationId xmlns:a16="http://schemas.microsoft.com/office/drawing/2014/main" id="{D50714E1-FB0C-9D61-23C6-3E4ADFAF675C}"/>
                </a:ext>
              </a:extLst>
            </p:cNvPr>
            <p:cNvSpPr>
              <a:spLocks noChangeArrowheads="1"/>
            </p:cNvSpPr>
            <p:nvPr/>
          </p:nvSpPr>
          <p:spPr bwMode="auto">
            <a:xfrm>
              <a:off x="528" y="1872"/>
              <a:ext cx="384" cy="240"/>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47115" name="Freeform 11">
            <a:extLst>
              <a:ext uri="{FF2B5EF4-FFF2-40B4-BE49-F238E27FC236}">
                <a16:creationId xmlns:a16="http://schemas.microsoft.com/office/drawing/2014/main" id="{12DDC4A1-27AE-A35B-B4A2-66CDB52A0F93}"/>
              </a:ext>
            </a:extLst>
          </p:cNvPr>
          <p:cNvSpPr>
            <a:spLocks/>
          </p:cNvSpPr>
          <p:nvPr/>
        </p:nvSpPr>
        <p:spPr bwMode="auto">
          <a:xfrm rot="1524676">
            <a:off x="827088" y="1752600"/>
            <a:ext cx="609600" cy="457200"/>
          </a:xfrm>
          <a:custGeom>
            <a:avLst/>
            <a:gdLst>
              <a:gd name="T0" fmla="*/ 249 w 512"/>
              <a:gd name="T1" fmla="*/ 133 h 314"/>
              <a:gd name="T2" fmla="*/ 148 w 512"/>
              <a:gd name="T3" fmla="*/ 86 h 314"/>
              <a:gd name="T4" fmla="*/ 194 w 512"/>
              <a:gd name="T5" fmla="*/ 117 h 314"/>
              <a:gd name="T6" fmla="*/ 280 w 512"/>
              <a:gd name="T7" fmla="*/ 63 h 314"/>
              <a:gd name="T8" fmla="*/ 249 w 512"/>
              <a:gd name="T9" fmla="*/ 109 h 314"/>
              <a:gd name="T10" fmla="*/ 210 w 512"/>
              <a:gd name="T11" fmla="*/ 47 h 314"/>
              <a:gd name="T12" fmla="*/ 179 w 512"/>
              <a:gd name="T13" fmla="*/ 109 h 314"/>
              <a:gd name="T14" fmla="*/ 413 w 512"/>
              <a:gd name="T15" fmla="*/ 47 h 314"/>
              <a:gd name="T16" fmla="*/ 218 w 512"/>
              <a:gd name="T17" fmla="*/ 203 h 314"/>
              <a:gd name="T18" fmla="*/ 218 w 512"/>
              <a:gd name="T19" fmla="*/ 211 h 314"/>
              <a:gd name="T20" fmla="*/ 358 w 512"/>
              <a:gd name="T21" fmla="*/ 148 h 314"/>
              <a:gd name="T22" fmla="*/ 327 w 512"/>
              <a:gd name="T23" fmla="*/ 141 h 314"/>
              <a:gd name="T24" fmla="*/ 171 w 512"/>
              <a:gd name="T25" fmla="*/ 141 h 314"/>
              <a:gd name="T26" fmla="*/ 218 w 512"/>
              <a:gd name="T27" fmla="*/ 109 h 314"/>
              <a:gd name="T28" fmla="*/ 163 w 512"/>
              <a:gd name="T29" fmla="*/ 203 h 314"/>
              <a:gd name="T30" fmla="*/ 288 w 512"/>
              <a:gd name="T31" fmla="*/ 187 h 314"/>
              <a:gd name="T32" fmla="*/ 335 w 512"/>
              <a:gd name="T33" fmla="*/ 187 h 314"/>
              <a:gd name="T34" fmla="*/ 288 w 512"/>
              <a:gd name="T35" fmla="*/ 265 h 314"/>
              <a:gd name="T36" fmla="*/ 257 w 512"/>
              <a:gd name="T37" fmla="*/ 312 h 314"/>
              <a:gd name="T38" fmla="*/ 343 w 512"/>
              <a:gd name="T39" fmla="*/ 164 h 314"/>
              <a:gd name="T40" fmla="*/ 202 w 512"/>
              <a:gd name="T41" fmla="*/ 234 h 314"/>
              <a:gd name="T42" fmla="*/ 265 w 512"/>
              <a:gd name="T43" fmla="*/ 148 h 314"/>
              <a:gd name="T44" fmla="*/ 101 w 512"/>
              <a:gd name="T45" fmla="*/ 133 h 314"/>
              <a:gd name="T46" fmla="*/ 46 w 512"/>
              <a:gd name="T47" fmla="*/ 226 h 314"/>
              <a:gd name="T48" fmla="*/ 85 w 512"/>
              <a:gd name="T49" fmla="*/ 211 h 314"/>
              <a:gd name="T50" fmla="*/ 194 w 512"/>
              <a:gd name="T51" fmla="*/ 78 h 314"/>
              <a:gd name="T52" fmla="*/ 93 w 512"/>
              <a:gd name="T53" fmla="*/ 94 h 314"/>
              <a:gd name="T54" fmla="*/ 194 w 512"/>
              <a:gd name="T55" fmla="*/ 133 h 314"/>
              <a:gd name="T56" fmla="*/ 148 w 512"/>
              <a:gd name="T57" fmla="*/ 242 h 314"/>
              <a:gd name="T58" fmla="*/ 233 w 512"/>
              <a:gd name="T59" fmla="*/ 187 h 314"/>
              <a:gd name="T60" fmla="*/ 358 w 512"/>
              <a:gd name="T61" fmla="*/ 226 h 314"/>
              <a:gd name="T62" fmla="*/ 389 w 512"/>
              <a:gd name="T63" fmla="*/ 156 h 314"/>
              <a:gd name="T64" fmla="*/ 374 w 512"/>
              <a:gd name="T65" fmla="*/ 141 h 314"/>
              <a:gd name="T66" fmla="*/ 319 w 512"/>
              <a:gd name="T67" fmla="*/ 141 h 314"/>
              <a:gd name="T68" fmla="*/ 428 w 512"/>
              <a:gd name="T69" fmla="*/ 94 h 314"/>
              <a:gd name="T70" fmla="*/ 272 w 512"/>
              <a:gd name="T71" fmla="*/ 133 h 314"/>
              <a:gd name="T72" fmla="*/ 288 w 512"/>
              <a:gd name="T73" fmla="*/ 133 h 314"/>
              <a:gd name="T74" fmla="*/ 288 w 512"/>
              <a:gd name="T75" fmla="*/ 71 h 314"/>
              <a:gd name="T76" fmla="*/ 124 w 512"/>
              <a:gd name="T77" fmla="*/ 78 h 314"/>
              <a:gd name="T78" fmla="*/ 109 w 512"/>
              <a:gd name="T79" fmla="*/ 156 h 314"/>
              <a:gd name="T80" fmla="*/ 70 w 512"/>
              <a:gd name="T81" fmla="*/ 219 h 314"/>
              <a:gd name="T82" fmla="*/ 31 w 512"/>
              <a:gd name="T83" fmla="*/ 187 h 314"/>
              <a:gd name="T84" fmla="*/ 93 w 512"/>
              <a:gd name="T85" fmla="*/ 133 h 314"/>
              <a:gd name="T86" fmla="*/ 78 w 512"/>
              <a:gd name="T87" fmla="*/ 172 h 314"/>
              <a:gd name="T88" fmla="*/ 156 w 512"/>
              <a:gd name="T89" fmla="*/ 141 h 314"/>
              <a:gd name="T90" fmla="*/ 374 w 512"/>
              <a:gd name="T91" fmla="*/ 86 h 314"/>
              <a:gd name="T92" fmla="*/ 327 w 512"/>
              <a:gd name="T93" fmla="*/ 125 h 314"/>
              <a:gd name="T94" fmla="*/ 397 w 512"/>
              <a:gd name="T95" fmla="*/ 141 h 314"/>
              <a:gd name="T96" fmla="*/ 241 w 512"/>
              <a:gd name="T97" fmla="*/ 203 h 314"/>
              <a:gd name="T98" fmla="*/ 218 w 512"/>
              <a:gd name="T99" fmla="*/ 250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12" h="314">
                <a:moveTo>
                  <a:pt x="194" y="0"/>
                </a:moveTo>
                <a:cubicBezTo>
                  <a:pt x="206" y="47"/>
                  <a:pt x="208" y="105"/>
                  <a:pt x="249" y="133"/>
                </a:cubicBezTo>
                <a:cubicBezTo>
                  <a:pt x="294" y="121"/>
                  <a:pt x="299" y="118"/>
                  <a:pt x="272" y="78"/>
                </a:cubicBezTo>
                <a:cubicBezTo>
                  <a:pt x="231" y="81"/>
                  <a:pt x="188" y="77"/>
                  <a:pt x="148" y="86"/>
                </a:cubicBezTo>
                <a:cubicBezTo>
                  <a:pt x="139" y="88"/>
                  <a:pt x="124" y="104"/>
                  <a:pt x="132" y="109"/>
                </a:cubicBezTo>
                <a:cubicBezTo>
                  <a:pt x="149" y="121"/>
                  <a:pt x="173" y="114"/>
                  <a:pt x="194" y="117"/>
                </a:cubicBezTo>
                <a:cubicBezTo>
                  <a:pt x="206" y="113"/>
                  <a:pt x="259" y="99"/>
                  <a:pt x="272" y="86"/>
                </a:cubicBezTo>
                <a:cubicBezTo>
                  <a:pt x="278" y="80"/>
                  <a:pt x="287" y="67"/>
                  <a:pt x="280" y="63"/>
                </a:cubicBezTo>
                <a:cubicBezTo>
                  <a:pt x="272" y="59"/>
                  <a:pt x="265" y="73"/>
                  <a:pt x="257" y="78"/>
                </a:cubicBezTo>
                <a:cubicBezTo>
                  <a:pt x="254" y="88"/>
                  <a:pt x="249" y="98"/>
                  <a:pt x="249" y="109"/>
                </a:cubicBezTo>
                <a:cubicBezTo>
                  <a:pt x="249" y="117"/>
                  <a:pt x="257" y="141"/>
                  <a:pt x="257" y="133"/>
                </a:cubicBezTo>
                <a:cubicBezTo>
                  <a:pt x="257" y="94"/>
                  <a:pt x="240" y="68"/>
                  <a:pt x="210" y="47"/>
                </a:cubicBezTo>
                <a:cubicBezTo>
                  <a:pt x="200" y="50"/>
                  <a:pt x="187" y="48"/>
                  <a:pt x="179" y="55"/>
                </a:cubicBezTo>
                <a:cubicBezTo>
                  <a:pt x="168" y="64"/>
                  <a:pt x="169" y="102"/>
                  <a:pt x="179" y="109"/>
                </a:cubicBezTo>
                <a:cubicBezTo>
                  <a:pt x="192" y="118"/>
                  <a:pt x="210" y="114"/>
                  <a:pt x="226" y="117"/>
                </a:cubicBezTo>
                <a:cubicBezTo>
                  <a:pt x="343" y="106"/>
                  <a:pt x="382" y="139"/>
                  <a:pt x="413" y="47"/>
                </a:cubicBezTo>
                <a:cubicBezTo>
                  <a:pt x="314" y="33"/>
                  <a:pt x="304" y="56"/>
                  <a:pt x="233" y="125"/>
                </a:cubicBezTo>
                <a:cubicBezTo>
                  <a:pt x="228" y="151"/>
                  <a:pt x="223" y="177"/>
                  <a:pt x="218" y="203"/>
                </a:cubicBezTo>
                <a:cubicBezTo>
                  <a:pt x="199" y="307"/>
                  <a:pt x="176" y="314"/>
                  <a:pt x="226" y="281"/>
                </a:cubicBezTo>
                <a:cubicBezTo>
                  <a:pt x="223" y="258"/>
                  <a:pt x="209" y="233"/>
                  <a:pt x="218" y="211"/>
                </a:cubicBezTo>
                <a:cubicBezTo>
                  <a:pt x="231" y="180"/>
                  <a:pt x="333" y="181"/>
                  <a:pt x="343" y="180"/>
                </a:cubicBezTo>
                <a:cubicBezTo>
                  <a:pt x="348" y="169"/>
                  <a:pt x="367" y="155"/>
                  <a:pt x="358" y="148"/>
                </a:cubicBezTo>
                <a:cubicBezTo>
                  <a:pt x="348" y="140"/>
                  <a:pt x="235" y="186"/>
                  <a:pt x="319" y="164"/>
                </a:cubicBezTo>
                <a:cubicBezTo>
                  <a:pt x="322" y="156"/>
                  <a:pt x="331" y="148"/>
                  <a:pt x="327" y="141"/>
                </a:cubicBezTo>
                <a:cubicBezTo>
                  <a:pt x="323" y="134"/>
                  <a:pt x="312" y="133"/>
                  <a:pt x="304" y="133"/>
                </a:cubicBezTo>
                <a:cubicBezTo>
                  <a:pt x="260" y="133"/>
                  <a:pt x="215" y="138"/>
                  <a:pt x="171" y="141"/>
                </a:cubicBezTo>
                <a:cubicBezTo>
                  <a:pt x="153" y="194"/>
                  <a:pt x="161" y="191"/>
                  <a:pt x="210" y="172"/>
                </a:cubicBezTo>
                <a:cubicBezTo>
                  <a:pt x="215" y="165"/>
                  <a:pt x="261" y="122"/>
                  <a:pt x="218" y="109"/>
                </a:cubicBezTo>
                <a:cubicBezTo>
                  <a:pt x="205" y="105"/>
                  <a:pt x="192" y="120"/>
                  <a:pt x="179" y="125"/>
                </a:cubicBezTo>
                <a:cubicBezTo>
                  <a:pt x="163" y="156"/>
                  <a:pt x="153" y="169"/>
                  <a:pt x="163" y="203"/>
                </a:cubicBezTo>
                <a:cubicBezTo>
                  <a:pt x="322" y="178"/>
                  <a:pt x="276" y="215"/>
                  <a:pt x="335" y="156"/>
                </a:cubicBezTo>
                <a:cubicBezTo>
                  <a:pt x="297" y="138"/>
                  <a:pt x="270" y="134"/>
                  <a:pt x="288" y="187"/>
                </a:cubicBezTo>
                <a:cubicBezTo>
                  <a:pt x="311" y="185"/>
                  <a:pt x="335" y="180"/>
                  <a:pt x="358" y="180"/>
                </a:cubicBezTo>
                <a:cubicBezTo>
                  <a:pt x="366" y="180"/>
                  <a:pt x="338" y="180"/>
                  <a:pt x="335" y="187"/>
                </a:cubicBezTo>
                <a:cubicBezTo>
                  <a:pt x="331" y="197"/>
                  <a:pt x="340" y="208"/>
                  <a:pt x="343" y="219"/>
                </a:cubicBezTo>
                <a:cubicBezTo>
                  <a:pt x="332" y="250"/>
                  <a:pt x="319" y="256"/>
                  <a:pt x="288" y="265"/>
                </a:cubicBezTo>
                <a:cubicBezTo>
                  <a:pt x="235" y="249"/>
                  <a:pt x="238" y="216"/>
                  <a:pt x="280" y="187"/>
                </a:cubicBezTo>
                <a:cubicBezTo>
                  <a:pt x="296" y="250"/>
                  <a:pt x="302" y="267"/>
                  <a:pt x="257" y="312"/>
                </a:cubicBezTo>
                <a:cubicBezTo>
                  <a:pt x="247" y="307"/>
                  <a:pt x="229" y="308"/>
                  <a:pt x="226" y="297"/>
                </a:cubicBezTo>
                <a:cubicBezTo>
                  <a:pt x="198" y="206"/>
                  <a:pt x="293" y="197"/>
                  <a:pt x="343" y="164"/>
                </a:cubicBezTo>
                <a:cubicBezTo>
                  <a:pt x="424" y="192"/>
                  <a:pt x="262" y="239"/>
                  <a:pt x="241" y="250"/>
                </a:cubicBezTo>
                <a:cubicBezTo>
                  <a:pt x="228" y="245"/>
                  <a:pt x="208" y="247"/>
                  <a:pt x="202" y="234"/>
                </a:cubicBezTo>
                <a:cubicBezTo>
                  <a:pt x="193" y="215"/>
                  <a:pt x="243" y="184"/>
                  <a:pt x="249" y="180"/>
                </a:cubicBezTo>
                <a:cubicBezTo>
                  <a:pt x="254" y="169"/>
                  <a:pt x="271" y="158"/>
                  <a:pt x="265" y="148"/>
                </a:cubicBezTo>
                <a:cubicBezTo>
                  <a:pt x="258" y="137"/>
                  <a:pt x="239" y="142"/>
                  <a:pt x="226" y="141"/>
                </a:cubicBezTo>
                <a:cubicBezTo>
                  <a:pt x="184" y="137"/>
                  <a:pt x="143" y="136"/>
                  <a:pt x="101" y="133"/>
                </a:cubicBezTo>
                <a:cubicBezTo>
                  <a:pt x="56" y="125"/>
                  <a:pt x="27" y="115"/>
                  <a:pt x="0" y="156"/>
                </a:cubicBezTo>
                <a:cubicBezTo>
                  <a:pt x="7" y="195"/>
                  <a:pt x="7" y="214"/>
                  <a:pt x="46" y="226"/>
                </a:cubicBezTo>
                <a:cubicBezTo>
                  <a:pt x="109" y="221"/>
                  <a:pt x="151" y="238"/>
                  <a:pt x="171" y="180"/>
                </a:cubicBezTo>
                <a:cubicBezTo>
                  <a:pt x="122" y="163"/>
                  <a:pt x="108" y="166"/>
                  <a:pt x="85" y="211"/>
                </a:cubicBezTo>
                <a:cubicBezTo>
                  <a:pt x="73" y="294"/>
                  <a:pt x="75" y="286"/>
                  <a:pt x="156" y="265"/>
                </a:cubicBezTo>
                <a:cubicBezTo>
                  <a:pt x="192" y="121"/>
                  <a:pt x="182" y="183"/>
                  <a:pt x="194" y="78"/>
                </a:cubicBezTo>
                <a:cubicBezTo>
                  <a:pt x="189" y="68"/>
                  <a:pt x="190" y="49"/>
                  <a:pt x="179" y="47"/>
                </a:cubicBezTo>
                <a:cubicBezTo>
                  <a:pt x="127" y="37"/>
                  <a:pt x="116" y="64"/>
                  <a:pt x="93" y="94"/>
                </a:cubicBezTo>
                <a:cubicBezTo>
                  <a:pt x="98" y="110"/>
                  <a:pt x="96" y="130"/>
                  <a:pt x="109" y="141"/>
                </a:cubicBezTo>
                <a:cubicBezTo>
                  <a:pt x="135" y="164"/>
                  <a:pt x="171" y="142"/>
                  <a:pt x="194" y="133"/>
                </a:cubicBezTo>
                <a:cubicBezTo>
                  <a:pt x="210" y="85"/>
                  <a:pt x="229" y="54"/>
                  <a:pt x="163" y="71"/>
                </a:cubicBezTo>
                <a:cubicBezTo>
                  <a:pt x="124" y="110"/>
                  <a:pt x="113" y="194"/>
                  <a:pt x="148" y="242"/>
                </a:cubicBezTo>
                <a:cubicBezTo>
                  <a:pt x="160" y="259"/>
                  <a:pt x="189" y="247"/>
                  <a:pt x="210" y="250"/>
                </a:cubicBezTo>
                <a:cubicBezTo>
                  <a:pt x="218" y="229"/>
                  <a:pt x="217" y="203"/>
                  <a:pt x="233" y="187"/>
                </a:cubicBezTo>
                <a:cubicBezTo>
                  <a:pt x="240" y="180"/>
                  <a:pt x="240" y="207"/>
                  <a:pt x="249" y="211"/>
                </a:cubicBezTo>
                <a:cubicBezTo>
                  <a:pt x="259" y="216"/>
                  <a:pt x="356" y="226"/>
                  <a:pt x="358" y="226"/>
                </a:cubicBezTo>
                <a:cubicBezTo>
                  <a:pt x="420" y="219"/>
                  <a:pt x="432" y="221"/>
                  <a:pt x="452" y="164"/>
                </a:cubicBezTo>
                <a:cubicBezTo>
                  <a:pt x="431" y="161"/>
                  <a:pt x="410" y="155"/>
                  <a:pt x="389" y="156"/>
                </a:cubicBezTo>
                <a:cubicBezTo>
                  <a:pt x="301" y="161"/>
                  <a:pt x="255" y="176"/>
                  <a:pt x="335" y="203"/>
                </a:cubicBezTo>
                <a:cubicBezTo>
                  <a:pt x="343" y="195"/>
                  <a:pt x="385" y="163"/>
                  <a:pt x="374" y="141"/>
                </a:cubicBezTo>
                <a:cubicBezTo>
                  <a:pt x="369" y="131"/>
                  <a:pt x="353" y="130"/>
                  <a:pt x="343" y="125"/>
                </a:cubicBezTo>
                <a:cubicBezTo>
                  <a:pt x="335" y="130"/>
                  <a:pt x="314" y="133"/>
                  <a:pt x="319" y="141"/>
                </a:cubicBezTo>
                <a:cubicBezTo>
                  <a:pt x="347" y="188"/>
                  <a:pt x="459" y="150"/>
                  <a:pt x="475" y="148"/>
                </a:cubicBezTo>
                <a:cubicBezTo>
                  <a:pt x="512" y="94"/>
                  <a:pt x="480" y="102"/>
                  <a:pt x="428" y="94"/>
                </a:cubicBezTo>
                <a:cubicBezTo>
                  <a:pt x="392" y="99"/>
                  <a:pt x="354" y="98"/>
                  <a:pt x="319" y="109"/>
                </a:cubicBezTo>
                <a:cubicBezTo>
                  <a:pt x="302" y="114"/>
                  <a:pt x="289" y="127"/>
                  <a:pt x="272" y="133"/>
                </a:cubicBezTo>
                <a:cubicBezTo>
                  <a:pt x="270" y="141"/>
                  <a:pt x="257" y="156"/>
                  <a:pt x="265" y="156"/>
                </a:cubicBezTo>
                <a:cubicBezTo>
                  <a:pt x="276" y="156"/>
                  <a:pt x="283" y="142"/>
                  <a:pt x="288" y="133"/>
                </a:cubicBezTo>
                <a:cubicBezTo>
                  <a:pt x="293" y="124"/>
                  <a:pt x="293" y="112"/>
                  <a:pt x="296" y="102"/>
                </a:cubicBezTo>
                <a:cubicBezTo>
                  <a:pt x="293" y="92"/>
                  <a:pt x="298" y="74"/>
                  <a:pt x="288" y="71"/>
                </a:cubicBezTo>
                <a:cubicBezTo>
                  <a:pt x="265" y="63"/>
                  <a:pt x="226" y="78"/>
                  <a:pt x="202" y="86"/>
                </a:cubicBezTo>
                <a:cubicBezTo>
                  <a:pt x="169" y="75"/>
                  <a:pt x="159" y="70"/>
                  <a:pt x="124" y="78"/>
                </a:cubicBezTo>
                <a:cubicBezTo>
                  <a:pt x="133" y="115"/>
                  <a:pt x="143" y="128"/>
                  <a:pt x="179" y="141"/>
                </a:cubicBezTo>
                <a:cubicBezTo>
                  <a:pt x="156" y="148"/>
                  <a:pt x="129" y="143"/>
                  <a:pt x="109" y="156"/>
                </a:cubicBezTo>
                <a:cubicBezTo>
                  <a:pt x="99" y="162"/>
                  <a:pt x="99" y="177"/>
                  <a:pt x="93" y="187"/>
                </a:cubicBezTo>
                <a:cubicBezTo>
                  <a:pt x="86" y="198"/>
                  <a:pt x="78" y="208"/>
                  <a:pt x="70" y="219"/>
                </a:cubicBezTo>
                <a:cubicBezTo>
                  <a:pt x="69" y="216"/>
                  <a:pt x="60" y="164"/>
                  <a:pt x="46" y="164"/>
                </a:cubicBezTo>
                <a:cubicBezTo>
                  <a:pt x="37" y="164"/>
                  <a:pt x="36" y="179"/>
                  <a:pt x="31" y="187"/>
                </a:cubicBezTo>
                <a:cubicBezTo>
                  <a:pt x="36" y="195"/>
                  <a:pt x="38" y="215"/>
                  <a:pt x="46" y="211"/>
                </a:cubicBezTo>
                <a:cubicBezTo>
                  <a:pt x="61" y="204"/>
                  <a:pt x="84" y="151"/>
                  <a:pt x="93" y="133"/>
                </a:cubicBezTo>
                <a:cubicBezTo>
                  <a:pt x="78" y="128"/>
                  <a:pt x="46" y="108"/>
                  <a:pt x="54" y="156"/>
                </a:cubicBezTo>
                <a:cubicBezTo>
                  <a:pt x="56" y="165"/>
                  <a:pt x="70" y="167"/>
                  <a:pt x="78" y="172"/>
                </a:cubicBezTo>
                <a:cubicBezTo>
                  <a:pt x="96" y="169"/>
                  <a:pt x="115" y="171"/>
                  <a:pt x="132" y="164"/>
                </a:cubicBezTo>
                <a:cubicBezTo>
                  <a:pt x="142" y="160"/>
                  <a:pt x="147" y="147"/>
                  <a:pt x="156" y="141"/>
                </a:cubicBezTo>
                <a:cubicBezTo>
                  <a:pt x="163" y="137"/>
                  <a:pt x="171" y="136"/>
                  <a:pt x="179" y="133"/>
                </a:cubicBezTo>
                <a:cubicBezTo>
                  <a:pt x="246" y="200"/>
                  <a:pt x="330" y="149"/>
                  <a:pt x="374" y="86"/>
                </a:cubicBezTo>
                <a:cubicBezTo>
                  <a:pt x="340" y="64"/>
                  <a:pt x="325" y="59"/>
                  <a:pt x="311" y="102"/>
                </a:cubicBezTo>
                <a:cubicBezTo>
                  <a:pt x="316" y="110"/>
                  <a:pt x="319" y="121"/>
                  <a:pt x="327" y="125"/>
                </a:cubicBezTo>
                <a:cubicBezTo>
                  <a:pt x="341" y="132"/>
                  <a:pt x="359" y="129"/>
                  <a:pt x="374" y="133"/>
                </a:cubicBezTo>
                <a:cubicBezTo>
                  <a:pt x="382" y="135"/>
                  <a:pt x="405" y="141"/>
                  <a:pt x="397" y="141"/>
                </a:cubicBezTo>
                <a:cubicBezTo>
                  <a:pt x="384" y="141"/>
                  <a:pt x="371" y="136"/>
                  <a:pt x="358" y="133"/>
                </a:cubicBezTo>
                <a:cubicBezTo>
                  <a:pt x="314" y="155"/>
                  <a:pt x="281" y="176"/>
                  <a:pt x="241" y="203"/>
                </a:cubicBezTo>
                <a:cubicBezTo>
                  <a:pt x="251" y="206"/>
                  <a:pt x="265" y="203"/>
                  <a:pt x="272" y="211"/>
                </a:cubicBezTo>
                <a:cubicBezTo>
                  <a:pt x="292" y="237"/>
                  <a:pt x="231" y="250"/>
                  <a:pt x="218" y="250"/>
                </a:cubicBezTo>
              </a:path>
            </a:pathLst>
          </a:custGeom>
          <a:noFill/>
          <a:ln w="381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7116" name="AutoShape 12">
            <a:extLst>
              <a:ext uri="{FF2B5EF4-FFF2-40B4-BE49-F238E27FC236}">
                <a16:creationId xmlns:a16="http://schemas.microsoft.com/office/drawing/2014/main" id="{9E505EDF-1851-2A53-A671-DB4354BDCC4A}"/>
              </a:ext>
            </a:extLst>
          </p:cNvPr>
          <p:cNvSpPr>
            <a:spLocks noChangeArrowheads="1"/>
          </p:cNvSpPr>
          <p:nvPr/>
        </p:nvSpPr>
        <p:spPr bwMode="auto">
          <a:xfrm rot="-1389574">
            <a:off x="600075" y="471488"/>
            <a:ext cx="152400" cy="1447800"/>
          </a:xfrm>
          <a:prstGeom prst="can">
            <a:avLst>
              <a:gd name="adj" fmla="val 147910"/>
            </a:avLst>
          </a:prstGeom>
          <a:solidFill>
            <a:srgbClr val="FF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7117" name="AutoShape 13">
            <a:extLst>
              <a:ext uri="{FF2B5EF4-FFF2-40B4-BE49-F238E27FC236}">
                <a16:creationId xmlns:a16="http://schemas.microsoft.com/office/drawing/2014/main" id="{5A30B899-1F7D-DC58-3BBC-CEAACE87B8B6}"/>
              </a:ext>
            </a:extLst>
          </p:cNvPr>
          <p:cNvSpPr>
            <a:spLocks noChangeArrowheads="1"/>
          </p:cNvSpPr>
          <p:nvPr/>
        </p:nvSpPr>
        <p:spPr bwMode="auto">
          <a:xfrm>
            <a:off x="979488" y="2133600"/>
            <a:ext cx="228600" cy="1143000"/>
          </a:xfrm>
          <a:prstGeom prst="downArrow">
            <a:avLst>
              <a:gd name="adj1" fmla="val 50000"/>
              <a:gd name="adj2" fmla="val 125000"/>
            </a:avLst>
          </a:prstGeom>
          <a:solidFill>
            <a:srgbClr val="33CC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47118" name="Group 14">
            <a:extLst>
              <a:ext uri="{FF2B5EF4-FFF2-40B4-BE49-F238E27FC236}">
                <a16:creationId xmlns:a16="http://schemas.microsoft.com/office/drawing/2014/main" id="{6A902F33-6678-1C24-CB2D-2CC31F5CC09F}"/>
              </a:ext>
            </a:extLst>
          </p:cNvPr>
          <p:cNvGrpSpPr>
            <a:grpSpLocks/>
          </p:cNvGrpSpPr>
          <p:nvPr/>
        </p:nvGrpSpPr>
        <p:grpSpPr bwMode="auto">
          <a:xfrm>
            <a:off x="1284288" y="2133600"/>
            <a:ext cx="793750" cy="2973388"/>
            <a:chOff x="809" y="1344"/>
            <a:chExt cx="500" cy="1873"/>
          </a:xfrm>
        </p:grpSpPr>
        <p:sp>
          <p:nvSpPr>
            <p:cNvPr id="47119" name="AutoShape 15">
              <a:extLst>
                <a:ext uri="{FF2B5EF4-FFF2-40B4-BE49-F238E27FC236}">
                  <a16:creationId xmlns:a16="http://schemas.microsoft.com/office/drawing/2014/main" id="{B03D4FAF-BE3D-1813-9B02-C34AA7138744}"/>
                </a:ext>
              </a:extLst>
            </p:cNvPr>
            <p:cNvSpPr>
              <a:spLocks noChangeArrowheads="1"/>
            </p:cNvSpPr>
            <p:nvPr/>
          </p:nvSpPr>
          <p:spPr bwMode="auto">
            <a:xfrm rot="-3964620">
              <a:off x="1001" y="1152"/>
              <a:ext cx="96" cy="480"/>
            </a:xfrm>
            <a:prstGeom prst="can">
              <a:avLst>
                <a:gd name="adj" fmla="val 77847"/>
              </a:avLst>
            </a:prstGeom>
            <a:solidFill>
              <a:srgbClr val="FF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7120" name="AutoShape 16">
              <a:extLst>
                <a:ext uri="{FF2B5EF4-FFF2-40B4-BE49-F238E27FC236}">
                  <a16:creationId xmlns:a16="http://schemas.microsoft.com/office/drawing/2014/main" id="{ED8B1E42-09C2-9B0B-16F6-280870227532}"/>
                </a:ext>
              </a:extLst>
            </p:cNvPr>
            <p:cNvSpPr>
              <a:spLocks noChangeArrowheads="1"/>
            </p:cNvSpPr>
            <p:nvPr/>
          </p:nvSpPr>
          <p:spPr bwMode="auto">
            <a:xfrm rot="27779">
              <a:off x="1104" y="1440"/>
              <a:ext cx="205" cy="1777"/>
            </a:xfrm>
            <a:prstGeom prst="can">
              <a:avLst>
                <a:gd name="adj" fmla="val 134961"/>
              </a:avLst>
            </a:prstGeom>
            <a:solidFill>
              <a:srgbClr val="FF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47106"/>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nodeType="afterEffect">
                                  <p:stCondLst>
                                    <p:cond delay="0"/>
                                  </p:stCondLst>
                                  <p:childTnLst>
                                    <p:set>
                                      <p:cBhvr>
                                        <p:cTn id="9" dur="1" fill="hold">
                                          <p:stCondLst>
                                            <p:cond delay="499"/>
                                          </p:stCondLst>
                                        </p:cTn>
                                        <p:tgtEl>
                                          <p:spTgt spid="47116"/>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nodeType="clickEffect">
                                  <p:stCondLst>
                                    <p:cond delay="0"/>
                                  </p:stCondLst>
                                  <p:childTnLst>
                                    <p:set>
                                      <p:cBhvr>
                                        <p:cTn id="13" dur="1" fill="hold">
                                          <p:stCondLst>
                                            <p:cond delay="499"/>
                                          </p:stCondLst>
                                        </p:cTn>
                                        <p:tgtEl>
                                          <p:spTgt spid="47107"/>
                                        </p:tgtEl>
                                        <p:attrNameLst>
                                          <p:attrName>style.visibility</p:attrName>
                                        </p:attrNameLst>
                                      </p:cBhvr>
                                      <p:to>
                                        <p:strVal val="visible"/>
                                      </p:to>
                                    </p:set>
                                  </p:childTnLst>
                                </p:cTn>
                              </p:par>
                            </p:childTnLst>
                          </p:cTn>
                        </p:par>
                        <p:par>
                          <p:cTn id="14" fill="hold" nodeType="afterGroup">
                            <p:stCondLst>
                              <p:cond delay="500"/>
                            </p:stCondLst>
                            <p:childTnLst>
                              <p:par>
                                <p:cTn id="15" presetID="1" presetClass="entr" presetSubtype="0" fill="hold" nodeType="afterEffect">
                                  <p:stCondLst>
                                    <p:cond delay="0"/>
                                  </p:stCondLst>
                                  <p:childTnLst>
                                    <p:set>
                                      <p:cBhvr>
                                        <p:cTn id="16" dur="1" fill="hold">
                                          <p:stCondLst>
                                            <p:cond delay="499"/>
                                          </p:stCondLst>
                                        </p:cTn>
                                        <p:tgtEl>
                                          <p:spTgt spid="47115"/>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499"/>
                                          </p:stCondLst>
                                        </p:cTn>
                                        <p:tgtEl>
                                          <p:spTgt spid="47108"/>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1" fill="hold" nodeType="clickEffect">
                                  <p:stCondLst>
                                    <p:cond delay="0"/>
                                  </p:stCondLst>
                                  <p:childTnLst>
                                    <p:set>
                                      <p:cBhvr>
                                        <p:cTn id="24" dur="1" fill="hold">
                                          <p:stCondLst>
                                            <p:cond delay="0"/>
                                          </p:stCondLst>
                                        </p:cTn>
                                        <p:tgtEl>
                                          <p:spTgt spid="47117"/>
                                        </p:tgtEl>
                                        <p:attrNameLst>
                                          <p:attrName>style.visibility</p:attrName>
                                        </p:attrNameLst>
                                      </p:cBhvr>
                                      <p:to>
                                        <p:strVal val="visible"/>
                                      </p:to>
                                    </p:set>
                                    <p:animEffect transition="in" filter="wipe(up)">
                                      <p:cBhvr>
                                        <p:cTn id="25" dur="500"/>
                                        <p:tgtEl>
                                          <p:spTgt spid="47117"/>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 presetClass="entr" presetSubtype="0" fill="hold" nodeType="clickEffect">
                                  <p:stCondLst>
                                    <p:cond delay="0"/>
                                  </p:stCondLst>
                                  <p:childTnLst>
                                    <p:set>
                                      <p:cBhvr>
                                        <p:cTn id="29" dur="1" fill="hold">
                                          <p:stCondLst>
                                            <p:cond delay="499"/>
                                          </p:stCondLst>
                                        </p:cTn>
                                        <p:tgtEl>
                                          <p:spTgt spid="47109"/>
                                        </p:tgtEl>
                                        <p:attrNameLst>
                                          <p:attrName>style.visibility</p:attrName>
                                        </p:attrNameLst>
                                      </p:cBhvr>
                                      <p:to>
                                        <p:strVal val="visible"/>
                                      </p:to>
                                    </p:set>
                                  </p:childTnLst>
                                </p:cTn>
                              </p:par>
                            </p:childTnLst>
                          </p:cTn>
                        </p:par>
                        <p:par>
                          <p:cTn id="30" fill="hold" nodeType="afterGroup">
                            <p:stCondLst>
                              <p:cond delay="500"/>
                            </p:stCondLst>
                            <p:childTnLst>
                              <p:par>
                                <p:cTn id="31" presetID="18" presetClass="entr" presetSubtype="6" fill="hold" nodeType="afterEffect">
                                  <p:stCondLst>
                                    <p:cond delay="0"/>
                                  </p:stCondLst>
                                  <p:childTnLst>
                                    <p:set>
                                      <p:cBhvr>
                                        <p:cTn id="32" dur="1" fill="hold">
                                          <p:stCondLst>
                                            <p:cond delay="0"/>
                                          </p:stCondLst>
                                        </p:cTn>
                                        <p:tgtEl>
                                          <p:spTgt spid="47118"/>
                                        </p:tgtEl>
                                        <p:attrNameLst>
                                          <p:attrName>style.visibility</p:attrName>
                                        </p:attrNameLst>
                                      </p:cBhvr>
                                      <p:to>
                                        <p:strVal val="visible"/>
                                      </p:to>
                                    </p:set>
                                    <p:animEffect transition="in" filter="strips(downRight)">
                                      <p:cBhvr>
                                        <p:cTn id="33" dur="500"/>
                                        <p:tgtEl>
                                          <p:spTgt spid="471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autoUpdateAnimBg="0"/>
      <p:bldP spid="47107" grpId="0" autoUpdateAnimBg="0"/>
      <p:bldP spid="47108" grpId="0" autoUpdateAnimBg="0"/>
      <p:bldP spid="47109"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AutoShape 2">
            <a:extLst>
              <a:ext uri="{FF2B5EF4-FFF2-40B4-BE49-F238E27FC236}">
                <a16:creationId xmlns:a16="http://schemas.microsoft.com/office/drawing/2014/main" id="{CFAC71D8-F596-9DD9-5B2A-1C336098BBE8}"/>
              </a:ext>
            </a:extLst>
          </p:cNvPr>
          <p:cNvSpPr>
            <a:spLocks noChangeArrowheads="1"/>
          </p:cNvSpPr>
          <p:nvPr/>
        </p:nvSpPr>
        <p:spPr bwMode="auto">
          <a:xfrm>
            <a:off x="762000" y="2209800"/>
            <a:ext cx="696913" cy="3200400"/>
          </a:xfrm>
          <a:prstGeom prst="can">
            <a:avLst>
              <a:gd name="adj" fmla="val 38269"/>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131" name="AutoShape 3">
            <a:extLst>
              <a:ext uri="{FF2B5EF4-FFF2-40B4-BE49-F238E27FC236}">
                <a16:creationId xmlns:a16="http://schemas.microsoft.com/office/drawing/2014/main" id="{29B294F5-75EC-EA09-9D7C-2F0EB606B4FD}"/>
              </a:ext>
            </a:extLst>
          </p:cNvPr>
          <p:cNvSpPr>
            <a:spLocks noChangeArrowheads="1"/>
          </p:cNvSpPr>
          <p:nvPr/>
        </p:nvSpPr>
        <p:spPr bwMode="auto">
          <a:xfrm rot="27779">
            <a:off x="1827213" y="2287588"/>
            <a:ext cx="762000" cy="3048000"/>
          </a:xfrm>
          <a:prstGeom prst="can">
            <a:avLst>
              <a:gd name="adj" fmla="val 62278"/>
            </a:avLst>
          </a:prstGeom>
          <a:solidFill>
            <a:srgbClr val="FF0000">
              <a:alpha val="5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132" name="Text Box 4">
            <a:extLst>
              <a:ext uri="{FF2B5EF4-FFF2-40B4-BE49-F238E27FC236}">
                <a16:creationId xmlns:a16="http://schemas.microsoft.com/office/drawing/2014/main" id="{5C0222FE-DCC6-60D9-E0DA-C58A1DBA05CA}"/>
              </a:ext>
            </a:extLst>
          </p:cNvPr>
          <p:cNvSpPr txBox="1">
            <a:spLocks noChangeArrowheads="1"/>
          </p:cNvSpPr>
          <p:nvPr/>
        </p:nvSpPr>
        <p:spPr bwMode="auto">
          <a:xfrm>
            <a:off x="3962400" y="1295400"/>
            <a:ext cx="4648200" cy="301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2400">
                <a:latin typeface="Comic Sans MS" panose="030F0702030302020204" pitchFamily="66" charset="0"/>
              </a:rPr>
              <a:t>The kidney tubule now contains lots of blood components including: </a:t>
            </a:r>
          </a:p>
          <a:p>
            <a:pPr eaLnBrk="0" hangingPunct="0"/>
            <a:endParaRPr lang="en-US" altLang="en-US" sz="2400">
              <a:latin typeface="Comic Sans MS" panose="030F0702030302020204" pitchFamily="66" charset="0"/>
            </a:endParaRPr>
          </a:p>
          <a:p>
            <a:pPr eaLnBrk="0" hangingPunct="0"/>
            <a:r>
              <a:rPr lang="en-US" altLang="en-US" sz="2400">
                <a:latin typeface="Comic Sans MS" panose="030F0702030302020204" pitchFamily="66" charset="0"/>
              </a:rPr>
              <a:t>Glucose:		</a:t>
            </a:r>
          </a:p>
          <a:p>
            <a:pPr eaLnBrk="0" hangingPunct="0"/>
            <a:r>
              <a:rPr lang="en-US" altLang="en-US" sz="2400">
                <a:latin typeface="Comic Sans MS" panose="030F0702030302020204" pitchFamily="66" charset="0"/>
              </a:rPr>
              <a:t>Ions:</a:t>
            </a:r>
          </a:p>
          <a:p>
            <a:pPr eaLnBrk="0" hangingPunct="0"/>
            <a:r>
              <a:rPr lang="en-US" altLang="en-US" sz="2400">
                <a:latin typeface="Comic Sans MS" panose="030F0702030302020204" pitchFamily="66" charset="0"/>
              </a:rPr>
              <a:t>Water:</a:t>
            </a:r>
          </a:p>
          <a:p>
            <a:pPr eaLnBrk="0" hangingPunct="0"/>
            <a:r>
              <a:rPr lang="en-US" altLang="en-US" sz="2400">
                <a:latin typeface="Comic Sans MS" panose="030F0702030302020204" pitchFamily="66" charset="0"/>
              </a:rPr>
              <a:t>Urea:</a:t>
            </a:r>
          </a:p>
        </p:txBody>
      </p:sp>
      <p:sp>
        <p:nvSpPr>
          <p:cNvPr id="48133" name="AutoShape 5">
            <a:extLst>
              <a:ext uri="{FF2B5EF4-FFF2-40B4-BE49-F238E27FC236}">
                <a16:creationId xmlns:a16="http://schemas.microsoft.com/office/drawing/2014/main" id="{3FA919E7-2551-62CA-FA78-52AEAA0A7571}"/>
              </a:ext>
            </a:extLst>
          </p:cNvPr>
          <p:cNvSpPr>
            <a:spLocks noChangeArrowheads="1"/>
          </p:cNvSpPr>
          <p:nvPr/>
        </p:nvSpPr>
        <p:spPr bwMode="auto">
          <a:xfrm>
            <a:off x="5486400" y="2895600"/>
            <a:ext cx="228600" cy="228600"/>
          </a:xfrm>
          <a:prstGeom prst="sun">
            <a:avLst>
              <a:gd name="adj"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134" name="AutoShape 6">
            <a:extLst>
              <a:ext uri="{FF2B5EF4-FFF2-40B4-BE49-F238E27FC236}">
                <a16:creationId xmlns:a16="http://schemas.microsoft.com/office/drawing/2014/main" id="{0B6D6314-454C-C1CB-70F7-AE5AAB9BCF5C}"/>
              </a:ext>
            </a:extLst>
          </p:cNvPr>
          <p:cNvSpPr>
            <a:spLocks noChangeArrowheads="1"/>
          </p:cNvSpPr>
          <p:nvPr/>
        </p:nvSpPr>
        <p:spPr bwMode="auto">
          <a:xfrm>
            <a:off x="5486400" y="3200400"/>
            <a:ext cx="228600" cy="228600"/>
          </a:xfrm>
          <a:prstGeom prst="star4">
            <a:avLst>
              <a:gd name="adj" fmla="val 12500"/>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135" name="AutoShape 7">
            <a:extLst>
              <a:ext uri="{FF2B5EF4-FFF2-40B4-BE49-F238E27FC236}">
                <a16:creationId xmlns:a16="http://schemas.microsoft.com/office/drawing/2014/main" id="{F862ACFF-1DD4-3C9F-1C03-81CEEA9CC318}"/>
              </a:ext>
            </a:extLst>
          </p:cNvPr>
          <p:cNvSpPr>
            <a:spLocks noChangeArrowheads="1"/>
          </p:cNvSpPr>
          <p:nvPr/>
        </p:nvSpPr>
        <p:spPr bwMode="auto">
          <a:xfrm>
            <a:off x="5410200" y="3657600"/>
            <a:ext cx="304800" cy="152400"/>
          </a:xfrm>
          <a:prstGeom prst="doubleWave">
            <a:avLst>
              <a:gd name="adj1" fmla="val 10319"/>
              <a:gd name="adj2" fmla="val -3644"/>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136" name="AutoShape 8">
            <a:extLst>
              <a:ext uri="{FF2B5EF4-FFF2-40B4-BE49-F238E27FC236}">
                <a16:creationId xmlns:a16="http://schemas.microsoft.com/office/drawing/2014/main" id="{D6F1AFFF-21B5-AAA0-8D02-697AE0CFB94E}"/>
              </a:ext>
            </a:extLst>
          </p:cNvPr>
          <p:cNvSpPr>
            <a:spLocks noChangeArrowheads="1"/>
          </p:cNvSpPr>
          <p:nvPr/>
        </p:nvSpPr>
        <p:spPr bwMode="auto">
          <a:xfrm>
            <a:off x="5410200" y="4038600"/>
            <a:ext cx="381000" cy="152400"/>
          </a:xfrm>
          <a:prstGeom prst="star32">
            <a:avLst>
              <a:gd name="adj" fmla="val 37500"/>
            </a:avLst>
          </a:prstGeom>
          <a:solidFill>
            <a:srgbClr val="000000"/>
          </a:solidFill>
          <a:ln w="9525">
            <a:solidFill>
              <a:srgbClr val="96969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48137" name="Group 9">
            <a:extLst>
              <a:ext uri="{FF2B5EF4-FFF2-40B4-BE49-F238E27FC236}">
                <a16:creationId xmlns:a16="http://schemas.microsoft.com/office/drawing/2014/main" id="{7807C271-09F4-CC72-DD51-D9BB2B8ABC71}"/>
              </a:ext>
            </a:extLst>
          </p:cNvPr>
          <p:cNvGrpSpPr>
            <a:grpSpLocks/>
          </p:cNvGrpSpPr>
          <p:nvPr/>
        </p:nvGrpSpPr>
        <p:grpSpPr bwMode="auto">
          <a:xfrm>
            <a:off x="762000" y="2514600"/>
            <a:ext cx="609600" cy="2286000"/>
            <a:chOff x="480" y="1584"/>
            <a:chExt cx="384" cy="1440"/>
          </a:xfrm>
        </p:grpSpPr>
        <p:sp>
          <p:nvSpPr>
            <p:cNvPr id="48138" name="AutoShape 10">
              <a:extLst>
                <a:ext uri="{FF2B5EF4-FFF2-40B4-BE49-F238E27FC236}">
                  <a16:creationId xmlns:a16="http://schemas.microsoft.com/office/drawing/2014/main" id="{EFDC7E1F-3675-628E-6F09-1E8A32A39899}"/>
                </a:ext>
              </a:extLst>
            </p:cNvPr>
            <p:cNvSpPr>
              <a:spLocks noChangeArrowheads="1"/>
            </p:cNvSpPr>
            <p:nvPr/>
          </p:nvSpPr>
          <p:spPr bwMode="auto">
            <a:xfrm>
              <a:off x="576" y="2928"/>
              <a:ext cx="192" cy="96"/>
            </a:xfrm>
            <a:prstGeom prst="doubleWave">
              <a:avLst>
                <a:gd name="adj1" fmla="val 10319"/>
                <a:gd name="adj2" fmla="val -3644"/>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139" name="AutoShape 11">
              <a:extLst>
                <a:ext uri="{FF2B5EF4-FFF2-40B4-BE49-F238E27FC236}">
                  <a16:creationId xmlns:a16="http://schemas.microsoft.com/office/drawing/2014/main" id="{0C006008-0B9A-1F60-F6F0-451C71D31C5E}"/>
                </a:ext>
              </a:extLst>
            </p:cNvPr>
            <p:cNvSpPr>
              <a:spLocks noChangeArrowheads="1"/>
            </p:cNvSpPr>
            <p:nvPr/>
          </p:nvSpPr>
          <p:spPr bwMode="auto">
            <a:xfrm>
              <a:off x="480" y="2064"/>
              <a:ext cx="192" cy="96"/>
            </a:xfrm>
            <a:prstGeom prst="doubleWave">
              <a:avLst>
                <a:gd name="adj1" fmla="val 10319"/>
                <a:gd name="adj2" fmla="val -3644"/>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140" name="AutoShape 12">
              <a:extLst>
                <a:ext uri="{FF2B5EF4-FFF2-40B4-BE49-F238E27FC236}">
                  <a16:creationId xmlns:a16="http://schemas.microsoft.com/office/drawing/2014/main" id="{30E467AD-D69B-9008-AABF-D068F6C2F1FA}"/>
                </a:ext>
              </a:extLst>
            </p:cNvPr>
            <p:cNvSpPr>
              <a:spLocks noChangeArrowheads="1"/>
            </p:cNvSpPr>
            <p:nvPr/>
          </p:nvSpPr>
          <p:spPr bwMode="auto">
            <a:xfrm>
              <a:off x="672" y="2448"/>
              <a:ext cx="192" cy="96"/>
            </a:xfrm>
            <a:prstGeom prst="doubleWave">
              <a:avLst>
                <a:gd name="adj1" fmla="val 10319"/>
                <a:gd name="adj2" fmla="val -3644"/>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141" name="AutoShape 13">
              <a:extLst>
                <a:ext uri="{FF2B5EF4-FFF2-40B4-BE49-F238E27FC236}">
                  <a16:creationId xmlns:a16="http://schemas.microsoft.com/office/drawing/2014/main" id="{4E65604C-A23F-3F75-55B4-1A3D4EDA7710}"/>
                </a:ext>
              </a:extLst>
            </p:cNvPr>
            <p:cNvSpPr>
              <a:spLocks noChangeArrowheads="1"/>
            </p:cNvSpPr>
            <p:nvPr/>
          </p:nvSpPr>
          <p:spPr bwMode="auto">
            <a:xfrm>
              <a:off x="576" y="1584"/>
              <a:ext cx="192" cy="96"/>
            </a:xfrm>
            <a:prstGeom prst="doubleWave">
              <a:avLst>
                <a:gd name="adj1" fmla="val 10319"/>
                <a:gd name="adj2" fmla="val -3644"/>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48142" name="Group 14">
            <a:extLst>
              <a:ext uri="{FF2B5EF4-FFF2-40B4-BE49-F238E27FC236}">
                <a16:creationId xmlns:a16="http://schemas.microsoft.com/office/drawing/2014/main" id="{30FE8492-5054-2B3A-F926-468EF2A2C5AA}"/>
              </a:ext>
            </a:extLst>
          </p:cNvPr>
          <p:cNvGrpSpPr>
            <a:grpSpLocks/>
          </p:cNvGrpSpPr>
          <p:nvPr/>
        </p:nvGrpSpPr>
        <p:grpSpPr bwMode="auto">
          <a:xfrm>
            <a:off x="762000" y="2819400"/>
            <a:ext cx="609600" cy="2514600"/>
            <a:chOff x="480" y="1776"/>
            <a:chExt cx="384" cy="1584"/>
          </a:xfrm>
        </p:grpSpPr>
        <p:sp>
          <p:nvSpPr>
            <p:cNvPr id="48143" name="AutoShape 15">
              <a:extLst>
                <a:ext uri="{FF2B5EF4-FFF2-40B4-BE49-F238E27FC236}">
                  <a16:creationId xmlns:a16="http://schemas.microsoft.com/office/drawing/2014/main" id="{9EC3CB76-D644-0615-B914-82CA5BC708EA}"/>
                </a:ext>
              </a:extLst>
            </p:cNvPr>
            <p:cNvSpPr>
              <a:spLocks noChangeArrowheads="1"/>
            </p:cNvSpPr>
            <p:nvPr/>
          </p:nvSpPr>
          <p:spPr bwMode="auto">
            <a:xfrm>
              <a:off x="528" y="1776"/>
              <a:ext cx="144" cy="144"/>
            </a:xfrm>
            <a:prstGeom prst="sun">
              <a:avLst>
                <a:gd name="adj"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144" name="AutoShape 16">
              <a:extLst>
                <a:ext uri="{FF2B5EF4-FFF2-40B4-BE49-F238E27FC236}">
                  <a16:creationId xmlns:a16="http://schemas.microsoft.com/office/drawing/2014/main" id="{501E3893-AD92-6C7E-6C02-3A2DAF85CB08}"/>
                </a:ext>
              </a:extLst>
            </p:cNvPr>
            <p:cNvSpPr>
              <a:spLocks noChangeArrowheads="1"/>
            </p:cNvSpPr>
            <p:nvPr/>
          </p:nvSpPr>
          <p:spPr bwMode="auto">
            <a:xfrm>
              <a:off x="672" y="2160"/>
              <a:ext cx="144" cy="144"/>
            </a:xfrm>
            <a:prstGeom prst="sun">
              <a:avLst>
                <a:gd name="adj"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145" name="AutoShape 17">
              <a:extLst>
                <a:ext uri="{FF2B5EF4-FFF2-40B4-BE49-F238E27FC236}">
                  <a16:creationId xmlns:a16="http://schemas.microsoft.com/office/drawing/2014/main" id="{65FC7C4D-6258-9FBF-40A5-00FCD52AF630}"/>
                </a:ext>
              </a:extLst>
            </p:cNvPr>
            <p:cNvSpPr>
              <a:spLocks noChangeArrowheads="1"/>
            </p:cNvSpPr>
            <p:nvPr/>
          </p:nvSpPr>
          <p:spPr bwMode="auto">
            <a:xfrm>
              <a:off x="480" y="3216"/>
              <a:ext cx="144" cy="144"/>
            </a:xfrm>
            <a:prstGeom prst="sun">
              <a:avLst>
                <a:gd name="adj"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146" name="AutoShape 18">
              <a:extLst>
                <a:ext uri="{FF2B5EF4-FFF2-40B4-BE49-F238E27FC236}">
                  <a16:creationId xmlns:a16="http://schemas.microsoft.com/office/drawing/2014/main" id="{325666B4-2505-63CA-AE01-B821009CBF65}"/>
                </a:ext>
              </a:extLst>
            </p:cNvPr>
            <p:cNvSpPr>
              <a:spLocks noChangeArrowheads="1"/>
            </p:cNvSpPr>
            <p:nvPr/>
          </p:nvSpPr>
          <p:spPr bwMode="auto">
            <a:xfrm>
              <a:off x="720" y="2640"/>
              <a:ext cx="144" cy="144"/>
            </a:xfrm>
            <a:prstGeom prst="sun">
              <a:avLst>
                <a:gd name="adj"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48147" name="Group 19">
            <a:extLst>
              <a:ext uri="{FF2B5EF4-FFF2-40B4-BE49-F238E27FC236}">
                <a16:creationId xmlns:a16="http://schemas.microsoft.com/office/drawing/2014/main" id="{2333E491-1E8C-450E-94AF-39DB06B944EF}"/>
              </a:ext>
            </a:extLst>
          </p:cNvPr>
          <p:cNvGrpSpPr>
            <a:grpSpLocks/>
          </p:cNvGrpSpPr>
          <p:nvPr/>
        </p:nvGrpSpPr>
        <p:grpSpPr bwMode="auto">
          <a:xfrm>
            <a:off x="838200" y="2743200"/>
            <a:ext cx="609600" cy="2362200"/>
            <a:chOff x="528" y="1728"/>
            <a:chExt cx="384" cy="1488"/>
          </a:xfrm>
        </p:grpSpPr>
        <p:sp>
          <p:nvSpPr>
            <p:cNvPr id="48148" name="AutoShape 20">
              <a:extLst>
                <a:ext uri="{FF2B5EF4-FFF2-40B4-BE49-F238E27FC236}">
                  <a16:creationId xmlns:a16="http://schemas.microsoft.com/office/drawing/2014/main" id="{F39A4C36-EB9F-17A2-F59C-65E7EEECA4A2}"/>
                </a:ext>
              </a:extLst>
            </p:cNvPr>
            <p:cNvSpPr>
              <a:spLocks noChangeArrowheads="1"/>
            </p:cNvSpPr>
            <p:nvPr/>
          </p:nvSpPr>
          <p:spPr bwMode="auto">
            <a:xfrm>
              <a:off x="528" y="2784"/>
              <a:ext cx="240" cy="96"/>
            </a:xfrm>
            <a:prstGeom prst="star32">
              <a:avLst>
                <a:gd name="adj" fmla="val 37500"/>
              </a:avLst>
            </a:prstGeom>
            <a:solidFill>
              <a:srgbClr val="000000"/>
            </a:solidFill>
            <a:ln w="9525">
              <a:solidFill>
                <a:srgbClr val="96969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149" name="AutoShape 21">
              <a:extLst>
                <a:ext uri="{FF2B5EF4-FFF2-40B4-BE49-F238E27FC236}">
                  <a16:creationId xmlns:a16="http://schemas.microsoft.com/office/drawing/2014/main" id="{E5C66381-B13E-D847-221D-3439EDCC0D4F}"/>
                </a:ext>
              </a:extLst>
            </p:cNvPr>
            <p:cNvSpPr>
              <a:spLocks noChangeArrowheads="1"/>
            </p:cNvSpPr>
            <p:nvPr/>
          </p:nvSpPr>
          <p:spPr bwMode="auto">
            <a:xfrm>
              <a:off x="576" y="3120"/>
              <a:ext cx="240" cy="96"/>
            </a:xfrm>
            <a:prstGeom prst="star32">
              <a:avLst>
                <a:gd name="adj" fmla="val 37500"/>
              </a:avLst>
            </a:prstGeom>
            <a:solidFill>
              <a:srgbClr val="000000"/>
            </a:solidFill>
            <a:ln w="9525">
              <a:solidFill>
                <a:srgbClr val="96969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150" name="AutoShape 22">
              <a:extLst>
                <a:ext uri="{FF2B5EF4-FFF2-40B4-BE49-F238E27FC236}">
                  <a16:creationId xmlns:a16="http://schemas.microsoft.com/office/drawing/2014/main" id="{03A8E3C6-1708-DFCA-9EED-CEA2577C01AC}"/>
                </a:ext>
              </a:extLst>
            </p:cNvPr>
            <p:cNvSpPr>
              <a:spLocks noChangeArrowheads="1"/>
            </p:cNvSpPr>
            <p:nvPr/>
          </p:nvSpPr>
          <p:spPr bwMode="auto">
            <a:xfrm>
              <a:off x="528" y="2304"/>
              <a:ext cx="240" cy="96"/>
            </a:xfrm>
            <a:prstGeom prst="star32">
              <a:avLst>
                <a:gd name="adj" fmla="val 37500"/>
              </a:avLst>
            </a:prstGeom>
            <a:solidFill>
              <a:srgbClr val="000000"/>
            </a:solidFill>
            <a:ln w="9525">
              <a:solidFill>
                <a:srgbClr val="96969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151" name="AutoShape 23">
              <a:extLst>
                <a:ext uri="{FF2B5EF4-FFF2-40B4-BE49-F238E27FC236}">
                  <a16:creationId xmlns:a16="http://schemas.microsoft.com/office/drawing/2014/main" id="{404F9DAD-3DE0-8580-E95D-D50CAD940C7E}"/>
                </a:ext>
              </a:extLst>
            </p:cNvPr>
            <p:cNvSpPr>
              <a:spLocks noChangeArrowheads="1"/>
            </p:cNvSpPr>
            <p:nvPr/>
          </p:nvSpPr>
          <p:spPr bwMode="auto">
            <a:xfrm>
              <a:off x="672" y="1728"/>
              <a:ext cx="240" cy="96"/>
            </a:xfrm>
            <a:prstGeom prst="star32">
              <a:avLst>
                <a:gd name="adj" fmla="val 37500"/>
              </a:avLst>
            </a:prstGeom>
            <a:solidFill>
              <a:srgbClr val="000000"/>
            </a:solidFill>
            <a:ln w="9525">
              <a:solidFill>
                <a:srgbClr val="96969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48152" name="Group 24">
            <a:extLst>
              <a:ext uri="{FF2B5EF4-FFF2-40B4-BE49-F238E27FC236}">
                <a16:creationId xmlns:a16="http://schemas.microsoft.com/office/drawing/2014/main" id="{EABC353B-01CB-854C-269F-BA7A2F55F378}"/>
              </a:ext>
            </a:extLst>
          </p:cNvPr>
          <p:cNvGrpSpPr>
            <a:grpSpLocks/>
          </p:cNvGrpSpPr>
          <p:nvPr/>
        </p:nvGrpSpPr>
        <p:grpSpPr bwMode="auto">
          <a:xfrm>
            <a:off x="838200" y="2895600"/>
            <a:ext cx="609600" cy="2438400"/>
            <a:chOff x="528" y="1824"/>
            <a:chExt cx="384" cy="1536"/>
          </a:xfrm>
        </p:grpSpPr>
        <p:sp>
          <p:nvSpPr>
            <p:cNvPr id="48153" name="AutoShape 25">
              <a:extLst>
                <a:ext uri="{FF2B5EF4-FFF2-40B4-BE49-F238E27FC236}">
                  <a16:creationId xmlns:a16="http://schemas.microsoft.com/office/drawing/2014/main" id="{67A03F9C-8AB9-D6CB-ABC0-2CF0D8C6D1C7}"/>
                </a:ext>
              </a:extLst>
            </p:cNvPr>
            <p:cNvSpPr>
              <a:spLocks noChangeArrowheads="1"/>
            </p:cNvSpPr>
            <p:nvPr/>
          </p:nvSpPr>
          <p:spPr bwMode="auto">
            <a:xfrm>
              <a:off x="528" y="2496"/>
              <a:ext cx="144" cy="144"/>
            </a:xfrm>
            <a:prstGeom prst="star4">
              <a:avLst>
                <a:gd name="adj" fmla="val 12500"/>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154" name="AutoShape 26">
              <a:extLst>
                <a:ext uri="{FF2B5EF4-FFF2-40B4-BE49-F238E27FC236}">
                  <a16:creationId xmlns:a16="http://schemas.microsoft.com/office/drawing/2014/main" id="{E8E478EB-8F8E-00BC-5677-3C1252EED8E4}"/>
                </a:ext>
              </a:extLst>
            </p:cNvPr>
            <p:cNvSpPr>
              <a:spLocks noChangeArrowheads="1"/>
            </p:cNvSpPr>
            <p:nvPr/>
          </p:nvSpPr>
          <p:spPr bwMode="auto">
            <a:xfrm>
              <a:off x="672" y="1824"/>
              <a:ext cx="144" cy="144"/>
            </a:xfrm>
            <a:prstGeom prst="star4">
              <a:avLst>
                <a:gd name="adj" fmla="val 12500"/>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155" name="AutoShape 27">
              <a:extLst>
                <a:ext uri="{FF2B5EF4-FFF2-40B4-BE49-F238E27FC236}">
                  <a16:creationId xmlns:a16="http://schemas.microsoft.com/office/drawing/2014/main" id="{6B92529C-6CC6-BF0C-132E-B7BE9EA5D814}"/>
                </a:ext>
              </a:extLst>
            </p:cNvPr>
            <p:cNvSpPr>
              <a:spLocks noChangeArrowheads="1"/>
            </p:cNvSpPr>
            <p:nvPr/>
          </p:nvSpPr>
          <p:spPr bwMode="auto">
            <a:xfrm>
              <a:off x="672" y="3216"/>
              <a:ext cx="144" cy="144"/>
            </a:xfrm>
            <a:prstGeom prst="star4">
              <a:avLst>
                <a:gd name="adj" fmla="val 12500"/>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156" name="AutoShape 28">
              <a:extLst>
                <a:ext uri="{FF2B5EF4-FFF2-40B4-BE49-F238E27FC236}">
                  <a16:creationId xmlns:a16="http://schemas.microsoft.com/office/drawing/2014/main" id="{AD24D3D4-13D2-4FA2-ED20-48ED27FCE1BF}"/>
                </a:ext>
              </a:extLst>
            </p:cNvPr>
            <p:cNvSpPr>
              <a:spLocks noChangeArrowheads="1"/>
            </p:cNvSpPr>
            <p:nvPr/>
          </p:nvSpPr>
          <p:spPr bwMode="auto">
            <a:xfrm>
              <a:off x="768" y="2976"/>
              <a:ext cx="144" cy="144"/>
            </a:xfrm>
            <a:prstGeom prst="star4">
              <a:avLst>
                <a:gd name="adj" fmla="val 12500"/>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4813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48133"/>
                                        </p:tgtEl>
                                        <p:attrNameLst>
                                          <p:attrName>style.visibility</p:attrName>
                                        </p:attrNameLst>
                                      </p:cBhvr>
                                      <p:to>
                                        <p:strVal val="visible"/>
                                      </p:to>
                                    </p:set>
                                  </p:childTnLst>
                                </p:cTn>
                              </p:par>
                            </p:childTnLst>
                          </p:cTn>
                        </p:par>
                        <p:par>
                          <p:cTn id="11" fill="hold" nodeType="afterGroup">
                            <p:stCondLst>
                              <p:cond delay="500"/>
                            </p:stCondLst>
                            <p:childTnLst>
                              <p:par>
                                <p:cTn id="12" presetID="12" presetClass="entr" presetSubtype="1" fill="hold" nodeType="afterEffect">
                                  <p:stCondLst>
                                    <p:cond delay="1000"/>
                                  </p:stCondLst>
                                  <p:childTnLst>
                                    <p:set>
                                      <p:cBhvr>
                                        <p:cTn id="13" dur="1" fill="hold">
                                          <p:stCondLst>
                                            <p:cond delay="0"/>
                                          </p:stCondLst>
                                        </p:cTn>
                                        <p:tgtEl>
                                          <p:spTgt spid="48142"/>
                                        </p:tgtEl>
                                        <p:attrNameLst>
                                          <p:attrName>style.visibility</p:attrName>
                                        </p:attrNameLst>
                                      </p:cBhvr>
                                      <p:to>
                                        <p:strVal val="visible"/>
                                      </p:to>
                                    </p:set>
                                    <p:animEffect transition="in" filter="slide(fromTop)">
                                      <p:cBhvr>
                                        <p:cTn id="14" dur="500"/>
                                        <p:tgtEl>
                                          <p:spTgt spid="48142"/>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48134"/>
                                        </p:tgtEl>
                                        <p:attrNameLst>
                                          <p:attrName>style.visibility</p:attrName>
                                        </p:attrNameLst>
                                      </p:cBhvr>
                                      <p:to>
                                        <p:strVal val="visible"/>
                                      </p:to>
                                    </p:set>
                                  </p:childTnLst>
                                </p:cTn>
                              </p:par>
                            </p:childTnLst>
                          </p:cTn>
                        </p:par>
                        <p:par>
                          <p:cTn id="19" fill="hold" nodeType="afterGroup">
                            <p:stCondLst>
                              <p:cond delay="500"/>
                            </p:stCondLst>
                            <p:childTnLst>
                              <p:par>
                                <p:cTn id="20" presetID="12" presetClass="entr" presetSubtype="1" fill="hold" nodeType="afterEffect">
                                  <p:stCondLst>
                                    <p:cond delay="1000"/>
                                  </p:stCondLst>
                                  <p:childTnLst>
                                    <p:set>
                                      <p:cBhvr>
                                        <p:cTn id="21" dur="1" fill="hold">
                                          <p:stCondLst>
                                            <p:cond delay="0"/>
                                          </p:stCondLst>
                                        </p:cTn>
                                        <p:tgtEl>
                                          <p:spTgt spid="48152"/>
                                        </p:tgtEl>
                                        <p:attrNameLst>
                                          <p:attrName>style.visibility</p:attrName>
                                        </p:attrNameLst>
                                      </p:cBhvr>
                                      <p:to>
                                        <p:strVal val="visible"/>
                                      </p:to>
                                    </p:set>
                                    <p:animEffect transition="in" filter="slide(fromTop)">
                                      <p:cBhvr>
                                        <p:cTn id="22" dur="500"/>
                                        <p:tgtEl>
                                          <p:spTgt spid="4815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499"/>
                                          </p:stCondLst>
                                        </p:cTn>
                                        <p:tgtEl>
                                          <p:spTgt spid="48135"/>
                                        </p:tgtEl>
                                        <p:attrNameLst>
                                          <p:attrName>style.visibility</p:attrName>
                                        </p:attrNameLst>
                                      </p:cBhvr>
                                      <p:to>
                                        <p:strVal val="visible"/>
                                      </p:to>
                                    </p:set>
                                  </p:childTnLst>
                                </p:cTn>
                              </p:par>
                            </p:childTnLst>
                          </p:cTn>
                        </p:par>
                        <p:par>
                          <p:cTn id="27" fill="hold" nodeType="afterGroup">
                            <p:stCondLst>
                              <p:cond delay="500"/>
                            </p:stCondLst>
                            <p:childTnLst>
                              <p:par>
                                <p:cTn id="28" presetID="12" presetClass="entr" presetSubtype="1" fill="hold" nodeType="afterEffect">
                                  <p:stCondLst>
                                    <p:cond delay="1000"/>
                                  </p:stCondLst>
                                  <p:childTnLst>
                                    <p:set>
                                      <p:cBhvr>
                                        <p:cTn id="29" dur="1" fill="hold">
                                          <p:stCondLst>
                                            <p:cond delay="0"/>
                                          </p:stCondLst>
                                        </p:cTn>
                                        <p:tgtEl>
                                          <p:spTgt spid="48137"/>
                                        </p:tgtEl>
                                        <p:attrNameLst>
                                          <p:attrName>style.visibility</p:attrName>
                                        </p:attrNameLst>
                                      </p:cBhvr>
                                      <p:to>
                                        <p:strVal val="visible"/>
                                      </p:to>
                                    </p:set>
                                    <p:animEffect transition="in" filter="slide(fromTop)">
                                      <p:cBhvr>
                                        <p:cTn id="30" dur="500"/>
                                        <p:tgtEl>
                                          <p:spTgt spid="48137"/>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499"/>
                                          </p:stCondLst>
                                        </p:cTn>
                                        <p:tgtEl>
                                          <p:spTgt spid="48136"/>
                                        </p:tgtEl>
                                        <p:attrNameLst>
                                          <p:attrName>style.visibility</p:attrName>
                                        </p:attrNameLst>
                                      </p:cBhvr>
                                      <p:to>
                                        <p:strVal val="visible"/>
                                      </p:to>
                                    </p:set>
                                  </p:childTnLst>
                                </p:cTn>
                              </p:par>
                            </p:childTnLst>
                          </p:cTn>
                        </p:par>
                        <p:par>
                          <p:cTn id="35" fill="hold" nodeType="afterGroup">
                            <p:stCondLst>
                              <p:cond delay="500"/>
                            </p:stCondLst>
                            <p:childTnLst>
                              <p:par>
                                <p:cTn id="36" presetID="12" presetClass="entr" presetSubtype="1" fill="hold" nodeType="afterEffect">
                                  <p:stCondLst>
                                    <p:cond delay="1000"/>
                                  </p:stCondLst>
                                  <p:childTnLst>
                                    <p:set>
                                      <p:cBhvr>
                                        <p:cTn id="37" dur="1" fill="hold">
                                          <p:stCondLst>
                                            <p:cond delay="0"/>
                                          </p:stCondLst>
                                        </p:cTn>
                                        <p:tgtEl>
                                          <p:spTgt spid="48147"/>
                                        </p:tgtEl>
                                        <p:attrNameLst>
                                          <p:attrName>style.visibility</p:attrName>
                                        </p:attrNameLst>
                                      </p:cBhvr>
                                      <p:to>
                                        <p:strVal val="visible"/>
                                      </p:to>
                                    </p:set>
                                    <p:animEffect transition="in" filter="slide(fromTop)">
                                      <p:cBhvr>
                                        <p:cTn id="38" dur="500"/>
                                        <p:tgtEl>
                                          <p:spTgt spid="481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2"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2">
            <a:extLst>
              <a:ext uri="{FF2B5EF4-FFF2-40B4-BE49-F238E27FC236}">
                <a16:creationId xmlns:a16="http://schemas.microsoft.com/office/drawing/2014/main" id="{0A4E483E-BA57-0E4B-D3AA-32B1B00A5BE4}"/>
              </a:ext>
            </a:extLst>
          </p:cNvPr>
          <p:cNvSpPr txBox="1">
            <a:spLocks noChangeArrowheads="1"/>
          </p:cNvSpPr>
          <p:nvPr/>
        </p:nvSpPr>
        <p:spPr bwMode="auto">
          <a:xfrm>
            <a:off x="3962400" y="685800"/>
            <a:ext cx="4648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2400" b="1" u="sng">
                <a:latin typeface="Comic Sans MS" panose="030F0702030302020204" pitchFamily="66" charset="0"/>
              </a:rPr>
              <a:t>2. Reabsorb sugar</a:t>
            </a:r>
          </a:p>
        </p:txBody>
      </p:sp>
      <p:sp>
        <p:nvSpPr>
          <p:cNvPr id="49155" name="Text Box 3">
            <a:extLst>
              <a:ext uri="{FF2B5EF4-FFF2-40B4-BE49-F238E27FC236}">
                <a16:creationId xmlns:a16="http://schemas.microsoft.com/office/drawing/2014/main" id="{6B7829DA-11E3-4F35-2336-41C6B9909C73}"/>
              </a:ext>
            </a:extLst>
          </p:cNvPr>
          <p:cNvSpPr txBox="1">
            <a:spLocks noChangeArrowheads="1"/>
          </p:cNvSpPr>
          <p:nvPr/>
        </p:nvSpPr>
        <p:spPr bwMode="auto">
          <a:xfrm>
            <a:off x="4038600" y="1524000"/>
            <a:ext cx="4648200"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2400">
                <a:latin typeface="Comic Sans MS" panose="030F0702030302020204" pitchFamily="66" charset="0"/>
              </a:rPr>
              <a:t>The body needs to have sugar in the blood for cells to use in respiration.  So all the sugar is reabsorbed back into the capillary. </a:t>
            </a:r>
          </a:p>
        </p:txBody>
      </p:sp>
      <p:sp>
        <p:nvSpPr>
          <p:cNvPr id="49156" name="AutoShape 4">
            <a:extLst>
              <a:ext uri="{FF2B5EF4-FFF2-40B4-BE49-F238E27FC236}">
                <a16:creationId xmlns:a16="http://schemas.microsoft.com/office/drawing/2014/main" id="{87FDA4AF-386C-EF0B-B1C4-603F67A5A1FC}"/>
              </a:ext>
            </a:extLst>
          </p:cNvPr>
          <p:cNvSpPr>
            <a:spLocks noChangeArrowheads="1"/>
          </p:cNvSpPr>
          <p:nvPr/>
        </p:nvSpPr>
        <p:spPr bwMode="auto">
          <a:xfrm rot="27779">
            <a:off x="1827213" y="2287588"/>
            <a:ext cx="762000" cy="3048000"/>
          </a:xfrm>
          <a:prstGeom prst="can">
            <a:avLst>
              <a:gd name="adj" fmla="val 62278"/>
            </a:avLst>
          </a:prstGeom>
          <a:solidFill>
            <a:srgbClr val="FF0000">
              <a:alpha val="5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49157" name="Group 5">
            <a:extLst>
              <a:ext uri="{FF2B5EF4-FFF2-40B4-BE49-F238E27FC236}">
                <a16:creationId xmlns:a16="http://schemas.microsoft.com/office/drawing/2014/main" id="{2D5A89E4-3CE1-6E26-662F-CF0E9ECB0C00}"/>
              </a:ext>
            </a:extLst>
          </p:cNvPr>
          <p:cNvGrpSpPr>
            <a:grpSpLocks/>
          </p:cNvGrpSpPr>
          <p:nvPr/>
        </p:nvGrpSpPr>
        <p:grpSpPr bwMode="auto">
          <a:xfrm>
            <a:off x="762000" y="2209800"/>
            <a:ext cx="696913" cy="3200400"/>
            <a:chOff x="480" y="1392"/>
            <a:chExt cx="439" cy="2016"/>
          </a:xfrm>
        </p:grpSpPr>
        <p:sp>
          <p:nvSpPr>
            <p:cNvPr id="49158" name="AutoShape 6">
              <a:extLst>
                <a:ext uri="{FF2B5EF4-FFF2-40B4-BE49-F238E27FC236}">
                  <a16:creationId xmlns:a16="http://schemas.microsoft.com/office/drawing/2014/main" id="{87958ACB-35C1-0275-C44B-23AFB34B2F35}"/>
                </a:ext>
              </a:extLst>
            </p:cNvPr>
            <p:cNvSpPr>
              <a:spLocks noChangeArrowheads="1"/>
            </p:cNvSpPr>
            <p:nvPr/>
          </p:nvSpPr>
          <p:spPr bwMode="auto">
            <a:xfrm>
              <a:off x="480" y="1392"/>
              <a:ext cx="439" cy="2016"/>
            </a:xfrm>
            <a:prstGeom prst="can">
              <a:avLst>
                <a:gd name="adj" fmla="val 38269"/>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9159" name="AutoShape 7">
              <a:extLst>
                <a:ext uri="{FF2B5EF4-FFF2-40B4-BE49-F238E27FC236}">
                  <a16:creationId xmlns:a16="http://schemas.microsoft.com/office/drawing/2014/main" id="{DDEA50E1-4CCB-2195-13D9-469213BDE0A0}"/>
                </a:ext>
              </a:extLst>
            </p:cNvPr>
            <p:cNvSpPr>
              <a:spLocks noChangeArrowheads="1"/>
            </p:cNvSpPr>
            <p:nvPr/>
          </p:nvSpPr>
          <p:spPr bwMode="auto">
            <a:xfrm>
              <a:off x="528" y="1776"/>
              <a:ext cx="144" cy="144"/>
            </a:xfrm>
            <a:prstGeom prst="sun">
              <a:avLst>
                <a:gd name="adj"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9160" name="AutoShape 8">
              <a:extLst>
                <a:ext uri="{FF2B5EF4-FFF2-40B4-BE49-F238E27FC236}">
                  <a16:creationId xmlns:a16="http://schemas.microsoft.com/office/drawing/2014/main" id="{E0D04BE4-56FC-832B-7B2B-2C082B04A817}"/>
                </a:ext>
              </a:extLst>
            </p:cNvPr>
            <p:cNvSpPr>
              <a:spLocks noChangeArrowheads="1"/>
            </p:cNvSpPr>
            <p:nvPr/>
          </p:nvSpPr>
          <p:spPr bwMode="auto">
            <a:xfrm>
              <a:off x="672" y="2160"/>
              <a:ext cx="144" cy="144"/>
            </a:xfrm>
            <a:prstGeom prst="sun">
              <a:avLst>
                <a:gd name="adj"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9161" name="AutoShape 9">
              <a:extLst>
                <a:ext uri="{FF2B5EF4-FFF2-40B4-BE49-F238E27FC236}">
                  <a16:creationId xmlns:a16="http://schemas.microsoft.com/office/drawing/2014/main" id="{73628690-6E1B-F4D4-9D34-DF29F7822878}"/>
                </a:ext>
              </a:extLst>
            </p:cNvPr>
            <p:cNvSpPr>
              <a:spLocks noChangeArrowheads="1"/>
            </p:cNvSpPr>
            <p:nvPr/>
          </p:nvSpPr>
          <p:spPr bwMode="auto">
            <a:xfrm>
              <a:off x="528" y="2496"/>
              <a:ext cx="144" cy="144"/>
            </a:xfrm>
            <a:prstGeom prst="star4">
              <a:avLst>
                <a:gd name="adj" fmla="val 12500"/>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9162" name="AutoShape 10">
              <a:extLst>
                <a:ext uri="{FF2B5EF4-FFF2-40B4-BE49-F238E27FC236}">
                  <a16:creationId xmlns:a16="http://schemas.microsoft.com/office/drawing/2014/main" id="{13AA64A5-7E9E-0E20-0FC1-82A52A7F179B}"/>
                </a:ext>
              </a:extLst>
            </p:cNvPr>
            <p:cNvSpPr>
              <a:spLocks noChangeArrowheads="1"/>
            </p:cNvSpPr>
            <p:nvPr/>
          </p:nvSpPr>
          <p:spPr bwMode="auto">
            <a:xfrm>
              <a:off x="672" y="1824"/>
              <a:ext cx="144" cy="144"/>
            </a:xfrm>
            <a:prstGeom prst="star4">
              <a:avLst>
                <a:gd name="adj" fmla="val 12500"/>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9163" name="AutoShape 11">
              <a:extLst>
                <a:ext uri="{FF2B5EF4-FFF2-40B4-BE49-F238E27FC236}">
                  <a16:creationId xmlns:a16="http://schemas.microsoft.com/office/drawing/2014/main" id="{A8C6B02C-6612-885B-2FED-027F9DEE130F}"/>
                </a:ext>
              </a:extLst>
            </p:cNvPr>
            <p:cNvSpPr>
              <a:spLocks noChangeArrowheads="1"/>
            </p:cNvSpPr>
            <p:nvPr/>
          </p:nvSpPr>
          <p:spPr bwMode="auto">
            <a:xfrm>
              <a:off x="576" y="2928"/>
              <a:ext cx="192" cy="96"/>
            </a:xfrm>
            <a:prstGeom prst="doubleWave">
              <a:avLst>
                <a:gd name="adj1" fmla="val 10319"/>
                <a:gd name="adj2" fmla="val -3644"/>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9164" name="AutoShape 12">
              <a:extLst>
                <a:ext uri="{FF2B5EF4-FFF2-40B4-BE49-F238E27FC236}">
                  <a16:creationId xmlns:a16="http://schemas.microsoft.com/office/drawing/2014/main" id="{52455C36-AF1E-9953-2FBA-109C14D06EAE}"/>
                </a:ext>
              </a:extLst>
            </p:cNvPr>
            <p:cNvSpPr>
              <a:spLocks noChangeArrowheads="1"/>
            </p:cNvSpPr>
            <p:nvPr/>
          </p:nvSpPr>
          <p:spPr bwMode="auto">
            <a:xfrm>
              <a:off x="480" y="2064"/>
              <a:ext cx="192" cy="96"/>
            </a:xfrm>
            <a:prstGeom prst="doubleWave">
              <a:avLst>
                <a:gd name="adj1" fmla="val 10319"/>
                <a:gd name="adj2" fmla="val -3644"/>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9165" name="AutoShape 13">
              <a:extLst>
                <a:ext uri="{FF2B5EF4-FFF2-40B4-BE49-F238E27FC236}">
                  <a16:creationId xmlns:a16="http://schemas.microsoft.com/office/drawing/2014/main" id="{44F7B93F-FFB6-79BF-8E9A-4EA7D68FFF8A}"/>
                </a:ext>
              </a:extLst>
            </p:cNvPr>
            <p:cNvSpPr>
              <a:spLocks noChangeArrowheads="1"/>
            </p:cNvSpPr>
            <p:nvPr/>
          </p:nvSpPr>
          <p:spPr bwMode="auto">
            <a:xfrm>
              <a:off x="528" y="2784"/>
              <a:ext cx="240" cy="96"/>
            </a:xfrm>
            <a:prstGeom prst="star32">
              <a:avLst>
                <a:gd name="adj" fmla="val 37500"/>
              </a:avLst>
            </a:prstGeom>
            <a:solidFill>
              <a:srgbClr val="000000"/>
            </a:solidFill>
            <a:ln w="9525">
              <a:solidFill>
                <a:srgbClr val="96969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9166" name="AutoShape 14">
              <a:extLst>
                <a:ext uri="{FF2B5EF4-FFF2-40B4-BE49-F238E27FC236}">
                  <a16:creationId xmlns:a16="http://schemas.microsoft.com/office/drawing/2014/main" id="{15700407-E89F-4034-A1AF-6B7FB04954F1}"/>
                </a:ext>
              </a:extLst>
            </p:cNvPr>
            <p:cNvSpPr>
              <a:spLocks noChangeArrowheads="1"/>
            </p:cNvSpPr>
            <p:nvPr/>
          </p:nvSpPr>
          <p:spPr bwMode="auto">
            <a:xfrm>
              <a:off x="576" y="3120"/>
              <a:ext cx="240" cy="96"/>
            </a:xfrm>
            <a:prstGeom prst="star32">
              <a:avLst>
                <a:gd name="adj" fmla="val 37500"/>
              </a:avLst>
            </a:prstGeom>
            <a:solidFill>
              <a:srgbClr val="000000"/>
            </a:solidFill>
            <a:ln w="9525">
              <a:solidFill>
                <a:srgbClr val="96969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9167" name="AutoShape 15">
              <a:extLst>
                <a:ext uri="{FF2B5EF4-FFF2-40B4-BE49-F238E27FC236}">
                  <a16:creationId xmlns:a16="http://schemas.microsoft.com/office/drawing/2014/main" id="{570C7C50-5519-38F9-7865-0830FEFA71F4}"/>
                </a:ext>
              </a:extLst>
            </p:cNvPr>
            <p:cNvSpPr>
              <a:spLocks noChangeArrowheads="1"/>
            </p:cNvSpPr>
            <p:nvPr/>
          </p:nvSpPr>
          <p:spPr bwMode="auto">
            <a:xfrm>
              <a:off x="672" y="2448"/>
              <a:ext cx="192" cy="96"/>
            </a:xfrm>
            <a:prstGeom prst="doubleWave">
              <a:avLst>
                <a:gd name="adj1" fmla="val 10319"/>
                <a:gd name="adj2" fmla="val -3644"/>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9168" name="AutoShape 16">
              <a:extLst>
                <a:ext uri="{FF2B5EF4-FFF2-40B4-BE49-F238E27FC236}">
                  <a16:creationId xmlns:a16="http://schemas.microsoft.com/office/drawing/2014/main" id="{1B816B91-8ABE-A93E-7F3B-3AF959BF7195}"/>
                </a:ext>
              </a:extLst>
            </p:cNvPr>
            <p:cNvSpPr>
              <a:spLocks noChangeArrowheads="1"/>
            </p:cNvSpPr>
            <p:nvPr/>
          </p:nvSpPr>
          <p:spPr bwMode="auto">
            <a:xfrm>
              <a:off x="576" y="1584"/>
              <a:ext cx="192" cy="96"/>
            </a:xfrm>
            <a:prstGeom prst="doubleWave">
              <a:avLst>
                <a:gd name="adj1" fmla="val 10319"/>
                <a:gd name="adj2" fmla="val -3644"/>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9169" name="AutoShape 17">
              <a:extLst>
                <a:ext uri="{FF2B5EF4-FFF2-40B4-BE49-F238E27FC236}">
                  <a16:creationId xmlns:a16="http://schemas.microsoft.com/office/drawing/2014/main" id="{E902342B-1EA4-26F9-8F48-D25A25DB15E1}"/>
                </a:ext>
              </a:extLst>
            </p:cNvPr>
            <p:cNvSpPr>
              <a:spLocks noChangeArrowheads="1"/>
            </p:cNvSpPr>
            <p:nvPr/>
          </p:nvSpPr>
          <p:spPr bwMode="auto">
            <a:xfrm>
              <a:off x="480" y="3216"/>
              <a:ext cx="144" cy="144"/>
            </a:xfrm>
            <a:prstGeom prst="sun">
              <a:avLst>
                <a:gd name="adj"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9170" name="AutoShape 18">
              <a:extLst>
                <a:ext uri="{FF2B5EF4-FFF2-40B4-BE49-F238E27FC236}">
                  <a16:creationId xmlns:a16="http://schemas.microsoft.com/office/drawing/2014/main" id="{AF89970A-797C-38F7-491E-5ACAD49172CF}"/>
                </a:ext>
              </a:extLst>
            </p:cNvPr>
            <p:cNvSpPr>
              <a:spLocks noChangeArrowheads="1"/>
            </p:cNvSpPr>
            <p:nvPr/>
          </p:nvSpPr>
          <p:spPr bwMode="auto">
            <a:xfrm>
              <a:off x="720" y="2640"/>
              <a:ext cx="144" cy="144"/>
            </a:xfrm>
            <a:prstGeom prst="sun">
              <a:avLst>
                <a:gd name="adj"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9171" name="AutoShape 19">
              <a:extLst>
                <a:ext uri="{FF2B5EF4-FFF2-40B4-BE49-F238E27FC236}">
                  <a16:creationId xmlns:a16="http://schemas.microsoft.com/office/drawing/2014/main" id="{FE1F3B91-8073-D6C8-031A-5F3A9EB6E300}"/>
                </a:ext>
              </a:extLst>
            </p:cNvPr>
            <p:cNvSpPr>
              <a:spLocks noChangeArrowheads="1"/>
            </p:cNvSpPr>
            <p:nvPr/>
          </p:nvSpPr>
          <p:spPr bwMode="auto">
            <a:xfrm>
              <a:off x="528" y="2304"/>
              <a:ext cx="240" cy="96"/>
            </a:xfrm>
            <a:prstGeom prst="star32">
              <a:avLst>
                <a:gd name="adj" fmla="val 37500"/>
              </a:avLst>
            </a:prstGeom>
            <a:solidFill>
              <a:srgbClr val="000000"/>
            </a:solidFill>
            <a:ln w="9525">
              <a:solidFill>
                <a:srgbClr val="96969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9172" name="AutoShape 20">
              <a:extLst>
                <a:ext uri="{FF2B5EF4-FFF2-40B4-BE49-F238E27FC236}">
                  <a16:creationId xmlns:a16="http://schemas.microsoft.com/office/drawing/2014/main" id="{8FB051D0-E870-71ED-3B52-735C06C122CE}"/>
                </a:ext>
              </a:extLst>
            </p:cNvPr>
            <p:cNvSpPr>
              <a:spLocks noChangeArrowheads="1"/>
            </p:cNvSpPr>
            <p:nvPr/>
          </p:nvSpPr>
          <p:spPr bwMode="auto">
            <a:xfrm>
              <a:off x="672" y="1728"/>
              <a:ext cx="240" cy="96"/>
            </a:xfrm>
            <a:prstGeom prst="star32">
              <a:avLst>
                <a:gd name="adj" fmla="val 37500"/>
              </a:avLst>
            </a:prstGeom>
            <a:solidFill>
              <a:srgbClr val="000000"/>
            </a:solidFill>
            <a:ln w="9525">
              <a:solidFill>
                <a:srgbClr val="96969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9173" name="AutoShape 21">
              <a:extLst>
                <a:ext uri="{FF2B5EF4-FFF2-40B4-BE49-F238E27FC236}">
                  <a16:creationId xmlns:a16="http://schemas.microsoft.com/office/drawing/2014/main" id="{9A259BEA-D3E7-5E34-4F89-2910163DEAF5}"/>
                </a:ext>
              </a:extLst>
            </p:cNvPr>
            <p:cNvSpPr>
              <a:spLocks noChangeArrowheads="1"/>
            </p:cNvSpPr>
            <p:nvPr/>
          </p:nvSpPr>
          <p:spPr bwMode="auto">
            <a:xfrm>
              <a:off x="672" y="3216"/>
              <a:ext cx="144" cy="144"/>
            </a:xfrm>
            <a:prstGeom prst="star4">
              <a:avLst>
                <a:gd name="adj" fmla="val 12500"/>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9174" name="AutoShape 22">
              <a:extLst>
                <a:ext uri="{FF2B5EF4-FFF2-40B4-BE49-F238E27FC236}">
                  <a16:creationId xmlns:a16="http://schemas.microsoft.com/office/drawing/2014/main" id="{3CC98006-6B2C-3EF7-DE9C-2467EEF90EDE}"/>
                </a:ext>
              </a:extLst>
            </p:cNvPr>
            <p:cNvSpPr>
              <a:spLocks noChangeArrowheads="1"/>
            </p:cNvSpPr>
            <p:nvPr/>
          </p:nvSpPr>
          <p:spPr bwMode="auto">
            <a:xfrm>
              <a:off x="768" y="2976"/>
              <a:ext cx="144" cy="144"/>
            </a:xfrm>
            <a:prstGeom prst="star4">
              <a:avLst>
                <a:gd name="adj" fmla="val 12500"/>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49175" name="AutoShape 23">
            <a:extLst>
              <a:ext uri="{FF2B5EF4-FFF2-40B4-BE49-F238E27FC236}">
                <a16:creationId xmlns:a16="http://schemas.microsoft.com/office/drawing/2014/main" id="{D313865E-211A-A237-A645-FE293A64508D}"/>
              </a:ext>
            </a:extLst>
          </p:cNvPr>
          <p:cNvSpPr>
            <a:spLocks noChangeArrowheads="1"/>
          </p:cNvSpPr>
          <p:nvPr/>
        </p:nvSpPr>
        <p:spPr bwMode="auto">
          <a:xfrm>
            <a:off x="1143000" y="3048000"/>
            <a:ext cx="1219200" cy="304800"/>
          </a:xfrm>
          <a:prstGeom prst="curvedDownArrow">
            <a:avLst>
              <a:gd name="adj1" fmla="val 80000"/>
              <a:gd name="adj2" fmla="val 160000"/>
              <a:gd name="adj3" fmla="val 33333"/>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4915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8" fill="hold" nodeType="clickEffect">
                                  <p:stCondLst>
                                    <p:cond delay="0"/>
                                  </p:stCondLst>
                                  <p:childTnLst>
                                    <p:set>
                                      <p:cBhvr>
                                        <p:cTn id="10" dur="1" fill="hold">
                                          <p:stCondLst>
                                            <p:cond delay="0"/>
                                          </p:stCondLst>
                                        </p:cTn>
                                        <p:tgtEl>
                                          <p:spTgt spid="49175"/>
                                        </p:tgtEl>
                                        <p:attrNameLst>
                                          <p:attrName>style.visibility</p:attrName>
                                        </p:attrNameLst>
                                      </p:cBhvr>
                                      <p:to>
                                        <p:strVal val="visible"/>
                                      </p:to>
                                    </p:set>
                                    <p:animEffect transition="in" filter="wipe(left)">
                                      <p:cBhvr>
                                        <p:cTn id="11" dur="500"/>
                                        <p:tgtEl>
                                          <p:spTgt spid="491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1B5F6514-A0A6-8F47-E9FD-A08C2A3748B6}"/>
              </a:ext>
            </a:extLst>
          </p:cNvPr>
          <p:cNvSpPr>
            <a:spLocks noGrp="1" noRot="1" noChangeArrowheads="1"/>
          </p:cNvSpPr>
          <p:nvPr>
            <p:ph type="title"/>
          </p:nvPr>
        </p:nvSpPr>
        <p:spPr/>
        <p:txBody>
          <a:bodyPr/>
          <a:lstStyle/>
          <a:p>
            <a:r>
              <a:rPr lang="en-GB" altLang="en-US"/>
              <a:t>What is Homeostasis?</a:t>
            </a:r>
            <a:endParaRPr lang="en-US" altLang="en-US"/>
          </a:p>
        </p:txBody>
      </p:sp>
      <p:sp>
        <p:nvSpPr>
          <p:cNvPr id="7171" name="Rectangle 3">
            <a:extLst>
              <a:ext uri="{FF2B5EF4-FFF2-40B4-BE49-F238E27FC236}">
                <a16:creationId xmlns:a16="http://schemas.microsoft.com/office/drawing/2014/main" id="{001A90B8-318F-AE38-726C-D6B29DE403DA}"/>
              </a:ext>
            </a:extLst>
          </p:cNvPr>
          <p:cNvSpPr>
            <a:spLocks noGrp="1" noChangeArrowheads="1"/>
          </p:cNvSpPr>
          <p:nvPr>
            <p:ph type="body" idx="1"/>
          </p:nvPr>
        </p:nvSpPr>
        <p:spPr/>
        <p:txBody>
          <a:bodyPr/>
          <a:lstStyle/>
          <a:p>
            <a:r>
              <a:rPr lang="en-GB" altLang="en-US"/>
              <a:t>Body cells work best if they have the correct</a:t>
            </a:r>
          </a:p>
          <a:p>
            <a:pPr lvl="1"/>
            <a:r>
              <a:rPr lang="en-GB" altLang="en-US"/>
              <a:t>Temperature</a:t>
            </a:r>
          </a:p>
          <a:p>
            <a:pPr lvl="1"/>
            <a:r>
              <a:rPr lang="en-GB" altLang="en-US"/>
              <a:t>Water levels</a:t>
            </a:r>
          </a:p>
          <a:p>
            <a:pPr lvl="1"/>
            <a:r>
              <a:rPr lang="en-GB" altLang="en-US"/>
              <a:t>Glucose concentration</a:t>
            </a:r>
          </a:p>
          <a:p>
            <a:pPr lvl="1"/>
            <a:endParaRPr lang="en-GB" altLang="en-US"/>
          </a:p>
          <a:p>
            <a:r>
              <a:rPr lang="en-GB" altLang="en-US"/>
              <a:t>Your body has mechanisms to keep the cells in a constant environment.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p:cTn id="7" dur="500" fill="hold"/>
                                        <p:tgtEl>
                                          <p:spTgt spid="717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7171">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7171">
                                            <p:txEl>
                                              <p:pRg st="0" end="0"/>
                                            </p:txEl>
                                          </p:spTgt>
                                        </p:tgtEl>
                                      </p:cBhvr>
                                    </p:animEffect>
                                  </p:childTnLst>
                                </p:cTn>
                              </p:par>
                            </p:childTnLst>
                          </p:cTn>
                        </p:par>
                        <p:par>
                          <p:cTn id="10" fill="hold" nodeType="afterGroup">
                            <p:stCondLst>
                              <p:cond delay="500"/>
                            </p:stCondLst>
                            <p:childTnLst>
                              <p:par>
                                <p:cTn id="11" presetID="53" presetClass="entr" presetSubtype="0" fill="hold" nodeType="afterEffect">
                                  <p:stCondLst>
                                    <p:cond delay="1000"/>
                                  </p:stCondLst>
                                  <p:childTnLst>
                                    <p:set>
                                      <p:cBhvr>
                                        <p:cTn id="12" dur="1" fill="hold">
                                          <p:stCondLst>
                                            <p:cond delay="0"/>
                                          </p:stCondLst>
                                        </p:cTn>
                                        <p:tgtEl>
                                          <p:spTgt spid="7171">
                                            <p:txEl>
                                              <p:pRg st="1" end="1"/>
                                            </p:txEl>
                                          </p:spTgt>
                                        </p:tgtEl>
                                        <p:attrNameLst>
                                          <p:attrName>style.visibility</p:attrName>
                                        </p:attrNameLst>
                                      </p:cBhvr>
                                      <p:to>
                                        <p:strVal val="visible"/>
                                      </p:to>
                                    </p:set>
                                    <p:anim calcmode="lin" valueType="num">
                                      <p:cBhvr>
                                        <p:cTn id="13" dur="500" fill="hold"/>
                                        <p:tgtEl>
                                          <p:spTgt spid="7171">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7171">
                                            <p:txEl>
                                              <p:pRg st="1" end="1"/>
                                            </p:txEl>
                                          </p:spTgt>
                                        </p:tgtEl>
                                        <p:attrNameLst>
                                          <p:attrName>ppt_h</p:attrName>
                                        </p:attrNameLst>
                                      </p:cBhvr>
                                      <p:tavLst>
                                        <p:tav tm="0">
                                          <p:val>
                                            <p:fltVal val="0"/>
                                          </p:val>
                                        </p:tav>
                                        <p:tav tm="100000">
                                          <p:val>
                                            <p:strVal val="#ppt_h"/>
                                          </p:val>
                                        </p:tav>
                                      </p:tavLst>
                                    </p:anim>
                                    <p:animEffect transition="in" filter="fade">
                                      <p:cBhvr>
                                        <p:cTn id="15" dur="500"/>
                                        <p:tgtEl>
                                          <p:spTgt spid="7171">
                                            <p:txEl>
                                              <p:pRg st="1" end="1"/>
                                            </p:txEl>
                                          </p:spTgt>
                                        </p:tgtEl>
                                      </p:cBhvr>
                                    </p:animEffect>
                                  </p:childTnLst>
                                </p:cTn>
                              </p:par>
                            </p:childTnLst>
                          </p:cTn>
                        </p:par>
                        <p:par>
                          <p:cTn id="16" fill="hold" nodeType="afterGroup">
                            <p:stCondLst>
                              <p:cond delay="2000"/>
                            </p:stCondLst>
                            <p:childTnLst>
                              <p:par>
                                <p:cTn id="17" presetID="53" presetClass="entr" presetSubtype="0" fill="hold" nodeType="afterEffect">
                                  <p:stCondLst>
                                    <p:cond delay="1000"/>
                                  </p:stCondLst>
                                  <p:childTnLst>
                                    <p:set>
                                      <p:cBhvr>
                                        <p:cTn id="18" dur="1" fill="hold">
                                          <p:stCondLst>
                                            <p:cond delay="0"/>
                                          </p:stCondLst>
                                        </p:cTn>
                                        <p:tgtEl>
                                          <p:spTgt spid="7171">
                                            <p:txEl>
                                              <p:pRg st="2" end="2"/>
                                            </p:txEl>
                                          </p:spTgt>
                                        </p:tgtEl>
                                        <p:attrNameLst>
                                          <p:attrName>style.visibility</p:attrName>
                                        </p:attrNameLst>
                                      </p:cBhvr>
                                      <p:to>
                                        <p:strVal val="visible"/>
                                      </p:to>
                                    </p:set>
                                    <p:anim calcmode="lin" valueType="num">
                                      <p:cBhvr>
                                        <p:cTn id="19" dur="500" fill="hold"/>
                                        <p:tgtEl>
                                          <p:spTgt spid="7171">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7171">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7171">
                                            <p:txEl>
                                              <p:pRg st="2" end="2"/>
                                            </p:txEl>
                                          </p:spTgt>
                                        </p:tgtEl>
                                      </p:cBhvr>
                                    </p:animEffect>
                                  </p:childTnLst>
                                </p:cTn>
                              </p:par>
                            </p:childTnLst>
                          </p:cTn>
                        </p:par>
                        <p:par>
                          <p:cTn id="22" fill="hold" nodeType="afterGroup">
                            <p:stCondLst>
                              <p:cond delay="3500"/>
                            </p:stCondLst>
                            <p:childTnLst>
                              <p:par>
                                <p:cTn id="23" presetID="53" presetClass="entr" presetSubtype="0" fill="hold" nodeType="afterEffect">
                                  <p:stCondLst>
                                    <p:cond delay="1000"/>
                                  </p:stCondLst>
                                  <p:childTnLst>
                                    <p:set>
                                      <p:cBhvr>
                                        <p:cTn id="24" dur="1" fill="hold">
                                          <p:stCondLst>
                                            <p:cond delay="0"/>
                                          </p:stCondLst>
                                        </p:cTn>
                                        <p:tgtEl>
                                          <p:spTgt spid="7171">
                                            <p:txEl>
                                              <p:pRg st="3" end="3"/>
                                            </p:txEl>
                                          </p:spTgt>
                                        </p:tgtEl>
                                        <p:attrNameLst>
                                          <p:attrName>style.visibility</p:attrName>
                                        </p:attrNameLst>
                                      </p:cBhvr>
                                      <p:to>
                                        <p:strVal val="visible"/>
                                      </p:to>
                                    </p:set>
                                    <p:anim calcmode="lin" valueType="num">
                                      <p:cBhvr>
                                        <p:cTn id="25" dur="500" fill="hold"/>
                                        <p:tgtEl>
                                          <p:spTgt spid="7171">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7171">
                                            <p:txEl>
                                              <p:pRg st="3" end="3"/>
                                            </p:txEl>
                                          </p:spTgt>
                                        </p:tgtEl>
                                        <p:attrNameLst>
                                          <p:attrName>ppt_h</p:attrName>
                                        </p:attrNameLst>
                                      </p:cBhvr>
                                      <p:tavLst>
                                        <p:tav tm="0">
                                          <p:val>
                                            <p:fltVal val="0"/>
                                          </p:val>
                                        </p:tav>
                                        <p:tav tm="100000">
                                          <p:val>
                                            <p:strVal val="#ppt_h"/>
                                          </p:val>
                                        </p:tav>
                                      </p:tavLst>
                                    </p:anim>
                                    <p:animEffect transition="in" filter="fade">
                                      <p:cBhvr>
                                        <p:cTn id="27" dur="500"/>
                                        <p:tgtEl>
                                          <p:spTgt spid="7171">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3" presetClass="entr" presetSubtype="0" fill="hold" nodeType="clickEffect">
                                  <p:stCondLst>
                                    <p:cond delay="0"/>
                                  </p:stCondLst>
                                  <p:childTnLst>
                                    <p:set>
                                      <p:cBhvr>
                                        <p:cTn id="31" dur="1" fill="hold">
                                          <p:stCondLst>
                                            <p:cond delay="0"/>
                                          </p:stCondLst>
                                        </p:cTn>
                                        <p:tgtEl>
                                          <p:spTgt spid="7171">
                                            <p:txEl>
                                              <p:pRg st="5" end="5"/>
                                            </p:txEl>
                                          </p:spTgt>
                                        </p:tgtEl>
                                        <p:attrNameLst>
                                          <p:attrName>style.visibility</p:attrName>
                                        </p:attrNameLst>
                                      </p:cBhvr>
                                      <p:to>
                                        <p:strVal val="visible"/>
                                      </p:to>
                                    </p:set>
                                    <p:anim calcmode="lin" valueType="num">
                                      <p:cBhvr>
                                        <p:cTn id="32" dur="500" fill="hold"/>
                                        <p:tgtEl>
                                          <p:spTgt spid="7171">
                                            <p:txEl>
                                              <p:pRg st="5" end="5"/>
                                            </p:txEl>
                                          </p:spTgt>
                                        </p:tgtEl>
                                        <p:attrNameLst>
                                          <p:attrName>ppt_w</p:attrName>
                                        </p:attrNameLst>
                                      </p:cBhvr>
                                      <p:tavLst>
                                        <p:tav tm="0">
                                          <p:val>
                                            <p:fltVal val="0"/>
                                          </p:val>
                                        </p:tav>
                                        <p:tav tm="100000">
                                          <p:val>
                                            <p:strVal val="#ppt_w"/>
                                          </p:val>
                                        </p:tav>
                                      </p:tavLst>
                                    </p:anim>
                                    <p:anim calcmode="lin" valueType="num">
                                      <p:cBhvr>
                                        <p:cTn id="33" dur="500" fill="hold"/>
                                        <p:tgtEl>
                                          <p:spTgt spid="7171">
                                            <p:txEl>
                                              <p:pRg st="5" end="5"/>
                                            </p:txEl>
                                          </p:spTgt>
                                        </p:tgtEl>
                                        <p:attrNameLst>
                                          <p:attrName>ppt_h</p:attrName>
                                        </p:attrNameLst>
                                      </p:cBhvr>
                                      <p:tavLst>
                                        <p:tav tm="0">
                                          <p:val>
                                            <p:fltVal val="0"/>
                                          </p:val>
                                        </p:tav>
                                        <p:tav tm="100000">
                                          <p:val>
                                            <p:strVal val="#ppt_h"/>
                                          </p:val>
                                        </p:tav>
                                      </p:tavLst>
                                    </p:anim>
                                    <p:animEffect transition="in" filter="fade">
                                      <p:cBhvr>
                                        <p:cTn id="34" dur="500"/>
                                        <p:tgtEl>
                                          <p:spTgt spid="717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ext Box 2">
            <a:extLst>
              <a:ext uri="{FF2B5EF4-FFF2-40B4-BE49-F238E27FC236}">
                <a16:creationId xmlns:a16="http://schemas.microsoft.com/office/drawing/2014/main" id="{DB2F056F-7CB3-15AB-E5EB-4E908D2819EE}"/>
              </a:ext>
            </a:extLst>
          </p:cNvPr>
          <p:cNvSpPr txBox="1">
            <a:spLocks noChangeArrowheads="1"/>
          </p:cNvSpPr>
          <p:nvPr/>
        </p:nvSpPr>
        <p:spPr bwMode="auto">
          <a:xfrm>
            <a:off x="3962400" y="685800"/>
            <a:ext cx="4648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2400" b="1" u="sng">
                <a:latin typeface="Comic Sans MS" panose="030F0702030302020204" pitchFamily="66" charset="0"/>
              </a:rPr>
              <a:t>2. Reabsorb sugar</a:t>
            </a:r>
          </a:p>
        </p:txBody>
      </p:sp>
      <p:sp>
        <p:nvSpPr>
          <p:cNvPr id="50179" name="Text Box 3">
            <a:extLst>
              <a:ext uri="{FF2B5EF4-FFF2-40B4-BE49-F238E27FC236}">
                <a16:creationId xmlns:a16="http://schemas.microsoft.com/office/drawing/2014/main" id="{93DE1F56-FD68-995D-FED8-C6C0E31D0B5C}"/>
              </a:ext>
            </a:extLst>
          </p:cNvPr>
          <p:cNvSpPr txBox="1">
            <a:spLocks noChangeArrowheads="1"/>
          </p:cNvSpPr>
          <p:nvPr/>
        </p:nvSpPr>
        <p:spPr bwMode="auto">
          <a:xfrm>
            <a:off x="4038600" y="1524000"/>
            <a:ext cx="4648200"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2400">
                <a:latin typeface="Comic Sans MS" panose="030F0702030302020204" pitchFamily="66" charset="0"/>
              </a:rPr>
              <a:t>The body needs to have sugar in the blood for cells to use in respiration.  So all the sugar is reabsorbed back into the capillary.</a:t>
            </a:r>
          </a:p>
        </p:txBody>
      </p:sp>
      <p:sp>
        <p:nvSpPr>
          <p:cNvPr id="50180" name="AutoShape 4">
            <a:extLst>
              <a:ext uri="{FF2B5EF4-FFF2-40B4-BE49-F238E27FC236}">
                <a16:creationId xmlns:a16="http://schemas.microsoft.com/office/drawing/2014/main" id="{5251872F-F204-9F28-4CE5-B6249AD16C78}"/>
              </a:ext>
            </a:extLst>
          </p:cNvPr>
          <p:cNvSpPr>
            <a:spLocks noChangeArrowheads="1"/>
          </p:cNvSpPr>
          <p:nvPr/>
        </p:nvSpPr>
        <p:spPr bwMode="auto">
          <a:xfrm>
            <a:off x="762000" y="2209800"/>
            <a:ext cx="696913" cy="3200400"/>
          </a:xfrm>
          <a:prstGeom prst="can">
            <a:avLst>
              <a:gd name="adj" fmla="val 38269"/>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0181" name="AutoShape 5">
            <a:extLst>
              <a:ext uri="{FF2B5EF4-FFF2-40B4-BE49-F238E27FC236}">
                <a16:creationId xmlns:a16="http://schemas.microsoft.com/office/drawing/2014/main" id="{6F40A0B0-D978-6A39-0E73-48C54A142FF6}"/>
              </a:ext>
            </a:extLst>
          </p:cNvPr>
          <p:cNvSpPr>
            <a:spLocks noChangeArrowheads="1"/>
          </p:cNvSpPr>
          <p:nvPr/>
        </p:nvSpPr>
        <p:spPr bwMode="auto">
          <a:xfrm rot="27779">
            <a:off x="1827213" y="2287588"/>
            <a:ext cx="762000" cy="3048000"/>
          </a:xfrm>
          <a:prstGeom prst="can">
            <a:avLst>
              <a:gd name="adj" fmla="val 62278"/>
            </a:avLst>
          </a:prstGeom>
          <a:solidFill>
            <a:srgbClr val="FF0000">
              <a:alpha val="5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0182" name="AutoShape 6">
            <a:extLst>
              <a:ext uri="{FF2B5EF4-FFF2-40B4-BE49-F238E27FC236}">
                <a16:creationId xmlns:a16="http://schemas.microsoft.com/office/drawing/2014/main" id="{74890C39-2ED8-D923-B157-64DEC43450C4}"/>
              </a:ext>
            </a:extLst>
          </p:cNvPr>
          <p:cNvSpPr>
            <a:spLocks noChangeArrowheads="1"/>
          </p:cNvSpPr>
          <p:nvPr/>
        </p:nvSpPr>
        <p:spPr bwMode="auto">
          <a:xfrm>
            <a:off x="838200" y="3962400"/>
            <a:ext cx="228600" cy="228600"/>
          </a:xfrm>
          <a:prstGeom prst="star4">
            <a:avLst>
              <a:gd name="adj" fmla="val 12500"/>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0183" name="AutoShape 7">
            <a:extLst>
              <a:ext uri="{FF2B5EF4-FFF2-40B4-BE49-F238E27FC236}">
                <a16:creationId xmlns:a16="http://schemas.microsoft.com/office/drawing/2014/main" id="{193DE6BC-C29D-BF05-0DC7-1E3822D30400}"/>
              </a:ext>
            </a:extLst>
          </p:cNvPr>
          <p:cNvSpPr>
            <a:spLocks noChangeArrowheads="1"/>
          </p:cNvSpPr>
          <p:nvPr/>
        </p:nvSpPr>
        <p:spPr bwMode="auto">
          <a:xfrm>
            <a:off x="1066800" y="2895600"/>
            <a:ext cx="228600" cy="228600"/>
          </a:xfrm>
          <a:prstGeom prst="star4">
            <a:avLst>
              <a:gd name="adj" fmla="val 12500"/>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0184" name="AutoShape 8">
            <a:extLst>
              <a:ext uri="{FF2B5EF4-FFF2-40B4-BE49-F238E27FC236}">
                <a16:creationId xmlns:a16="http://schemas.microsoft.com/office/drawing/2014/main" id="{3B48D132-6524-501C-FBF4-473C259D929D}"/>
              </a:ext>
            </a:extLst>
          </p:cNvPr>
          <p:cNvSpPr>
            <a:spLocks noChangeArrowheads="1"/>
          </p:cNvSpPr>
          <p:nvPr/>
        </p:nvSpPr>
        <p:spPr bwMode="auto">
          <a:xfrm>
            <a:off x="914400" y="4648200"/>
            <a:ext cx="304800" cy="152400"/>
          </a:xfrm>
          <a:prstGeom prst="doubleWave">
            <a:avLst>
              <a:gd name="adj1" fmla="val 10319"/>
              <a:gd name="adj2" fmla="val -3644"/>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0185" name="AutoShape 9">
            <a:extLst>
              <a:ext uri="{FF2B5EF4-FFF2-40B4-BE49-F238E27FC236}">
                <a16:creationId xmlns:a16="http://schemas.microsoft.com/office/drawing/2014/main" id="{072BAD42-340C-088F-8AC5-6161110DE1C6}"/>
              </a:ext>
            </a:extLst>
          </p:cNvPr>
          <p:cNvSpPr>
            <a:spLocks noChangeArrowheads="1"/>
          </p:cNvSpPr>
          <p:nvPr/>
        </p:nvSpPr>
        <p:spPr bwMode="auto">
          <a:xfrm>
            <a:off x="762000" y="3276600"/>
            <a:ext cx="304800" cy="152400"/>
          </a:xfrm>
          <a:prstGeom prst="doubleWave">
            <a:avLst>
              <a:gd name="adj1" fmla="val 10319"/>
              <a:gd name="adj2" fmla="val -3644"/>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0186" name="AutoShape 10">
            <a:extLst>
              <a:ext uri="{FF2B5EF4-FFF2-40B4-BE49-F238E27FC236}">
                <a16:creationId xmlns:a16="http://schemas.microsoft.com/office/drawing/2014/main" id="{1715439E-7A37-042F-EB9B-1FC5D66221E2}"/>
              </a:ext>
            </a:extLst>
          </p:cNvPr>
          <p:cNvSpPr>
            <a:spLocks noChangeArrowheads="1"/>
          </p:cNvSpPr>
          <p:nvPr/>
        </p:nvSpPr>
        <p:spPr bwMode="auto">
          <a:xfrm>
            <a:off x="838200" y="4419600"/>
            <a:ext cx="381000" cy="152400"/>
          </a:xfrm>
          <a:prstGeom prst="star32">
            <a:avLst>
              <a:gd name="adj" fmla="val 37500"/>
            </a:avLst>
          </a:prstGeom>
          <a:solidFill>
            <a:srgbClr val="000000"/>
          </a:solidFill>
          <a:ln w="9525">
            <a:solidFill>
              <a:srgbClr val="96969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0187" name="AutoShape 11">
            <a:extLst>
              <a:ext uri="{FF2B5EF4-FFF2-40B4-BE49-F238E27FC236}">
                <a16:creationId xmlns:a16="http://schemas.microsoft.com/office/drawing/2014/main" id="{788D68AB-295E-D0A3-3F6C-3A967436747B}"/>
              </a:ext>
            </a:extLst>
          </p:cNvPr>
          <p:cNvSpPr>
            <a:spLocks noChangeArrowheads="1"/>
          </p:cNvSpPr>
          <p:nvPr/>
        </p:nvSpPr>
        <p:spPr bwMode="auto">
          <a:xfrm>
            <a:off x="914400" y="4953000"/>
            <a:ext cx="381000" cy="152400"/>
          </a:xfrm>
          <a:prstGeom prst="star32">
            <a:avLst>
              <a:gd name="adj" fmla="val 37500"/>
            </a:avLst>
          </a:prstGeom>
          <a:solidFill>
            <a:srgbClr val="000000"/>
          </a:solidFill>
          <a:ln w="9525">
            <a:solidFill>
              <a:srgbClr val="96969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0188" name="AutoShape 12">
            <a:extLst>
              <a:ext uri="{FF2B5EF4-FFF2-40B4-BE49-F238E27FC236}">
                <a16:creationId xmlns:a16="http://schemas.microsoft.com/office/drawing/2014/main" id="{675E943D-12FA-6E77-1800-F93B0C4D30BE}"/>
              </a:ext>
            </a:extLst>
          </p:cNvPr>
          <p:cNvSpPr>
            <a:spLocks noChangeArrowheads="1"/>
          </p:cNvSpPr>
          <p:nvPr/>
        </p:nvSpPr>
        <p:spPr bwMode="auto">
          <a:xfrm>
            <a:off x="1066800" y="3886200"/>
            <a:ext cx="304800" cy="152400"/>
          </a:xfrm>
          <a:prstGeom prst="doubleWave">
            <a:avLst>
              <a:gd name="adj1" fmla="val 10319"/>
              <a:gd name="adj2" fmla="val -3644"/>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0189" name="AutoShape 13">
            <a:extLst>
              <a:ext uri="{FF2B5EF4-FFF2-40B4-BE49-F238E27FC236}">
                <a16:creationId xmlns:a16="http://schemas.microsoft.com/office/drawing/2014/main" id="{6128F0AC-A34C-C0F9-0402-70A322CA3A7B}"/>
              </a:ext>
            </a:extLst>
          </p:cNvPr>
          <p:cNvSpPr>
            <a:spLocks noChangeArrowheads="1"/>
          </p:cNvSpPr>
          <p:nvPr/>
        </p:nvSpPr>
        <p:spPr bwMode="auto">
          <a:xfrm>
            <a:off x="914400" y="2514600"/>
            <a:ext cx="304800" cy="152400"/>
          </a:xfrm>
          <a:prstGeom prst="doubleWave">
            <a:avLst>
              <a:gd name="adj1" fmla="val 10319"/>
              <a:gd name="adj2" fmla="val -3644"/>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50190" name="Group 14">
            <a:extLst>
              <a:ext uri="{FF2B5EF4-FFF2-40B4-BE49-F238E27FC236}">
                <a16:creationId xmlns:a16="http://schemas.microsoft.com/office/drawing/2014/main" id="{FE4734F7-972F-899D-0BD9-1BB60DC5451E}"/>
              </a:ext>
            </a:extLst>
          </p:cNvPr>
          <p:cNvGrpSpPr>
            <a:grpSpLocks/>
          </p:cNvGrpSpPr>
          <p:nvPr/>
        </p:nvGrpSpPr>
        <p:grpSpPr bwMode="auto">
          <a:xfrm>
            <a:off x="1905000" y="2895600"/>
            <a:ext cx="533400" cy="1981200"/>
            <a:chOff x="1200" y="1824"/>
            <a:chExt cx="336" cy="1248"/>
          </a:xfrm>
        </p:grpSpPr>
        <p:sp>
          <p:nvSpPr>
            <p:cNvPr id="50191" name="AutoShape 15">
              <a:extLst>
                <a:ext uri="{FF2B5EF4-FFF2-40B4-BE49-F238E27FC236}">
                  <a16:creationId xmlns:a16="http://schemas.microsoft.com/office/drawing/2014/main" id="{43EBB225-4A44-6F88-D0B1-FB29E55FA47A}"/>
                </a:ext>
              </a:extLst>
            </p:cNvPr>
            <p:cNvSpPr>
              <a:spLocks noChangeArrowheads="1"/>
            </p:cNvSpPr>
            <p:nvPr/>
          </p:nvSpPr>
          <p:spPr bwMode="auto">
            <a:xfrm>
              <a:off x="1248" y="1824"/>
              <a:ext cx="144" cy="144"/>
            </a:xfrm>
            <a:prstGeom prst="sun">
              <a:avLst>
                <a:gd name="adj"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0192" name="AutoShape 16">
              <a:extLst>
                <a:ext uri="{FF2B5EF4-FFF2-40B4-BE49-F238E27FC236}">
                  <a16:creationId xmlns:a16="http://schemas.microsoft.com/office/drawing/2014/main" id="{458096B8-ACCB-A219-41CD-0A77B2F37F73}"/>
                </a:ext>
              </a:extLst>
            </p:cNvPr>
            <p:cNvSpPr>
              <a:spLocks noChangeArrowheads="1"/>
            </p:cNvSpPr>
            <p:nvPr/>
          </p:nvSpPr>
          <p:spPr bwMode="auto">
            <a:xfrm>
              <a:off x="1344" y="2304"/>
              <a:ext cx="144" cy="144"/>
            </a:xfrm>
            <a:prstGeom prst="sun">
              <a:avLst>
                <a:gd name="adj"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0193" name="AutoShape 17">
              <a:extLst>
                <a:ext uri="{FF2B5EF4-FFF2-40B4-BE49-F238E27FC236}">
                  <a16:creationId xmlns:a16="http://schemas.microsoft.com/office/drawing/2014/main" id="{92A9B335-5347-3877-CC00-62BAA5CE1ACF}"/>
                </a:ext>
              </a:extLst>
            </p:cNvPr>
            <p:cNvSpPr>
              <a:spLocks noChangeArrowheads="1"/>
            </p:cNvSpPr>
            <p:nvPr/>
          </p:nvSpPr>
          <p:spPr bwMode="auto">
            <a:xfrm>
              <a:off x="1200" y="2928"/>
              <a:ext cx="144" cy="144"/>
            </a:xfrm>
            <a:prstGeom prst="sun">
              <a:avLst>
                <a:gd name="adj"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0194" name="AutoShape 18">
              <a:extLst>
                <a:ext uri="{FF2B5EF4-FFF2-40B4-BE49-F238E27FC236}">
                  <a16:creationId xmlns:a16="http://schemas.microsoft.com/office/drawing/2014/main" id="{F5E2033C-1487-8B07-91EB-7CEA842A6184}"/>
                </a:ext>
              </a:extLst>
            </p:cNvPr>
            <p:cNvSpPr>
              <a:spLocks noChangeArrowheads="1"/>
            </p:cNvSpPr>
            <p:nvPr/>
          </p:nvSpPr>
          <p:spPr bwMode="auto">
            <a:xfrm>
              <a:off x="1392" y="2736"/>
              <a:ext cx="144" cy="144"/>
            </a:xfrm>
            <a:prstGeom prst="sun">
              <a:avLst>
                <a:gd name="adj"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50195" name="AutoShape 19">
            <a:extLst>
              <a:ext uri="{FF2B5EF4-FFF2-40B4-BE49-F238E27FC236}">
                <a16:creationId xmlns:a16="http://schemas.microsoft.com/office/drawing/2014/main" id="{043DEB2E-9BE2-4CAA-CEFB-33CB0C443315}"/>
              </a:ext>
            </a:extLst>
          </p:cNvPr>
          <p:cNvSpPr>
            <a:spLocks noChangeArrowheads="1"/>
          </p:cNvSpPr>
          <p:nvPr/>
        </p:nvSpPr>
        <p:spPr bwMode="auto">
          <a:xfrm>
            <a:off x="838200" y="3657600"/>
            <a:ext cx="381000" cy="152400"/>
          </a:xfrm>
          <a:prstGeom prst="star32">
            <a:avLst>
              <a:gd name="adj" fmla="val 37500"/>
            </a:avLst>
          </a:prstGeom>
          <a:solidFill>
            <a:srgbClr val="000000"/>
          </a:solidFill>
          <a:ln w="9525">
            <a:solidFill>
              <a:srgbClr val="96969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0196" name="AutoShape 20">
            <a:extLst>
              <a:ext uri="{FF2B5EF4-FFF2-40B4-BE49-F238E27FC236}">
                <a16:creationId xmlns:a16="http://schemas.microsoft.com/office/drawing/2014/main" id="{5B5E3181-E67A-0C3B-FC7F-B7FA63C6AEA4}"/>
              </a:ext>
            </a:extLst>
          </p:cNvPr>
          <p:cNvSpPr>
            <a:spLocks noChangeArrowheads="1"/>
          </p:cNvSpPr>
          <p:nvPr/>
        </p:nvSpPr>
        <p:spPr bwMode="auto">
          <a:xfrm>
            <a:off x="1066800" y="2743200"/>
            <a:ext cx="381000" cy="152400"/>
          </a:xfrm>
          <a:prstGeom prst="star32">
            <a:avLst>
              <a:gd name="adj" fmla="val 37500"/>
            </a:avLst>
          </a:prstGeom>
          <a:solidFill>
            <a:srgbClr val="000000"/>
          </a:solidFill>
          <a:ln w="9525">
            <a:solidFill>
              <a:srgbClr val="96969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0197" name="AutoShape 21">
            <a:extLst>
              <a:ext uri="{FF2B5EF4-FFF2-40B4-BE49-F238E27FC236}">
                <a16:creationId xmlns:a16="http://schemas.microsoft.com/office/drawing/2014/main" id="{86C82192-6DE3-3DAF-0C11-4869E66AE70C}"/>
              </a:ext>
            </a:extLst>
          </p:cNvPr>
          <p:cNvSpPr>
            <a:spLocks noChangeArrowheads="1"/>
          </p:cNvSpPr>
          <p:nvPr/>
        </p:nvSpPr>
        <p:spPr bwMode="auto">
          <a:xfrm>
            <a:off x="1066800" y="5105400"/>
            <a:ext cx="228600" cy="228600"/>
          </a:xfrm>
          <a:prstGeom prst="star4">
            <a:avLst>
              <a:gd name="adj" fmla="val 12500"/>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0198" name="AutoShape 22">
            <a:extLst>
              <a:ext uri="{FF2B5EF4-FFF2-40B4-BE49-F238E27FC236}">
                <a16:creationId xmlns:a16="http://schemas.microsoft.com/office/drawing/2014/main" id="{6A005240-214C-99F4-63AD-0E48B7759EA9}"/>
              </a:ext>
            </a:extLst>
          </p:cNvPr>
          <p:cNvSpPr>
            <a:spLocks noChangeArrowheads="1"/>
          </p:cNvSpPr>
          <p:nvPr/>
        </p:nvSpPr>
        <p:spPr bwMode="auto">
          <a:xfrm>
            <a:off x="1219200" y="4724400"/>
            <a:ext cx="228600" cy="228600"/>
          </a:xfrm>
          <a:prstGeom prst="star4">
            <a:avLst>
              <a:gd name="adj" fmla="val 12500"/>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0199" name="AutoShape 23">
            <a:extLst>
              <a:ext uri="{FF2B5EF4-FFF2-40B4-BE49-F238E27FC236}">
                <a16:creationId xmlns:a16="http://schemas.microsoft.com/office/drawing/2014/main" id="{A49DE97C-E67E-DCA1-6DAF-26033956EFBE}"/>
              </a:ext>
            </a:extLst>
          </p:cNvPr>
          <p:cNvSpPr>
            <a:spLocks noChangeArrowheads="1"/>
          </p:cNvSpPr>
          <p:nvPr/>
        </p:nvSpPr>
        <p:spPr bwMode="auto">
          <a:xfrm>
            <a:off x="1143000" y="3048000"/>
            <a:ext cx="1219200" cy="304800"/>
          </a:xfrm>
          <a:prstGeom prst="curvedDownArrow">
            <a:avLst>
              <a:gd name="adj1" fmla="val 80000"/>
              <a:gd name="adj2" fmla="val 160000"/>
              <a:gd name="adj3" fmla="val 33333"/>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 Box 2">
            <a:extLst>
              <a:ext uri="{FF2B5EF4-FFF2-40B4-BE49-F238E27FC236}">
                <a16:creationId xmlns:a16="http://schemas.microsoft.com/office/drawing/2014/main" id="{FB6C94C7-7D21-7D73-1F32-957AF10C2964}"/>
              </a:ext>
            </a:extLst>
          </p:cNvPr>
          <p:cNvSpPr txBox="1">
            <a:spLocks noChangeArrowheads="1"/>
          </p:cNvSpPr>
          <p:nvPr/>
        </p:nvSpPr>
        <p:spPr bwMode="auto">
          <a:xfrm>
            <a:off x="3962400" y="685800"/>
            <a:ext cx="4648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2400" b="1" u="sng">
                <a:latin typeface="Comic Sans MS" panose="030F0702030302020204" pitchFamily="66" charset="0"/>
              </a:rPr>
              <a:t>3. Reabsorb water</a:t>
            </a:r>
          </a:p>
        </p:txBody>
      </p:sp>
      <p:sp>
        <p:nvSpPr>
          <p:cNvPr id="53251" name="Text Box 3">
            <a:extLst>
              <a:ext uri="{FF2B5EF4-FFF2-40B4-BE49-F238E27FC236}">
                <a16:creationId xmlns:a16="http://schemas.microsoft.com/office/drawing/2014/main" id="{74DAC0F5-7D05-6C6E-3CE9-66A38CC499E1}"/>
              </a:ext>
            </a:extLst>
          </p:cNvPr>
          <p:cNvSpPr txBox="1">
            <a:spLocks noChangeArrowheads="1"/>
          </p:cNvSpPr>
          <p:nvPr/>
        </p:nvSpPr>
        <p:spPr bwMode="auto">
          <a:xfrm>
            <a:off x="4038600" y="1524000"/>
            <a:ext cx="46482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2400">
                <a:latin typeface="Comic Sans MS" panose="030F0702030302020204" pitchFamily="66" charset="0"/>
              </a:rPr>
              <a:t>Water and ions are the next to be absorbed. It depends on how much is needed by the body.  </a:t>
            </a:r>
          </a:p>
        </p:txBody>
      </p:sp>
      <p:sp>
        <p:nvSpPr>
          <p:cNvPr id="53252" name="AutoShape 4">
            <a:extLst>
              <a:ext uri="{FF2B5EF4-FFF2-40B4-BE49-F238E27FC236}">
                <a16:creationId xmlns:a16="http://schemas.microsoft.com/office/drawing/2014/main" id="{1A5CBCC2-F935-7198-8C31-0A98730A24AE}"/>
              </a:ext>
            </a:extLst>
          </p:cNvPr>
          <p:cNvSpPr>
            <a:spLocks noChangeArrowheads="1"/>
          </p:cNvSpPr>
          <p:nvPr/>
        </p:nvSpPr>
        <p:spPr bwMode="auto">
          <a:xfrm>
            <a:off x="762000" y="2209800"/>
            <a:ext cx="696913" cy="3200400"/>
          </a:xfrm>
          <a:prstGeom prst="can">
            <a:avLst>
              <a:gd name="adj" fmla="val 38269"/>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3253" name="AutoShape 5">
            <a:extLst>
              <a:ext uri="{FF2B5EF4-FFF2-40B4-BE49-F238E27FC236}">
                <a16:creationId xmlns:a16="http://schemas.microsoft.com/office/drawing/2014/main" id="{B32880E9-128F-EEB1-43B1-AD51A88AB273}"/>
              </a:ext>
            </a:extLst>
          </p:cNvPr>
          <p:cNvSpPr>
            <a:spLocks noChangeArrowheads="1"/>
          </p:cNvSpPr>
          <p:nvPr/>
        </p:nvSpPr>
        <p:spPr bwMode="auto">
          <a:xfrm rot="27779">
            <a:off x="1827213" y="2287588"/>
            <a:ext cx="762000" cy="3048000"/>
          </a:xfrm>
          <a:prstGeom prst="can">
            <a:avLst>
              <a:gd name="adj" fmla="val 62278"/>
            </a:avLst>
          </a:prstGeom>
          <a:solidFill>
            <a:srgbClr val="FF0000">
              <a:alpha val="5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3254" name="AutoShape 6">
            <a:extLst>
              <a:ext uri="{FF2B5EF4-FFF2-40B4-BE49-F238E27FC236}">
                <a16:creationId xmlns:a16="http://schemas.microsoft.com/office/drawing/2014/main" id="{C9494E5E-D9CF-FEAA-0940-BE82C80408BD}"/>
              </a:ext>
            </a:extLst>
          </p:cNvPr>
          <p:cNvSpPr>
            <a:spLocks noChangeArrowheads="1"/>
          </p:cNvSpPr>
          <p:nvPr/>
        </p:nvSpPr>
        <p:spPr bwMode="auto">
          <a:xfrm>
            <a:off x="838200" y="3962400"/>
            <a:ext cx="228600" cy="228600"/>
          </a:xfrm>
          <a:prstGeom prst="star4">
            <a:avLst>
              <a:gd name="adj" fmla="val 12500"/>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3255" name="AutoShape 7">
            <a:extLst>
              <a:ext uri="{FF2B5EF4-FFF2-40B4-BE49-F238E27FC236}">
                <a16:creationId xmlns:a16="http://schemas.microsoft.com/office/drawing/2014/main" id="{3B6D574B-FFAB-DC80-5DB8-32379B42EE12}"/>
              </a:ext>
            </a:extLst>
          </p:cNvPr>
          <p:cNvSpPr>
            <a:spLocks noChangeArrowheads="1"/>
          </p:cNvSpPr>
          <p:nvPr/>
        </p:nvSpPr>
        <p:spPr bwMode="auto">
          <a:xfrm>
            <a:off x="1905000" y="3429000"/>
            <a:ext cx="228600" cy="228600"/>
          </a:xfrm>
          <a:prstGeom prst="star4">
            <a:avLst>
              <a:gd name="adj" fmla="val 12500"/>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3256" name="AutoShape 8">
            <a:extLst>
              <a:ext uri="{FF2B5EF4-FFF2-40B4-BE49-F238E27FC236}">
                <a16:creationId xmlns:a16="http://schemas.microsoft.com/office/drawing/2014/main" id="{2518E824-2A01-A526-2066-F5F99C426F25}"/>
              </a:ext>
            </a:extLst>
          </p:cNvPr>
          <p:cNvSpPr>
            <a:spLocks noChangeArrowheads="1"/>
          </p:cNvSpPr>
          <p:nvPr/>
        </p:nvSpPr>
        <p:spPr bwMode="auto">
          <a:xfrm>
            <a:off x="914400" y="4648200"/>
            <a:ext cx="304800" cy="152400"/>
          </a:xfrm>
          <a:prstGeom prst="doubleWave">
            <a:avLst>
              <a:gd name="adj1" fmla="val 10319"/>
              <a:gd name="adj2" fmla="val -3644"/>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3257" name="AutoShape 9">
            <a:extLst>
              <a:ext uri="{FF2B5EF4-FFF2-40B4-BE49-F238E27FC236}">
                <a16:creationId xmlns:a16="http://schemas.microsoft.com/office/drawing/2014/main" id="{471E629D-C187-5A61-40E5-46358EDEF5C8}"/>
              </a:ext>
            </a:extLst>
          </p:cNvPr>
          <p:cNvSpPr>
            <a:spLocks noChangeArrowheads="1"/>
          </p:cNvSpPr>
          <p:nvPr/>
        </p:nvSpPr>
        <p:spPr bwMode="auto">
          <a:xfrm>
            <a:off x="762000" y="3276600"/>
            <a:ext cx="304800" cy="152400"/>
          </a:xfrm>
          <a:prstGeom prst="doubleWave">
            <a:avLst>
              <a:gd name="adj1" fmla="val 10319"/>
              <a:gd name="adj2" fmla="val -3644"/>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3258" name="AutoShape 10">
            <a:extLst>
              <a:ext uri="{FF2B5EF4-FFF2-40B4-BE49-F238E27FC236}">
                <a16:creationId xmlns:a16="http://schemas.microsoft.com/office/drawing/2014/main" id="{4E30CD8D-5025-170C-580F-79AB371EB89F}"/>
              </a:ext>
            </a:extLst>
          </p:cNvPr>
          <p:cNvSpPr>
            <a:spLocks noChangeArrowheads="1"/>
          </p:cNvSpPr>
          <p:nvPr/>
        </p:nvSpPr>
        <p:spPr bwMode="auto">
          <a:xfrm>
            <a:off x="838200" y="4419600"/>
            <a:ext cx="381000" cy="152400"/>
          </a:xfrm>
          <a:prstGeom prst="star32">
            <a:avLst>
              <a:gd name="adj" fmla="val 37500"/>
            </a:avLst>
          </a:prstGeom>
          <a:solidFill>
            <a:srgbClr val="000000"/>
          </a:solidFill>
          <a:ln w="9525">
            <a:solidFill>
              <a:srgbClr val="96969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3259" name="AutoShape 11">
            <a:extLst>
              <a:ext uri="{FF2B5EF4-FFF2-40B4-BE49-F238E27FC236}">
                <a16:creationId xmlns:a16="http://schemas.microsoft.com/office/drawing/2014/main" id="{A871DD50-E1D1-9736-96B1-A5AE2B7D2178}"/>
              </a:ext>
            </a:extLst>
          </p:cNvPr>
          <p:cNvSpPr>
            <a:spLocks noChangeArrowheads="1"/>
          </p:cNvSpPr>
          <p:nvPr/>
        </p:nvSpPr>
        <p:spPr bwMode="auto">
          <a:xfrm>
            <a:off x="914400" y="4953000"/>
            <a:ext cx="381000" cy="152400"/>
          </a:xfrm>
          <a:prstGeom prst="star32">
            <a:avLst>
              <a:gd name="adj" fmla="val 37500"/>
            </a:avLst>
          </a:prstGeom>
          <a:solidFill>
            <a:srgbClr val="000000"/>
          </a:solidFill>
          <a:ln w="9525">
            <a:solidFill>
              <a:srgbClr val="96969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3260" name="AutoShape 12">
            <a:extLst>
              <a:ext uri="{FF2B5EF4-FFF2-40B4-BE49-F238E27FC236}">
                <a16:creationId xmlns:a16="http://schemas.microsoft.com/office/drawing/2014/main" id="{BD951820-EF2B-2318-2528-CAC4C508C70A}"/>
              </a:ext>
            </a:extLst>
          </p:cNvPr>
          <p:cNvSpPr>
            <a:spLocks noChangeArrowheads="1"/>
          </p:cNvSpPr>
          <p:nvPr/>
        </p:nvSpPr>
        <p:spPr bwMode="auto">
          <a:xfrm>
            <a:off x="1066800" y="3886200"/>
            <a:ext cx="304800" cy="152400"/>
          </a:xfrm>
          <a:prstGeom prst="doubleWave">
            <a:avLst>
              <a:gd name="adj1" fmla="val 10319"/>
              <a:gd name="adj2" fmla="val -3644"/>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3261" name="AutoShape 13">
            <a:extLst>
              <a:ext uri="{FF2B5EF4-FFF2-40B4-BE49-F238E27FC236}">
                <a16:creationId xmlns:a16="http://schemas.microsoft.com/office/drawing/2014/main" id="{FEC9230D-8609-E273-8F2E-E24B87B71EEF}"/>
              </a:ext>
            </a:extLst>
          </p:cNvPr>
          <p:cNvSpPr>
            <a:spLocks noChangeArrowheads="1"/>
          </p:cNvSpPr>
          <p:nvPr/>
        </p:nvSpPr>
        <p:spPr bwMode="auto">
          <a:xfrm>
            <a:off x="914400" y="2514600"/>
            <a:ext cx="304800" cy="152400"/>
          </a:xfrm>
          <a:prstGeom prst="doubleWave">
            <a:avLst>
              <a:gd name="adj1" fmla="val 10319"/>
              <a:gd name="adj2" fmla="val -3644"/>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53262" name="Group 14">
            <a:extLst>
              <a:ext uri="{FF2B5EF4-FFF2-40B4-BE49-F238E27FC236}">
                <a16:creationId xmlns:a16="http://schemas.microsoft.com/office/drawing/2014/main" id="{E880EECB-D598-7B3F-FF87-AFF999CBA5F7}"/>
              </a:ext>
            </a:extLst>
          </p:cNvPr>
          <p:cNvGrpSpPr>
            <a:grpSpLocks/>
          </p:cNvGrpSpPr>
          <p:nvPr/>
        </p:nvGrpSpPr>
        <p:grpSpPr bwMode="auto">
          <a:xfrm>
            <a:off x="1905000" y="2895600"/>
            <a:ext cx="533400" cy="1981200"/>
            <a:chOff x="1200" y="1824"/>
            <a:chExt cx="336" cy="1248"/>
          </a:xfrm>
        </p:grpSpPr>
        <p:sp>
          <p:nvSpPr>
            <p:cNvPr id="53263" name="AutoShape 15">
              <a:extLst>
                <a:ext uri="{FF2B5EF4-FFF2-40B4-BE49-F238E27FC236}">
                  <a16:creationId xmlns:a16="http://schemas.microsoft.com/office/drawing/2014/main" id="{474C6AC0-8478-BBF9-9CBB-480BCAF99D31}"/>
                </a:ext>
              </a:extLst>
            </p:cNvPr>
            <p:cNvSpPr>
              <a:spLocks noChangeArrowheads="1"/>
            </p:cNvSpPr>
            <p:nvPr/>
          </p:nvSpPr>
          <p:spPr bwMode="auto">
            <a:xfrm>
              <a:off x="1248" y="1824"/>
              <a:ext cx="144" cy="144"/>
            </a:xfrm>
            <a:prstGeom prst="sun">
              <a:avLst>
                <a:gd name="adj"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3264" name="AutoShape 16">
              <a:extLst>
                <a:ext uri="{FF2B5EF4-FFF2-40B4-BE49-F238E27FC236}">
                  <a16:creationId xmlns:a16="http://schemas.microsoft.com/office/drawing/2014/main" id="{FF438DE6-2B0E-6AAD-BF07-BDC2F613ED64}"/>
                </a:ext>
              </a:extLst>
            </p:cNvPr>
            <p:cNvSpPr>
              <a:spLocks noChangeArrowheads="1"/>
            </p:cNvSpPr>
            <p:nvPr/>
          </p:nvSpPr>
          <p:spPr bwMode="auto">
            <a:xfrm>
              <a:off x="1344" y="2304"/>
              <a:ext cx="144" cy="144"/>
            </a:xfrm>
            <a:prstGeom prst="sun">
              <a:avLst>
                <a:gd name="adj"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3265" name="AutoShape 17">
              <a:extLst>
                <a:ext uri="{FF2B5EF4-FFF2-40B4-BE49-F238E27FC236}">
                  <a16:creationId xmlns:a16="http://schemas.microsoft.com/office/drawing/2014/main" id="{0A522EC0-522F-3502-C076-0740DF1C55D4}"/>
                </a:ext>
              </a:extLst>
            </p:cNvPr>
            <p:cNvSpPr>
              <a:spLocks noChangeArrowheads="1"/>
            </p:cNvSpPr>
            <p:nvPr/>
          </p:nvSpPr>
          <p:spPr bwMode="auto">
            <a:xfrm>
              <a:off x="1200" y="2928"/>
              <a:ext cx="144" cy="144"/>
            </a:xfrm>
            <a:prstGeom prst="sun">
              <a:avLst>
                <a:gd name="adj"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3266" name="AutoShape 18">
              <a:extLst>
                <a:ext uri="{FF2B5EF4-FFF2-40B4-BE49-F238E27FC236}">
                  <a16:creationId xmlns:a16="http://schemas.microsoft.com/office/drawing/2014/main" id="{6C8D6827-42CB-0079-25EF-08E4EEFC5BFA}"/>
                </a:ext>
              </a:extLst>
            </p:cNvPr>
            <p:cNvSpPr>
              <a:spLocks noChangeArrowheads="1"/>
            </p:cNvSpPr>
            <p:nvPr/>
          </p:nvSpPr>
          <p:spPr bwMode="auto">
            <a:xfrm>
              <a:off x="1392" y="2736"/>
              <a:ext cx="144" cy="144"/>
            </a:xfrm>
            <a:prstGeom prst="sun">
              <a:avLst>
                <a:gd name="adj"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53267" name="AutoShape 19">
            <a:extLst>
              <a:ext uri="{FF2B5EF4-FFF2-40B4-BE49-F238E27FC236}">
                <a16:creationId xmlns:a16="http://schemas.microsoft.com/office/drawing/2014/main" id="{CDB26823-AD37-6444-AB2B-D98A0EF94BFD}"/>
              </a:ext>
            </a:extLst>
          </p:cNvPr>
          <p:cNvSpPr>
            <a:spLocks noChangeArrowheads="1"/>
          </p:cNvSpPr>
          <p:nvPr/>
        </p:nvSpPr>
        <p:spPr bwMode="auto">
          <a:xfrm>
            <a:off x="838200" y="3657600"/>
            <a:ext cx="381000" cy="152400"/>
          </a:xfrm>
          <a:prstGeom prst="star32">
            <a:avLst>
              <a:gd name="adj" fmla="val 37500"/>
            </a:avLst>
          </a:prstGeom>
          <a:solidFill>
            <a:srgbClr val="000000"/>
          </a:solidFill>
          <a:ln w="9525">
            <a:solidFill>
              <a:srgbClr val="96969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3268" name="AutoShape 20">
            <a:extLst>
              <a:ext uri="{FF2B5EF4-FFF2-40B4-BE49-F238E27FC236}">
                <a16:creationId xmlns:a16="http://schemas.microsoft.com/office/drawing/2014/main" id="{005779CA-DFDE-FB01-2EA5-D614AD572FC0}"/>
              </a:ext>
            </a:extLst>
          </p:cNvPr>
          <p:cNvSpPr>
            <a:spLocks noChangeArrowheads="1"/>
          </p:cNvSpPr>
          <p:nvPr/>
        </p:nvSpPr>
        <p:spPr bwMode="auto">
          <a:xfrm>
            <a:off x="1066800" y="2743200"/>
            <a:ext cx="381000" cy="152400"/>
          </a:xfrm>
          <a:prstGeom prst="star32">
            <a:avLst>
              <a:gd name="adj" fmla="val 37500"/>
            </a:avLst>
          </a:prstGeom>
          <a:solidFill>
            <a:srgbClr val="000000"/>
          </a:solidFill>
          <a:ln w="9525">
            <a:solidFill>
              <a:srgbClr val="96969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3269" name="AutoShape 21">
            <a:extLst>
              <a:ext uri="{FF2B5EF4-FFF2-40B4-BE49-F238E27FC236}">
                <a16:creationId xmlns:a16="http://schemas.microsoft.com/office/drawing/2014/main" id="{4E164B15-A3AB-F410-9F00-61265D418ACC}"/>
              </a:ext>
            </a:extLst>
          </p:cNvPr>
          <p:cNvSpPr>
            <a:spLocks noChangeArrowheads="1"/>
          </p:cNvSpPr>
          <p:nvPr/>
        </p:nvSpPr>
        <p:spPr bwMode="auto">
          <a:xfrm>
            <a:off x="1981200" y="4038600"/>
            <a:ext cx="228600" cy="228600"/>
          </a:xfrm>
          <a:prstGeom prst="star4">
            <a:avLst>
              <a:gd name="adj" fmla="val 12500"/>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3270" name="AutoShape 22">
            <a:extLst>
              <a:ext uri="{FF2B5EF4-FFF2-40B4-BE49-F238E27FC236}">
                <a16:creationId xmlns:a16="http://schemas.microsoft.com/office/drawing/2014/main" id="{FA951054-F762-553F-F6A9-96F7BE16C4BC}"/>
              </a:ext>
            </a:extLst>
          </p:cNvPr>
          <p:cNvSpPr>
            <a:spLocks noChangeArrowheads="1"/>
          </p:cNvSpPr>
          <p:nvPr/>
        </p:nvSpPr>
        <p:spPr bwMode="auto">
          <a:xfrm>
            <a:off x="2133600" y="4876800"/>
            <a:ext cx="228600" cy="228600"/>
          </a:xfrm>
          <a:prstGeom prst="star4">
            <a:avLst>
              <a:gd name="adj" fmla="val 12500"/>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3271" name="AutoShape 23">
            <a:extLst>
              <a:ext uri="{FF2B5EF4-FFF2-40B4-BE49-F238E27FC236}">
                <a16:creationId xmlns:a16="http://schemas.microsoft.com/office/drawing/2014/main" id="{750BC0F9-8E5F-6022-EF47-6622B3AD4B12}"/>
              </a:ext>
            </a:extLst>
          </p:cNvPr>
          <p:cNvSpPr>
            <a:spLocks noChangeArrowheads="1"/>
          </p:cNvSpPr>
          <p:nvPr/>
        </p:nvSpPr>
        <p:spPr bwMode="auto">
          <a:xfrm>
            <a:off x="1143000" y="3048000"/>
            <a:ext cx="1219200" cy="304800"/>
          </a:xfrm>
          <a:prstGeom prst="curvedDownArrow">
            <a:avLst>
              <a:gd name="adj1" fmla="val 80000"/>
              <a:gd name="adj2" fmla="val 160000"/>
              <a:gd name="adj3" fmla="val 33333"/>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53271"/>
                                        </p:tgtEl>
                                        <p:attrNameLst>
                                          <p:attrName>style.visibility</p:attrName>
                                        </p:attrNameLst>
                                      </p:cBhvr>
                                      <p:to>
                                        <p:strVal val="visible"/>
                                      </p:to>
                                    </p:set>
                                    <p:animEffect transition="in" filter="wipe(left)">
                                      <p:cBhvr>
                                        <p:cTn id="7" dur="500"/>
                                        <p:tgtEl>
                                          <p:spTgt spid="532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4274" name="Group 2">
            <a:extLst>
              <a:ext uri="{FF2B5EF4-FFF2-40B4-BE49-F238E27FC236}">
                <a16:creationId xmlns:a16="http://schemas.microsoft.com/office/drawing/2014/main" id="{B9404C03-E3B6-6CBE-A90A-406BBDCE2593}"/>
              </a:ext>
            </a:extLst>
          </p:cNvPr>
          <p:cNvGrpSpPr>
            <a:grpSpLocks/>
          </p:cNvGrpSpPr>
          <p:nvPr/>
        </p:nvGrpSpPr>
        <p:grpSpPr bwMode="auto">
          <a:xfrm>
            <a:off x="762000" y="2209800"/>
            <a:ext cx="1827213" cy="3200400"/>
            <a:chOff x="480" y="1392"/>
            <a:chExt cx="1151" cy="2016"/>
          </a:xfrm>
        </p:grpSpPr>
        <p:sp>
          <p:nvSpPr>
            <p:cNvPr id="54275" name="AutoShape 3">
              <a:extLst>
                <a:ext uri="{FF2B5EF4-FFF2-40B4-BE49-F238E27FC236}">
                  <a16:creationId xmlns:a16="http://schemas.microsoft.com/office/drawing/2014/main" id="{29A172EB-6A3D-5611-3076-26189036ED13}"/>
                </a:ext>
              </a:extLst>
            </p:cNvPr>
            <p:cNvSpPr>
              <a:spLocks noChangeArrowheads="1"/>
            </p:cNvSpPr>
            <p:nvPr/>
          </p:nvSpPr>
          <p:spPr bwMode="auto">
            <a:xfrm>
              <a:off x="480" y="1392"/>
              <a:ext cx="439" cy="2016"/>
            </a:xfrm>
            <a:prstGeom prst="can">
              <a:avLst>
                <a:gd name="adj" fmla="val 38269"/>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4276" name="AutoShape 4">
              <a:extLst>
                <a:ext uri="{FF2B5EF4-FFF2-40B4-BE49-F238E27FC236}">
                  <a16:creationId xmlns:a16="http://schemas.microsoft.com/office/drawing/2014/main" id="{588D8C60-C0EB-6502-1B23-AE20497AA666}"/>
                </a:ext>
              </a:extLst>
            </p:cNvPr>
            <p:cNvSpPr>
              <a:spLocks noChangeArrowheads="1"/>
            </p:cNvSpPr>
            <p:nvPr/>
          </p:nvSpPr>
          <p:spPr bwMode="auto">
            <a:xfrm rot="27779">
              <a:off x="1151" y="1441"/>
              <a:ext cx="480" cy="1920"/>
            </a:xfrm>
            <a:prstGeom prst="can">
              <a:avLst>
                <a:gd name="adj" fmla="val 62278"/>
              </a:avLst>
            </a:prstGeom>
            <a:solidFill>
              <a:srgbClr val="FF0000">
                <a:alpha val="5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4277" name="AutoShape 5">
              <a:extLst>
                <a:ext uri="{FF2B5EF4-FFF2-40B4-BE49-F238E27FC236}">
                  <a16:creationId xmlns:a16="http://schemas.microsoft.com/office/drawing/2014/main" id="{7932F2B6-13D4-8D7E-5ED0-FDE6FC981D97}"/>
                </a:ext>
              </a:extLst>
            </p:cNvPr>
            <p:cNvSpPr>
              <a:spLocks noChangeArrowheads="1"/>
            </p:cNvSpPr>
            <p:nvPr/>
          </p:nvSpPr>
          <p:spPr bwMode="auto">
            <a:xfrm>
              <a:off x="528" y="2496"/>
              <a:ext cx="144" cy="144"/>
            </a:xfrm>
            <a:prstGeom prst="star4">
              <a:avLst>
                <a:gd name="adj" fmla="val 12500"/>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4278" name="AutoShape 6">
              <a:extLst>
                <a:ext uri="{FF2B5EF4-FFF2-40B4-BE49-F238E27FC236}">
                  <a16:creationId xmlns:a16="http://schemas.microsoft.com/office/drawing/2014/main" id="{E4D66286-5E94-1CBB-EDD8-B0ED012F610E}"/>
                </a:ext>
              </a:extLst>
            </p:cNvPr>
            <p:cNvSpPr>
              <a:spLocks noChangeArrowheads="1"/>
            </p:cNvSpPr>
            <p:nvPr/>
          </p:nvSpPr>
          <p:spPr bwMode="auto">
            <a:xfrm>
              <a:off x="1200" y="2160"/>
              <a:ext cx="144" cy="144"/>
            </a:xfrm>
            <a:prstGeom prst="star4">
              <a:avLst>
                <a:gd name="adj" fmla="val 12500"/>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4279" name="AutoShape 7">
              <a:extLst>
                <a:ext uri="{FF2B5EF4-FFF2-40B4-BE49-F238E27FC236}">
                  <a16:creationId xmlns:a16="http://schemas.microsoft.com/office/drawing/2014/main" id="{31A76642-4886-5E7F-F3AB-43D4C6830AF4}"/>
                </a:ext>
              </a:extLst>
            </p:cNvPr>
            <p:cNvSpPr>
              <a:spLocks noChangeArrowheads="1"/>
            </p:cNvSpPr>
            <p:nvPr/>
          </p:nvSpPr>
          <p:spPr bwMode="auto">
            <a:xfrm>
              <a:off x="576" y="2928"/>
              <a:ext cx="192" cy="96"/>
            </a:xfrm>
            <a:prstGeom prst="doubleWave">
              <a:avLst>
                <a:gd name="adj1" fmla="val 10319"/>
                <a:gd name="adj2" fmla="val -3644"/>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4280" name="AutoShape 8">
              <a:extLst>
                <a:ext uri="{FF2B5EF4-FFF2-40B4-BE49-F238E27FC236}">
                  <a16:creationId xmlns:a16="http://schemas.microsoft.com/office/drawing/2014/main" id="{1464E3D1-CFF5-EE24-7B3D-F86F3DED18F5}"/>
                </a:ext>
              </a:extLst>
            </p:cNvPr>
            <p:cNvSpPr>
              <a:spLocks noChangeArrowheads="1"/>
            </p:cNvSpPr>
            <p:nvPr/>
          </p:nvSpPr>
          <p:spPr bwMode="auto">
            <a:xfrm>
              <a:off x="480" y="2064"/>
              <a:ext cx="192" cy="96"/>
            </a:xfrm>
            <a:prstGeom prst="doubleWave">
              <a:avLst>
                <a:gd name="adj1" fmla="val 10319"/>
                <a:gd name="adj2" fmla="val -3644"/>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4281" name="AutoShape 9">
              <a:extLst>
                <a:ext uri="{FF2B5EF4-FFF2-40B4-BE49-F238E27FC236}">
                  <a16:creationId xmlns:a16="http://schemas.microsoft.com/office/drawing/2014/main" id="{DFC84AF0-EB92-00AC-4390-BCE5AD50D7C9}"/>
                </a:ext>
              </a:extLst>
            </p:cNvPr>
            <p:cNvSpPr>
              <a:spLocks noChangeArrowheads="1"/>
            </p:cNvSpPr>
            <p:nvPr/>
          </p:nvSpPr>
          <p:spPr bwMode="auto">
            <a:xfrm>
              <a:off x="528" y="2784"/>
              <a:ext cx="240" cy="96"/>
            </a:xfrm>
            <a:prstGeom prst="star32">
              <a:avLst>
                <a:gd name="adj" fmla="val 37500"/>
              </a:avLst>
            </a:prstGeom>
            <a:solidFill>
              <a:srgbClr val="000000"/>
            </a:solidFill>
            <a:ln w="9525">
              <a:solidFill>
                <a:srgbClr val="96969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4282" name="AutoShape 10">
              <a:extLst>
                <a:ext uri="{FF2B5EF4-FFF2-40B4-BE49-F238E27FC236}">
                  <a16:creationId xmlns:a16="http://schemas.microsoft.com/office/drawing/2014/main" id="{49DFAD1D-15E2-BD2F-1D6E-7B079A015426}"/>
                </a:ext>
              </a:extLst>
            </p:cNvPr>
            <p:cNvSpPr>
              <a:spLocks noChangeArrowheads="1"/>
            </p:cNvSpPr>
            <p:nvPr/>
          </p:nvSpPr>
          <p:spPr bwMode="auto">
            <a:xfrm>
              <a:off x="576" y="3120"/>
              <a:ext cx="240" cy="96"/>
            </a:xfrm>
            <a:prstGeom prst="star32">
              <a:avLst>
                <a:gd name="adj" fmla="val 37500"/>
              </a:avLst>
            </a:prstGeom>
            <a:solidFill>
              <a:srgbClr val="000000"/>
            </a:solidFill>
            <a:ln w="9525">
              <a:solidFill>
                <a:srgbClr val="96969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4283" name="AutoShape 11">
              <a:extLst>
                <a:ext uri="{FF2B5EF4-FFF2-40B4-BE49-F238E27FC236}">
                  <a16:creationId xmlns:a16="http://schemas.microsoft.com/office/drawing/2014/main" id="{511B109F-BC9A-5192-D818-4A75AC8476F5}"/>
                </a:ext>
              </a:extLst>
            </p:cNvPr>
            <p:cNvSpPr>
              <a:spLocks noChangeArrowheads="1"/>
            </p:cNvSpPr>
            <p:nvPr/>
          </p:nvSpPr>
          <p:spPr bwMode="auto">
            <a:xfrm>
              <a:off x="1200" y="2688"/>
              <a:ext cx="192" cy="96"/>
            </a:xfrm>
            <a:prstGeom prst="doubleWave">
              <a:avLst>
                <a:gd name="adj1" fmla="val 10319"/>
                <a:gd name="adj2" fmla="val -3644"/>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4284" name="AutoShape 12">
              <a:extLst>
                <a:ext uri="{FF2B5EF4-FFF2-40B4-BE49-F238E27FC236}">
                  <a16:creationId xmlns:a16="http://schemas.microsoft.com/office/drawing/2014/main" id="{C0567F63-B632-2569-E938-6F60CCB33D6F}"/>
                </a:ext>
              </a:extLst>
            </p:cNvPr>
            <p:cNvSpPr>
              <a:spLocks noChangeArrowheads="1"/>
            </p:cNvSpPr>
            <p:nvPr/>
          </p:nvSpPr>
          <p:spPr bwMode="auto">
            <a:xfrm>
              <a:off x="1392" y="1776"/>
              <a:ext cx="192" cy="96"/>
            </a:xfrm>
            <a:prstGeom prst="doubleWave">
              <a:avLst>
                <a:gd name="adj1" fmla="val 10319"/>
                <a:gd name="adj2" fmla="val -3644"/>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54285" name="Group 13">
              <a:extLst>
                <a:ext uri="{FF2B5EF4-FFF2-40B4-BE49-F238E27FC236}">
                  <a16:creationId xmlns:a16="http://schemas.microsoft.com/office/drawing/2014/main" id="{733EC872-ACA5-5DF3-925C-BEB12426A717}"/>
                </a:ext>
              </a:extLst>
            </p:cNvPr>
            <p:cNvGrpSpPr>
              <a:grpSpLocks/>
            </p:cNvGrpSpPr>
            <p:nvPr/>
          </p:nvGrpSpPr>
          <p:grpSpPr bwMode="auto">
            <a:xfrm>
              <a:off x="1200" y="1824"/>
              <a:ext cx="336" cy="1248"/>
              <a:chOff x="1200" y="1824"/>
              <a:chExt cx="336" cy="1248"/>
            </a:xfrm>
          </p:grpSpPr>
          <p:sp>
            <p:nvSpPr>
              <p:cNvPr id="54286" name="AutoShape 14">
                <a:extLst>
                  <a:ext uri="{FF2B5EF4-FFF2-40B4-BE49-F238E27FC236}">
                    <a16:creationId xmlns:a16="http://schemas.microsoft.com/office/drawing/2014/main" id="{026DE0C8-ECC0-8D83-376F-B2A943F60403}"/>
                  </a:ext>
                </a:extLst>
              </p:cNvPr>
              <p:cNvSpPr>
                <a:spLocks noChangeArrowheads="1"/>
              </p:cNvSpPr>
              <p:nvPr/>
            </p:nvSpPr>
            <p:spPr bwMode="auto">
              <a:xfrm>
                <a:off x="1248" y="1824"/>
                <a:ext cx="144" cy="144"/>
              </a:xfrm>
              <a:prstGeom prst="sun">
                <a:avLst>
                  <a:gd name="adj"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4287" name="AutoShape 15">
                <a:extLst>
                  <a:ext uri="{FF2B5EF4-FFF2-40B4-BE49-F238E27FC236}">
                    <a16:creationId xmlns:a16="http://schemas.microsoft.com/office/drawing/2014/main" id="{0659B853-3F8A-9115-5E32-0145C7348C8E}"/>
                  </a:ext>
                </a:extLst>
              </p:cNvPr>
              <p:cNvSpPr>
                <a:spLocks noChangeArrowheads="1"/>
              </p:cNvSpPr>
              <p:nvPr/>
            </p:nvSpPr>
            <p:spPr bwMode="auto">
              <a:xfrm>
                <a:off x="1344" y="2304"/>
                <a:ext cx="144" cy="144"/>
              </a:xfrm>
              <a:prstGeom prst="sun">
                <a:avLst>
                  <a:gd name="adj"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4288" name="AutoShape 16">
                <a:extLst>
                  <a:ext uri="{FF2B5EF4-FFF2-40B4-BE49-F238E27FC236}">
                    <a16:creationId xmlns:a16="http://schemas.microsoft.com/office/drawing/2014/main" id="{5FA19A8B-A004-7B69-3543-5E410B794A43}"/>
                  </a:ext>
                </a:extLst>
              </p:cNvPr>
              <p:cNvSpPr>
                <a:spLocks noChangeArrowheads="1"/>
              </p:cNvSpPr>
              <p:nvPr/>
            </p:nvSpPr>
            <p:spPr bwMode="auto">
              <a:xfrm>
                <a:off x="1200" y="2928"/>
                <a:ext cx="144" cy="144"/>
              </a:xfrm>
              <a:prstGeom prst="sun">
                <a:avLst>
                  <a:gd name="adj"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4289" name="AutoShape 17">
                <a:extLst>
                  <a:ext uri="{FF2B5EF4-FFF2-40B4-BE49-F238E27FC236}">
                    <a16:creationId xmlns:a16="http://schemas.microsoft.com/office/drawing/2014/main" id="{2C501D28-D624-E1B3-3DD0-40F6EC800778}"/>
                  </a:ext>
                </a:extLst>
              </p:cNvPr>
              <p:cNvSpPr>
                <a:spLocks noChangeArrowheads="1"/>
              </p:cNvSpPr>
              <p:nvPr/>
            </p:nvSpPr>
            <p:spPr bwMode="auto">
              <a:xfrm>
                <a:off x="1392" y="2736"/>
                <a:ext cx="144" cy="144"/>
              </a:xfrm>
              <a:prstGeom prst="sun">
                <a:avLst>
                  <a:gd name="adj"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54290" name="AutoShape 18">
              <a:extLst>
                <a:ext uri="{FF2B5EF4-FFF2-40B4-BE49-F238E27FC236}">
                  <a16:creationId xmlns:a16="http://schemas.microsoft.com/office/drawing/2014/main" id="{5076BB12-AAB7-204E-9024-B228A4A52A0D}"/>
                </a:ext>
              </a:extLst>
            </p:cNvPr>
            <p:cNvSpPr>
              <a:spLocks noChangeArrowheads="1"/>
            </p:cNvSpPr>
            <p:nvPr/>
          </p:nvSpPr>
          <p:spPr bwMode="auto">
            <a:xfrm>
              <a:off x="528" y="2304"/>
              <a:ext cx="240" cy="96"/>
            </a:xfrm>
            <a:prstGeom prst="star32">
              <a:avLst>
                <a:gd name="adj" fmla="val 37500"/>
              </a:avLst>
            </a:prstGeom>
            <a:solidFill>
              <a:srgbClr val="000000"/>
            </a:solidFill>
            <a:ln w="9525">
              <a:solidFill>
                <a:srgbClr val="96969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4291" name="AutoShape 19">
              <a:extLst>
                <a:ext uri="{FF2B5EF4-FFF2-40B4-BE49-F238E27FC236}">
                  <a16:creationId xmlns:a16="http://schemas.microsoft.com/office/drawing/2014/main" id="{B5AC3EC1-4D8B-4A77-493E-A78EA7E0E93A}"/>
                </a:ext>
              </a:extLst>
            </p:cNvPr>
            <p:cNvSpPr>
              <a:spLocks noChangeArrowheads="1"/>
            </p:cNvSpPr>
            <p:nvPr/>
          </p:nvSpPr>
          <p:spPr bwMode="auto">
            <a:xfrm>
              <a:off x="672" y="1728"/>
              <a:ext cx="240" cy="96"/>
            </a:xfrm>
            <a:prstGeom prst="star32">
              <a:avLst>
                <a:gd name="adj" fmla="val 37500"/>
              </a:avLst>
            </a:prstGeom>
            <a:solidFill>
              <a:srgbClr val="000000"/>
            </a:solidFill>
            <a:ln w="9525">
              <a:solidFill>
                <a:srgbClr val="96969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4292" name="AutoShape 20">
              <a:extLst>
                <a:ext uri="{FF2B5EF4-FFF2-40B4-BE49-F238E27FC236}">
                  <a16:creationId xmlns:a16="http://schemas.microsoft.com/office/drawing/2014/main" id="{0923C4A4-FB4E-B1C4-CD12-7AB6ADC6A020}"/>
                </a:ext>
              </a:extLst>
            </p:cNvPr>
            <p:cNvSpPr>
              <a:spLocks noChangeArrowheads="1"/>
            </p:cNvSpPr>
            <p:nvPr/>
          </p:nvSpPr>
          <p:spPr bwMode="auto">
            <a:xfrm>
              <a:off x="1248" y="2544"/>
              <a:ext cx="144" cy="144"/>
            </a:xfrm>
            <a:prstGeom prst="star4">
              <a:avLst>
                <a:gd name="adj" fmla="val 12500"/>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4293" name="AutoShape 21">
              <a:extLst>
                <a:ext uri="{FF2B5EF4-FFF2-40B4-BE49-F238E27FC236}">
                  <a16:creationId xmlns:a16="http://schemas.microsoft.com/office/drawing/2014/main" id="{5ACDB18E-4FAC-4E53-231D-241EE634D93A}"/>
                </a:ext>
              </a:extLst>
            </p:cNvPr>
            <p:cNvSpPr>
              <a:spLocks noChangeArrowheads="1"/>
            </p:cNvSpPr>
            <p:nvPr/>
          </p:nvSpPr>
          <p:spPr bwMode="auto">
            <a:xfrm>
              <a:off x="1344" y="3072"/>
              <a:ext cx="144" cy="144"/>
            </a:xfrm>
            <a:prstGeom prst="star4">
              <a:avLst>
                <a:gd name="adj" fmla="val 12500"/>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4294" name="AutoShape 22">
              <a:extLst>
                <a:ext uri="{FF2B5EF4-FFF2-40B4-BE49-F238E27FC236}">
                  <a16:creationId xmlns:a16="http://schemas.microsoft.com/office/drawing/2014/main" id="{3705BD21-4D74-BB8F-92D2-676AA668E07E}"/>
                </a:ext>
              </a:extLst>
            </p:cNvPr>
            <p:cNvSpPr>
              <a:spLocks noChangeArrowheads="1"/>
            </p:cNvSpPr>
            <p:nvPr/>
          </p:nvSpPr>
          <p:spPr bwMode="auto">
            <a:xfrm>
              <a:off x="720" y="1920"/>
              <a:ext cx="768" cy="192"/>
            </a:xfrm>
            <a:prstGeom prst="curvedDownArrow">
              <a:avLst>
                <a:gd name="adj1" fmla="val 80000"/>
                <a:gd name="adj2" fmla="val 160000"/>
                <a:gd name="adj3" fmla="val 33333"/>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54295" name="Text Box 23">
            <a:extLst>
              <a:ext uri="{FF2B5EF4-FFF2-40B4-BE49-F238E27FC236}">
                <a16:creationId xmlns:a16="http://schemas.microsoft.com/office/drawing/2014/main" id="{9B09ED78-397E-C3A9-0A8E-C4DA26A9EBB9}"/>
              </a:ext>
            </a:extLst>
          </p:cNvPr>
          <p:cNvSpPr txBox="1">
            <a:spLocks noChangeArrowheads="1"/>
          </p:cNvSpPr>
          <p:nvPr/>
        </p:nvSpPr>
        <p:spPr bwMode="auto">
          <a:xfrm>
            <a:off x="3962400" y="685800"/>
            <a:ext cx="4648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2400" b="1" u="sng">
                <a:latin typeface="Comic Sans MS" panose="030F0702030302020204" pitchFamily="66" charset="0"/>
              </a:rPr>
              <a:t>3. Reabsorb water</a:t>
            </a:r>
          </a:p>
        </p:txBody>
      </p:sp>
      <p:sp>
        <p:nvSpPr>
          <p:cNvPr id="54296" name="Text Box 24">
            <a:extLst>
              <a:ext uri="{FF2B5EF4-FFF2-40B4-BE49-F238E27FC236}">
                <a16:creationId xmlns:a16="http://schemas.microsoft.com/office/drawing/2014/main" id="{904F5126-1A16-1A66-684F-C79013734FAC}"/>
              </a:ext>
            </a:extLst>
          </p:cNvPr>
          <p:cNvSpPr txBox="1">
            <a:spLocks noChangeArrowheads="1"/>
          </p:cNvSpPr>
          <p:nvPr/>
        </p:nvSpPr>
        <p:spPr bwMode="auto">
          <a:xfrm>
            <a:off x="4038600" y="1524000"/>
            <a:ext cx="46482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2400">
                <a:latin typeface="Comic Sans MS" panose="030F0702030302020204" pitchFamily="66" charset="0"/>
              </a:rPr>
              <a:t>Water and ions are the next to be absorbed. It depends on how much is needed by the body.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8BDCDC26-7E0C-93DF-6A53-F640EE03991D}"/>
              </a:ext>
            </a:extLst>
          </p:cNvPr>
          <p:cNvSpPr>
            <a:spLocks noGrp="1" noChangeArrowheads="1"/>
          </p:cNvSpPr>
          <p:nvPr>
            <p:ph type="title"/>
          </p:nvPr>
        </p:nvSpPr>
        <p:spPr/>
        <p:txBody>
          <a:bodyPr/>
          <a:lstStyle/>
          <a:p>
            <a:r>
              <a:rPr lang="en-GB" altLang="en-US"/>
              <a:t>Reabsorbing water</a:t>
            </a:r>
            <a:endParaRPr lang="en-US" altLang="en-US"/>
          </a:p>
        </p:txBody>
      </p:sp>
      <p:sp>
        <p:nvSpPr>
          <p:cNvPr id="70660" name="Text Box 4">
            <a:extLst>
              <a:ext uri="{FF2B5EF4-FFF2-40B4-BE49-F238E27FC236}">
                <a16:creationId xmlns:a16="http://schemas.microsoft.com/office/drawing/2014/main" id="{71C78CAA-DDEA-7A31-6595-4D4CCCD1A097}"/>
              </a:ext>
            </a:extLst>
          </p:cNvPr>
          <p:cNvSpPr txBox="1">
            <a:spLocks noChangeArrowheads="1"/>
          </p:cNvSpPr>
          <p:nvPr/>
        </p:nvSpPr>
        <p:spPr bwMode="auto">
          <a:xfrm>
            <a:off x="457200" y="2057400"/>
            <a:ext cx="3962400" cy="3990975"/>
          </a:xfrm>
          <a:prstGeom prst="rect">
            <a:avLst/>
          </a:prstGeom>
          <a:solidFill>
            <a:srgbClr val="FF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3200">
                <a:solidFill>
                  <a:schemeClr val="accent2"/>
                </a:solidFill>
                <a:latin typeface="Comic Sans MS" panose="030F0702030302020204" pitchFamily="66" charset="0"/>
              </a:rPr>
              <a:t>If you have too little water in your blood, you will produce very concentrated urine.</a:t>
            </a:r>
          </a:p>
          <a:p>
            <a:pPr eaLnBrk="0" hangingPunct="0"/>
            <a:endParaRPr lang="en-US" altLang="en-US" sz="3200">
              <a:solidFill>
                <a:schemeClr val="accent2"/>
              </a:solidFill>
              <a:latin typeface="Comic Sans MS" panose="030F0702030302020204" pitchFamily="66" charset="0"/>
            </a:endParaRPr>
          </a:p>
          <a:p>
            <a:pPr eaLnBrk="0" hangingPunct="0"/>
            <a:r>
              <a:rPr lang="en-US" altLang="en-US" sz="3200">
                <a:solidFill>
                  <a:schemeClr val="accent2"/>
                </a:solidFill>
                <a:latin typeface="Comic Sans MS" panose="030F0702030302020204" pitchFamily="66" charset="0"/>
              </a:rPr>
              <a:t>(very little water in it)</a:t>
            </a:r>
            <a:endParaRPr lang="en-US" altLang="en-US" sz="3200">
              <a:solidFill>
                <a:schemeClr val="accent2"/>
              </a:solidFill>
              <a:latin typeface="Times New Roman" panose="02020603050405020304" pitchFamily="18" charset="0"/>
            </a:endParaRPr>
          </a:p>
        </p:txBody>
      </p:sp>
      <p:sp>
        <p:nvSpPr>
          <p:cNvPr id="70661" name="Text Box 5">
            <a:extLst>
              <a:ext uri="{FF2B5EF4-FFF2-40B4-BE49-F238E27FC236}">
                <a16:creationId xmlns:a16="http://schemas.microsoft.com/office/drawing/2014/main" id="{CA3FF58D-F0E7-7801-8ABF-C094C966CEF5}"/>
              </a:ext>
            </a:extLst>
          </p:cNvPr>
          <p:cNvSpPr txBox="1">
            <a:spLocks noChangeArrowheads="1"/>
          </p:cNvSpPr>
          <p:nvPr/>
        </p:nvSpPr>
        <p:spPr bwMode="auto">
          <a:xfrm>
            <a:off x="5029200" y="2057400"/>
            <a:ext cx="3875088" cy="3990975"/>
          </a:xfrm>
          <a:prstGeom prst="rect">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3200">
                <a:solidFill>
                  <a:schemeClr val="accent2"/>
                </a:solidFill>
                <a:latin typeface="Comic Sans MS" panose="030F0702030302020204" pitchFamily="66" charset="0"/>
              </a:rPr>
              <a:t>If you have too much water in your blood, you will produce very dilute urine.</a:t>
            </a:r>
          </a:p>
          <a:p>
            <a:pPr eaLnBrk="0" hangingPunct="0"/>
            <a:endParaRPr lang="en-US" altLang="en-US" sz="3200">
              <a:solidFill>
                <a:schemeClr val="accent2"/>
              </a:solidFill>
              <a:latin typeface="Comic Sans MS" panose="030F0702030302020204" pitchFamily="66" charset="0"/>
            </a:endParaRPr>
          </a:p>
          <a:p>
            <a:pPr eaLnBrk="0" hangingPunct="0"/>
            <a:r>
              <a:rPr lang="en-US" altLang="en-US" sz="3200">
                <a:solidFill>
                  <a:schemeClr val="accent2"/>
                </a:solidFill>
                <a:latin typeface="Comic Sans MS" panose="030F0702030302020204" pitchFamily="66" charset="0"/>
              </a:rPr>
              <a:t>(lots of water in it)</a:t>
            </a:r>
          </a:p>
          <a:p>
            <a:pPr eaLnBrk="0" hangingPunct="0"/>
            <a:endParaRPr lang="en-US" altLang="en-US" sz="3200">
              <a:solidFill>
                <a:schemeClr val="accent2"/>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nodeType="clickEffect">
                                  <p:stCondLst>
                                    <p:cond delay="0"/>
                                  </p:stCondLst>
                                  <p:childTnLst>
                                    <p:set>
                                      <p:cBhvr>
                                        <p:cTn id="6" dur="1" fill="hold">
                                          <p:stCondLst>
                                            <p:cond delay="0"/>
                                          </p:stCondLst>
                                        </p:cTn>
                                        <p:tgtEl>
                                          <p:spTgt spid="70660"/>
                                        </p:tgtEl>
                                        <p:attrNameLst>
                                          <p:attrName>style.visibility</p:attrName>
                                        </p:attrNameLst>
                                      </p:cBhvr>
                                      <p:to>
                                        <p:strVal val="visible"/>
                                      </p:to>
                                    </p:set>
                                    <p:animEffect transition="in" filter="box(out)">
                                      <p:cBhvr>
                                        <p:cTn id="7" dur="500"/>
                                        <p:tgtEl>
                                          <p:spTgt spid="70660"/>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nodeType="clickEffect">
                                  <p:stCondLst>
                                    <p:cond delay="0"/>
                                  </p:stCondLst>
                                  <p:childTnLst>
                                    <p:set>
                                      <p:cBhvr>
                                        <p:cTn id="11" dur="1" fill="hold">
                                          <p:stCondLst>
                                            <p:cond delay="0"/>
                                          </p:stCondLst>
                                        </p:cTn>
                                        <p:tgtEl>
                                          <p:spTgt spid="70661"/>
                                        </p:tgtEl>
                                        <p:attrNameLst>
                                          <p:attrName>style.visibility</p:attrName>
                                        </p:attrNameLst>
                                      </p:cBhvr>
                                      <p:to>
                                        <p:strVal val="visible"/>
                                      </p:to>
                                    </p:set>
                                    <p:animEffect transition="in" filter="box(out)">
                                      <p:cBhvr>
                                        <p:cTn id="12" dur="500"/>
                                        <p:tgtEl>
                                          <p:spTgt spid="70661"/>
                                        </p:tgtEl>
                                      </p:cBhvr>
                                    </p:animEffect>
                                  </p:childTnLst>
                                  <p:subTnLst>
                                    <p:audio>
                                      <p:cMediaNode>
                                        <p:cTn display="0" masterRel="sameClick">
                                          <p:stCondLst>
                                            <p:cond evt="begin" delay="0">
                                              <p:tn val="10"/>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60" grpId="0" animBg="1" autoUpdateAnimBg="0"/>
      <p:bldP spid="70661" grpId="0" animBg="1"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AutoShape 2">
            <a:extLst>
              <a:ext uri="{FF2B5EF4-FFF2-40B4-BE49-F238E27FC236}">
                <a16:creationId xmlns:a16="http://schemas.microsoft.com/office/drawing/2014/main" id="{8FA05F90-90BC-0014-8679-26998C25CDEB}"/>
              </a:ext>
            </a:extLst>
          </p:cNvPr>
          <p:cNvSpPr>
            <a:spLocks noChangeArrowheads="1"/>
          </p:cNvSpPr>
          <p:nvPr/>
        </p:nvSpPr>
        <p:spPr bwMode="auto">
          <a:xfrm>
            <a:off x="762000" y="2209800"/>
            <a:ext cx="696913" cy="3200400"/>
          </a:xfrm>
          <a:prstGeom prst="can">
            <a:avLst>
              <a:gd name="adj" fmla="val 38269"/>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5299" name="AutoShape 3">
            <a:extLst>
              <a:ext uri="{FF2B5EF4-FFF2-40B4-BE49-F238E27FC236}">
                <a16:creationId xmlns:a16="http://schemas.microsoft.com/office/drawing/2014/main" id="{203F55CE-1676-5B4E-B790-EDF641FF0558}"/>
              </a:ext>
            </a:extLst>
          </p:cNvPr>
          <p:cNvSpPr>
            <a:spLocks noChangeArrowheads="1"/>
          </p:cNvSpPr>
          <p:nvPr/>
        </p:nvSpPr>
        <p:spPr bwMode="auto">
          <a:xfrm rot="27779">
            <a:off x="1827213" y="2287588"/>
            <a:ext cx="762000" cy="3048000"/>
          </a:xfrm>
          <a:prstGeom prst="can">
            <a:avLst>
              <a:gd name="adj" fmla="val 62278"/>
            </a:avLst>
          </a:prstGeom>
          <a:solidFill>
            <a:srgbClr val="FF0000">
              <a:alpha val="5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5300" name="AutoShape 4">
            <a:extLst>
              <a:ext uri="{FF2B5EF4-FFF2-40B4-BE49-F238E27FC236}">
                <a16:creationId xmlns:a16="http://schemas.microsoft.com/office/drawing/2014/main" id="{D2CFA4FA-D3F5-6F62-BAC0-D05940B4927B}"/>
              </a:ext>
            </a:extLst>
          </p:cNvPr>
          <p:cNvSpPr>
            <a:spLocks noChangeArrowheads="1"/>
          </p:cNvSpPr>
          <p:nvPr/>
        </p:nvSpPr>
        <p:spPr bwMode="auto">
          <a:xfrm>
            <a:off x="838200" y="3962400"/>
            <a:ext cx="228600" cy="228600"/>
          </a:xfrm>
          <a:prstGeom prst="star4">
            <a:avLst>
              <a:gd name="adj" fmla="val 12500"/>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5301" name="AutoShape 5">
            <a:extLst>
              <a:ext uri="{FF2B5EF4-FFF2-40B4-BE49-F238E27FC236}">
                <a16:creationId xmlns:a16="http://schemas.microsoft.com/office/drawing/2014/main" id="{6340642F-81EC-9C9E-B56D-87A116A0203A}"/>
              </a:ext>
            </a:extLst>
          </p:cNvPr>
          <p:cNvSpPr>
            <a:spLocks noChangeArrowheads="1"/>
          </p:cNvSpPr>
          <p:nvPr/>
        </p:nvSpPr>
        <p:spPr bwMode="auto">
          <a:xfrm>
            <a:off x="1905000" y="3429000"/>
            <a:ext cx="228600" cy="228600"/>
          </a:xfrm>
          <a:prstGeom prst="star4">
            <a:avLst>
              <a:gd name="adj" fmla="val 12500"/>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5302" name="AutoShape 6">
            <a:extLst>
              <a:ext uri="{FF2B5EF4-FFF2-40B4-BE49-F238E27FC236}">
                <a16:creationId xmlns:a16="http://schemas.microsoft.com/office/drawing/2014/main" id="{14E075F1-4DBB-A85C-A13A-E6C8BD03A478}"/>
              </a:ext>
            </a:extLst>
          </p:cNvPr>
          <p:cNvSpPr>
            <a:spLocks noChangeArrowheads="1"/>
          </p:cNvSpPr>
          <p:nvPr/>
        </p:nvSpPr>
        <p:spPr bwMode="auto">
          <a:xfrm>
            <a:off x="914400" y="4648200"/>
            <a:ext cx="304800" cy="152400"/>
          </a:xfrm>
          <a:prstGeom prst="doubleWave">
            <a:avLst>
              <a:gd name="adj1" fmla="val 10319"/>
              <a:gd name="adj2" fmla="val -3644"/>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5303" name="AutoShape 7">
            <a:extLst>
              <a:ext uri="{FF2B5EF4-FFF2-40B4-BE49-F238E27FC236}">
                <a16:creationId xmlns:a16="http://schemas.microsoft.com/office/drawing/2014/main" id="{BB71DBDC-913F-3BC1-EC08-CA527984C4D0}"/>
              </a:ext>
            </a:extLst>
          </p:cNvPr>
          <p:cNvSpPr>
            <a:spLocks noChangeArrowheads="1"/>
          </p:cNvSpPr>
          <p:nvPr/>
        </p:nvSpPr>
        <p:spPr bwMode="auto">
          <a:xfrm>
            <a:off x="762000" y="3276600"/>
            <a:ext cx="304800" cy="152400"/>
          </a:xfrm>
          <a:prstGeom prst="doubleWave">
            <a:avLst>
              <a:gd name="adj1" fmla="val 10319"/>
              <a:gd name="adj2" fmla="val -3644"/>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5304" name="AutoShape 8">
            <a:extLst>
              <a:ext uri="{FF2B5EF4-FFF2-40B4-BE49-F238E27FC236}">
                <a16:creationId xmlns:a16="http://schemas.microsoft.com/office/drawing/2014/main" id="{2609F0E9-FF96-0121-BA97-709368E14012}"/>
              </a:ext>
            </a:extLst>
          </p:cNvPr>
          <p:cNvSpPr>
            <a:spLocks noChangeArrowheads="1"/>
          </p:cNvSpPr>
          <p:nvPr/>
        </p:nvSpPr>
        <p:spPr bwMode="auto">
          <a:xfrm>
            <a:off x="838200" y="4419600"/>
            <a:ext cx="381000" cy="152400"/>
          </a:xfrm>
          <a:prstGeom prst="star32">
            <a:avLst>
              <a:gd name="adj" fmla="val 37500"/>
            </a:avLst>
          </a:prstGeom>
          <a:solidFill>
            <a:srgbClr val="000000"/>
          </a:solidFill>
          <a:ln w="9525">
            <a:solidFill>
              <a:srgbClr val="96969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5305" name="AutoShape 9">
            <a:extLst>
              <a:ext uri="{FF2B5EF4-FFF2-40B4-BE49-F238E27FC236}">
                <a16:creationId xmlns:a16="http://schemas.microsoft.com/office/drawing/2014/main" id="{127D758D-A243-03C5-1002-9265E82BC216}"/>
              </a:ext>
            </a:extLst>
          </p:cNvPr>
          <p:cNvSpPr>
            <a:spLocks noChangeArrowheads="1"/>
          </p:cNvSpPr>
          <p:nvPr/>
        </p:nvSpPr>
        <p:spPr bwMode="auto">
          <a:xfrm>
            <a:off x="914400" y="4953000"/>
            <a:ext cx="381000" cy="152400"/>
          </a:xfrm>
          <a:prstGeom prst="star32">
            <a:avLst>
              <a:gd name="adj" fmla="val 37500"/>
            </a:avLst>
          </a:prstGeom>
          <a:solidFill>
            <a:srgbClr val="000000"/>
          </a:solidFill>
          <a:ln w="9525">
            <a:solidFill>
              <a:srgbClr val="96969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5306" name="AutoShape 10">
            <a:extLst>
              <a:ext uri="{FF2B5EF4-FFF2-40B4-BE49-F238E27FC236}">
                <a16:creationId xmlns:a16="http://schemas.microsoft.com/office/drawing/2014/main" id="{11C1B7B0-4190-B12F-4EA2-FD4A95292910}"/>
              </a:ext>
            </a:extLst>
          </p:cNvPr>
          <p:cNvSpPr>
            <a:spLocks noChangeArrowheads="1"/>
          </p:cNvSpPr>
          <p:nvPr/>
        </p:nvSpPr>
        <p:spPr bwMode="auto">
          <a:xfrm>
            <a:off x="1905000" y="4267200"/>
            <a:ext cx="304800" cy="152400"/>
          </a:xfrm>
          <a:prstGeom prst="doubleWave">
            <a:avLst>
              <a:gd name="adj1" fmla="val 10319"/>
              <a:gd name="adj2" fmla="val -3644"/>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5307" name="AutoShape 11">
            <a:extLst>
              <a:ext uri="{FF2B5EF4-FFF2-40B4-BE49-F238E27FC236}">
                <a16:creationId xmlns:a16="http://schemas.microsoft.com/office/drawing/2014/main" id="{561DAF35-B98C-958B-2D6C-A77BA4FF9E98}"/>
              </a:ext>
            </a:extLst>
          </p:cNvPr>
          <p:cNvSpPr>
            <a:spLocks noChangeArrowheads="1"/>
          </p:cNvSpPr>
          <p:nvPr/>
        </p:nvSpPr>
        <p:spPr bwMode="auto">
          <a:xfrm>
            <a:off x="2209800" y="2819400"/>
            <a:ext cx="304800" cy="152400"/>
          </a:xfrm>
          <a:prstGeom prst="doubleWave">
            <a:avLst>
              <a:gd name="adj1" fmla="val 10319"/>
              <a:gd name="adj2" fmla="val -3644"/>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55308" name="Group 12">
            <a:extLst>
              <a:ext uri="{FF2B5EF4-FFF2-40B4-BE49-F238E27FC236}">
                <a16:creationId xmlns:a16="http://schemas.microsoft.com/office/drawing/2014/main" id="{4CB6B767-B1F9-E8C7-0105-6C3E97B514AE}"/>
              </a:ext>
            </a:extLst>
          </p:cNvPr>
          <p:cNvGrpSpPr>
            <a:grpSpLocks/>
          </p:cNvGrpSpPr>
          <p:nvPr/>
        </p:nvGrpSpPr>
        <p:grpSpPr bwMode="auto">
          <a:xfrm>
            <a:off x="1905000" y="2895600"/>
            <a:ext cx="533400" cy="1981200"/>
            <a:chOff x="1200" y="1824"/>
            <a:chExt cx="336" cy="1248"/>
          </a:xfrm>
        </p:grpSpPr>
        <p:sp>
          <p:nvSpPr>
            <p:cNvPr id="55309" name="AutoShape 13">
              <a:extLst>
                <a:ext uri="{FF2B5EF4-FFF2-40B4-BE49-F238E27FC236}">
                  <a16:creationId xmlns:a16="http://schemas.microsoft.com/office/drawing/2014/main" id="{EE509665-36D5-5379-A401-935FDC43044D}"/>
                </a:ext>
              </a:extLst>
            </p:cNvPr>
            <p:cNvSpPr>
              <a:spLocks noChangeArrowheads="1"/>
            </p:cNvSpPr>
            <p:nvPr/>
          </p:nvSpPr>
          <p:spPr bwMode="auto">
            <a:xfrm>
              <a:off x="1248" y="1824"/>
              <a:ext cx="144" cy="144"/>
            </a:xfrm>
            <a:prstGeom prst="sun">
              <a:avLst>
                <a:gd name="adj"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5310" name="AutoShape 14">
              <a:extLst>
                <a:ext uri="{FF2B5EF4-FFF2-40B4-BE49-F238E27FC236}">
                  <a16:creationId xmlns:a16="http://schemas.microsoft.com/office/drawing/2014/main" id="{622A4840-E9FC-BA54-4504-65151147E9C1}"/>
                </a:ext>
              </a:extLst>
            </p:cNvPr>
            <p:cNvSpPr>
              <a:spLocks noChangeArrowheads="1"/>
            </p:cNvSpPr>
            <p:nvPr/>
          </p:nvSpPr>
          <p:spPr bwMode="auto">
            <a:xfrm>
              <a:off x="1344" y="2304"/>
              <a:ext cx="144" cy="144"/>
            </a:xfrm>
            <a:prstGeom prst="sun">
              <a:avLst>
                <a:gd name="adj"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5311" name="AutoShape 15">
              <a:extLst>
                <a:ext uri="{FF2B5EF4-FFF2-40B4-BE49-F238E27FC236}">
                  <a16:creationId xmlns:a16="http://schemas.microsoft.com/office/drawing/2014/main" id="{B732C13E-4E34-59F8-4315-EA4A3929AD3E}"/>
                </a:ext>
              </a:extLst>
            </p:cNvPr>
            <p:cNvSpPr>
              <a:spLocks noChangeArrowheads="1"/>
            </p:cNvSpPr>
            <p:nvPr/>
          </p:nvSpPr>
          <p:spPr bwMode="auto">
            <a:xfrm>
              <a:off x="1200" y="2928"/>
              <a:ext cx="144" cy="144"/>
            </a:xfrm>
            <a:prstGeom prst="sun">
              <a:avLst>
                <a:gd name="adj"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5312" name="AutoShape 16">
              <a:extLst>
                <a:ext uri="{FF2B5EF4-FFF2-40B4-BE49-F238E27FC236}">
                  <a16:creationId xmlns:a16="http://schemas.microsoft.com/office/drawing/2014/main" id="{B168D66A-4C14-439E-B3C8-8B876CC9B1F4}"/>
                </a:ext>
              </a:extLst>
            </p:cNvPr>
            <p:cNvSpPr>
              <a:spLocks noChangeArrowheads="1"/>
            </p:cNvSpPr>
            <p:nvPr/>
          </p:nvSpPr>
          <p:spPr bwMode="auto">
            <a:xfrm>
              <a:off x="1392" y="2736"/>
              <a:ext cx="144" cy="144"/>
            </a:xfrm>
            <a:prstGeom prst="sun">
              <a:avLst>
                <a:gd name="adj"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55313" name="AutoShape 17">
            <a:extLst>
              <a:ext uri="{FF2B5EF4-FFF2-40B4-BE49-F238E27FC236}">
                <a16:creationId xmlns:a16="http://schemas.microsoft.com/office/drawing/2014/main" id="{770EA852-7CDA-3AC0-A379-38ED293B349C}"/>
              </a:ext>
            </a:extLst>
          </p:cNvPr>
          <p:cNvSpPr>
            <a:spLocks noChangeArrowheads="1"/>
          </p:cNvSpPr>
          <p:nvPr/>
        </p:nvSpPr>
        <p:spPr bwMode="auto">
          <a:xfrm>
            <a:off x="838200" y="3657600"/>
            <a:ext cx="381000" cy="152400"/>
          </a:xfrm>
          <a:prstGeom prst="star32">
            <a:avLst>
              <a:gd name="adj" fmla="val 37500"/>
            </a:avLst>
          </a:prstGeom>
          <a:solidFill>
            <a:srgbClr val="000000"/>
          </a:solidFill>
          <a:ln w="9525">
            <a:solidFill>
              <a:srgbClr val="96969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5314" name="AutoShape 18">
            <a:extLst>
              <a:ext uri="{FF2B5EF4-FFF2-40B4-BE49-F238E27FC236}">
                <a16:creationId xmlns:a16="http://schemas.microsoft.com/office/drawing/2014/main" id="{DE5060DB-4EAA-0B6B-E6BE-AB0A03D28AD1}"/>
              </a:ext>
            </a:extLst>
          </p:cNvPr>
          <p:cNvSpPr>
            <a:spLocks noChangeArrowheads="1"/>
          </p:cNvSpPr>
          <p:nvPr/>
        </p:nvSpPr>
        <p:spPr bwMode="auto">
          <a:xfrm>
            <a:off x="1066800" y="2743200"/>
            <a:ext cx="381000" cy="152400"/>
          </a:xfrm>
          <a:prstGeom prst="star32">
            <a:avLst>
              <a:gd name="adj" fmla="val 37500"/>
            </a:avLst>
          </a:prstGeom>
          <a:solidFill>
            <a:srgbClr val="000000"/>
          </a:solidFill>
          <a:ln w="9525">
            <a:solidFill>
              <a:srgbClr val="96969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5315" name="AutoShape 19">
            <a:extLst>
              <a:ext uri="{FF2B5EF4-FFF2-40B4-BE49-F238E27FC236}">
                <a16:creationId xmlns:a16="http://schemas.microsoft.com/office/drawing/2014/main" id="{962C5205-7CAA-FFF5-405D-481BFFD32BB7}"/>
              </a:ext>
            </a:extLst>
          </p:cNvPr>
          <p:cNvSpPr>
            <a:spLocks noChangeArrowheads="1"/>
          </p:cNvSpPr>
          <p:nvPr/>
        </p:nvSpPr>
        <p:spPr bwMode="auto">
          <a:xfrm>
            <a:off x="1981200" y="4038600"/>
            <a:ext cx="228600" cy="228600"/>
          </a:xfrm>
          <a:prstGeom prst="star4">
            <a:avLst>
              <a:gd name="adj" fmla="val 12500"/>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5316" name="AutoShape 20">
            <a:extLst>
              <a:ext uri="{FF2B5EF4-FFF2-40B4-BE49-F238E27FC236}">
                <a16:creationId xmlns:a16="http://schemas.microsoft.com/office/drawing/2014/main" id="{3831E809-6DDF-6A74-10C2-6DE3815110FC}"/>
              </a:ext>
            </a:extLst>
          </p:cNvPr>
          <p:cNvSpPr>
            <a:spLocks noChangeArrowheads="1"/>
          </p:cNvSpPr>
          <p:nvPr/>
        </p:nvSpPr>
        <p:spPr bwMode="auto">
          <a:xfrm>
            <a:off x="2133600" y="4876800"/>
            <a:ext cx="228600" cy="228600"/>
          </a:xfrm>
          <a:prstGeom prst="star4">
            <a:avLst>
              <a:gd name="adj" fmla="val 12500"/>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5317" name="Text Box 21">
            <a:extLst>
              <a:ext uri="{FF2B5EF4-FFF2-40B4-BE49-F238E27FC236}">
                <a16:creationId xmlns:a16="http://schemas.microsoft.com/office/drawing/2014/main" id="{AF81560A-D40A-1631-1A6E-347AC0C60639}"/>
              </a:ext>
            </a:extLst>
          </p:cNvPr>
          <p:cNvSpPr txBox="1">
            <a:spLocks noChangeArrowheads="1"/>
          </p:cNvSpPr>
          <p:nvPr/>
        </p:nvSpPr>
        <p:spPr bwMode="auto">
          <a:xfrm>
            <a:off x="3962400" y="685800"/>
            <a:ext cx="4648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2400" b="1" u="sng">
                <a:latin typeface="Comic Sans MS" panose="030F0702030302020204" pitchFamily="66" charset="0"/>
              </a:rPr>
              <a:t>5. Excrete the waste</a:t>
            </a:r>
          </a:p>
        </p:txBody>
      </p:sp>
      <p:sp>
        <p:nvSpPr>
          <p:cNvPr id="55318" name="Text Box 22">
            <a:extLst>
              <a:ext uri="{FF2B5EF4-FFF2-40B4-BE49-F238E27FC236}">
                <a16:creationId xmlns:a16="http://schemas.microsoft.com/office/drawing/2014/main" id="{6D972EF3-88CD-A9F2-6E46-8EDA296757AA}"/>
              </a:ext>
            </a:extLst>
          </p:cNvPr>
          <p:cNvSpPr txBox="1">
            <a:spLocks noChangeArrowheads="1"/>
          </p:cNvSpPr>
          <p:nvPr/>
        </p:nvSpPr>
        <p:spPr bwMode="auto">
          <a:xfrm>
            <a:off x="4038600" y="1295400"/>
            <a:ext cx="4648200"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2400">
                <a:latin typeface="Comic Sans MS" panose="030F0702030302020204" pitchFamily="66" charset="0"/>
              </a:rPr>
              <a:t>Everything that is left in the kidney tubule is waste:</a:t>
            </a:r>
          </a:p>
          <a:p>
            <a:pPr eaLnBrk="0" hangingPunct="0"/>
            <a:endParaRPr lang="en-US" altLang="en-US" sz="2400">
              <a:latin typeface="Comic Sans MS" panose="030F0702030302020204" pitchFamily="66" charset="0"/>
            </a:endParaRPr>
          </a:p>
          <a:p>
            <a:pPr eaLnBrk="0" hangingPunct="0">
              <a:buFontTx/>
              <a:buChar char="•"/>
            </a:pPr>
            <a:r>
              <a:rPr lang="en-US" altLang="en-US" sz="2400">
                <a:latin typeface="Comic Sans MS" panose="030F0702030302020204" pitchFamily="66" charset="0"/>
              </a:rPr>
              <a:t>All the urea</a:t>
            </a:r>
          </a:p>
          <a:p>
            <a:pPr eaLnBrk="0" hangingPunct="0">
              <a:buFontTx/>
              <a:buChar char="•"/>
            </a:pPr>
            <a:r>
              <a:rPr lang="en-US" altLang="en-US" sz="2400">
                <a:latin typeface="Comic Sans MS" panose="030F0702030302020204" pitchFamily="66" charset="0"/>
              </a:rPr>
              <a:t>Excess water</a:t>
            </a:r>
          </a:p>
          <a:p>
            <a:pPr eaLnBrk="0" hangingPunct="0"/>
            <a:br>
              <a:rPr lang="en-US" altLang="en-US" sz="2400">
                <a:latin typeface="Comic Sans MS" panose="030F0702030302020204" pitchFamily="66" charset="0"/>
              </a:rPr>
            </a:br>
            <a:endParaRPr lang="en-US" altLang="en-US" sz="2400">
              <a:latin typeface="Comic Sans MS" panose="030F0702030302020204" pitchFamily="66" charset="0"/>
            </a:endParaRPr>
          </a:p>
          <a:p>
            <a:pPr eaLnBrk="0" hangingPunct="0"/>
            <a:endParaRPr lang="en-US" altLang="en-US" sz="2400">
              <a:latin typeface="Comic Sans MS" panose="030F0702030302020204" pitchFamily="66" charset="0"/>
            </a:endParaRPr>
          </a:p>
          <a:p>
            <a:pPr eaLnBrk="0" hangingPunct="0"/>
            <a:endParaRPr lang="en-US" altLang="en-US" sz="2400">
              <a:latin typeface="Comic Sans MS" panose="030F0702030302020204" pitchFamily="66" charset="0"/>
            </a:endParaRPr>
          </a:p>
          <a:p>
            <a:pPr eaLnBrk="0" hangingPunct="0"/>
            <a:endParaRPr lang="en-US" altLang="en-US" sz="2400">
              <a:latin typeface="Comic Sans MS" panose="030F0702030302020204" pitchFamily="66" charset="0"/>
            </a:endParaRPr>
          </a:p>
        </p:txBody>
      </p:sp>
      <p:sp>
        <p:nvSpPr>
          <p:cNvPr id="55319" name="AutoShape 23">
            <a:extLst>
              <a:ext uri="{FF2B5EF4-FFF2-40B4-BE49-F238E27FC236}">
                <a16:creationId xmlns:a16="http://schemas.microsoft.com/office/drawing/2014/main" id="{ABBB2D92-0352-6149-674C-9F7AC649B17C}"/>
              </a:ext>
            </a:extLst>
          </p:cNvPr>
          <p:cNvSpPr>
            <a:spLocks noChangeArrowheads="1"/>
          </p:cNvSpPr>
          <p:nvPr/>
        </p:nvSpPr>
        <p:spPr bwMode="auto">
          <a:xfrm>
            <a:off x="990600" y="5257800"/>
            <a:ext cx="228600" cy="1066800"/>
          </a:xfrm>
          <a:prstGeom prst="downArrow">
            <a:avLst>
              <a:gd name="adj1" fmla="val 50000"/>
              <a:gd name="adj2" fmla="val 116667"/>
            </a:avLst>
          </a:prstGeom>
          <a:solidFill>
            <a:srgbClr val="33CC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5320" name="Text Box 24">
            <a:extLst>
              <a:ext uri="{FF2B5EF4-FFF2-40B4-BE49-F238E27FC236}">
                <a16:creationId xmlns:a16="http://schemas.microsoft.com/office/drawing/2014/main" id="{C8B86E35-7B28-6DDF-BA10-A859920EB9A0}"/>
              </a:ext>
            </a:extLst>
          </p:cNvPr>
          <p:cNvSpPr txBox="1">
            <a:spLocks noChangeArrowheads="1"/>
          </p:cNvSpPr>
          <p:nvPr/>
        </p:nvSpPr>
        <p:spPr bwMode="auto">
          <a:xfrm>
            <a:off x="3962400" y="3657600"/>
            <a:ext cx="4740275"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2400">
                <a:latin typeface="Comic Sans MS" panose="030F0702030302020204" pitchFamily="66" charset="0"/>
              </a:rPr>
              <a:t>This waste is called urine.  It is excreted via the ureter and is stored in the bladder.</a:t>
            </a:r>
          </a:p>
        </p:txBody>
      </p:sp>
      <p:sp>
        <p:nvSpPr>
          <p:cNvPr id="55321" name="Text Box 25">
            <a:extLst>
              <a:ext uri="{FF2B5EF4-FFF2-40B4-BE49-F238E27FC236}">
                <a16:creationId xmlns:a16="http://schemas.microsoft.com/office/drawing/2014/main" id="{CE81CEDC-3ED3-9775-F658-A5B39CDFD222}"/>
              </a:ext>
            </a:extLst>
          </p:cNvPr>
          <p:cNvSpPr txBox="1">
            <a:spLocks noChangeArrowheads="1"/>
          </p:cNvSpPr>
          <p:nvPr/>
        </p:nvSpPr>
        <p:spPr bwMode="auto">
          <a:xfrm>
            <a:off x="4038600" y="5410200"/>
            <a:ext cx="47402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2400">
                <a:latin typeface="Comic Sans MS" panose="030F0702030302020204" pitchFamily="66" charset="0"/>
              </a:rPr>
              <a:t>The “clean” blood leaves the kidney in the renal vein.</a:t>
            </a:r>
          </a:p>
        </p:txBody>
      </p:sp>
      <p:grpSp>
        <p:nvGrpSpPr>
          <p:cNvPr id="55322" name="Group 26">
            <a:extLst>
              <a:ext uri="{FF2B5EF4-FFF2-40B4-BE49-F238E27FC236}">
                <a16:creationId xmlns:a16="http://schemas.microsoft.com/office/drawing/2014/main" id="{C3CC8091-573F-A43E-61AD-B07ABCBA7EA6}"/>
              </a:ext>
            </a:extLst>
          </p:cNvPr>
          <p:cNvGrpSpPr>
            <a:grpSpLocks/>
          </p:cNvGrpSpPr>
          <p:nvPr/>
        </p:nvGrpSpPr>
        <p:grpSpPr bwMode="auto">
          <a:xfrm>
            <a:off x="2514600" y="4953000"/>
            <a:ext cx="7010400" cy="457200"/>
            <a:chOff x="1584" y="3120"/>
            <a:chExt cx="4416" cy="288"/>
          </a:xfrm>
        </p:grpSpPr>
        <p:grpSp>
          <p:nvGrpSpPr>
            <p:cNvPr id="55323" name="Group 27">
              <a:extLst>
                <a:ext uri="{FF2B5EF4-FFF2-40B4-BE49-F238E27FC236}">
                  <a16:creationId xmlns:a16="http://schemas.microsoft.com/office/drawing/2014/main" id="{88FA188E-A169-E0F7-D1B3-35563CD73BBE}"/>
                </a:ext>
              </a:extLst>
            </p:cNvPr>
            <p:cNvGrpSpPr>
              <a:grpSpLocks/>
            </p:cNvGrpSpPr>
            <p:nvPr/>
          </p:nvGrpSpPr>
          <p:grpSpPr bwMode="auto">
            <a:xfrm>
              <a:off x="1584" y="3120"/>
              <a:ext cx="4416" cy="288"/>
              <a:chOff x="1584" y="3120"/>
              <a:chExt cx="4416" cy="288"/>
            </a:xfrm>
          </p:grpSpPr>
          <p:sp>
            <p:nvSpPr>
              <p:cNvPr id="55324" name="AutoShape 28">
                <a:extLst>
                  <a:ext uri="{FF2B5EF4-FFF2-40B4-BE49-F238E27FC236}">
                    <a16:creationId xmlns:a16="http://schemas.microsoft.com/office/drawing/2014/main" id="{3FC60DD1-0846-157E-AF0D-920782A6B736}"/>
                  </a:ext>
                </a:extLst>
              </p:cNvPr>
              <p:cNvSpPr>
                <a:spLocks noChangeArrowheads="1"/>
              </p:cNvSpPr>
              <p:nvPr/>
            </p:nvSpPr>
            <p:spPr bwMode="auto">
              <a:xfrm rot="-5400000">
                <a:off x="3696" y="1056"/>
                <a:ext cx="192" cy="4416"/>
              </a:xfrm>
              <a:prstGeom prst="can">
                <a:avLst>
                  <a:gd name="adj" fmla="val 92639"/>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5325" name="Text Box 29">
                <a:extLst>
                  <a:ext uri="{FF2B5EF4-FFF2-40B4-BE49-F238E27FC236}">
                    <a16:creationId xmlns:a16="http://schemas.microsoft.com/office/drawing/2014/main" id="{ED4B9C57-B338-F258-A52D-CE214D5D4295}"/>
                  </a:ext>
                </a:extLst>
              </p:cNvPr>
              <p:cNvSpPr txBox="1">
                <a:spLocks noChangeArrowheads="1"/>
              </p:cNvSpPr>
              <p:nvPr/>
            </p:nvSpPr>
            <p:spPr bwMode="auto">
              <a:xfrm>
                <a:off x="2832" y="3120"/>
                <a:ext cx="120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2400">
                    <a:latin typeface="Times New Roman" panose="02020603050405020304" pitchFamily="18" charset="0"/>
                  </a:rPr>
                  <a:t>Renal vein</a:t>
                </a:r>
              </a:p>
            </p:txBody>
          </p:sp>
        </p:grpSp>
        <p:sp>
          <p:nvSpPr>
            <p:cNvPr id="55326" name="Line 30">
              <a:extLst>
                <a:ext uri="{FF2B5EF4-FFF2-40B4-BE49-F238E27FC236}">
                  <a16:creationId xmlns:a16="http://schemas.microsoft.com/office/drawing/2014/main" id="{92A060C1-9870-C092-F0BF-17A5B6F323FB}"/>
                </a:ext>
              </a:extLst>
            </p:cNvPr>
            <p:cNvSpPr>
              <a:spLocks noChangeShapeType="1"/>
            </p:cNvSpPr>
            <p:nvPr/>
          </p:nvSpPr>
          <p:spPr bwMode="auto">
            <a:xfrm>
              <a:off x="1920" y="3264"/>
              <a:ext cx="576"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5327" name="Line 31">
              <a:extLst>
                <a:ext uri="{FF2B5EF4-FFF2-40B4-BE49-F238E27FC236}">
                  <a16:creationId xmlns:a16="http://schemas.microsoft.com/office/drawing/2014/main" id="{E45BB68F-BCDD-0646-68CE-D48378DE8B1C}"/>
                </a:ext>
              </a:extLst>
            </p:cNvPr>
            <p:cNvSpPr>
              <a:spLocks noChangeShapeType="1"/>
            </p:cNvSpPr>
            <p:nvPr/>
          </p:nvSpPr>
          <p:spPr bwMode="auto">
            <a:xfrm>
              <a:off x="4464" y="3264"/>
              <a:ext cx="576"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55328" name="Group 32">
            <a:extLst>
              <a:ext uri="{FF2B5EF4-FFF2-40B4-BE49-F238E27FC236}">
                <a16:creationId xmlns:a16="http://schemas.microsoft.com/office/drawing/2014/main" id="{4C01F630-252C-746C-0E76-F5F182BF87D5}"/>
              </a:ext>
            </a:extLst>
          </p:cNvPr>
          <p:cNvGrpSpPr>
            <a:grpSpLocks/>
          </p:cNvGrpSpPr>
          <p:nvPr/>
        </p:nvGrpSpPr>
        <p:grpSpPr bwMode="auto">
          <a:xfrm>
            <a:off x="990600" y="6248400"/>
            <a:ext cx="8305800" cy="457200"/>
            <a:chOff x="624" y="3936"/>
            <a:chExt cx="5232" cy="288"/>
          </a:xfrm>
        </p:grpSpPr>
        <p:grpSp>
          <p:nvGrpSpPr>
            <p:cNvPr id="55329" name="Group 33">
              <a:extLst>
                <a:ext uri="{FF2B5EF4-FFF2-40B4-BE49-F238E27FC236}">
                  <a16:creationId xmlns:a16="http://schemas.microsoft.com/office/drawing/2014/main" id="{651CCD03-4413-FAAC-FC9E-DAD034C53EE0}"/>
                </a:ext>
              </a:extLst>
            </p:cNvPr>
            <p:cNvGrpSpPr>
              <a:grpSpLocks/>
            </p:cNvGrpSpPr>
            <p:nvPr/>
          </p:nvGrpSpPr>
          <p:grpSpPr bwMode="auto">
            <a:xfrm>
              <a:off x="624" y="3936"/>
              <a:ext cx="5232" cy="288"/>
              <a:chOff x="624" y="3936"/>
              <a:chExt cx="5232" cy="288"/>
            </a:xfrm>
          </p:grpSpPr>
          <p:sp>
            <p:nvSpPr>
              <p:cNvPr id="55330" name="AutoShape 34">
                <a:extLst>
                  <a:ext uri="{FF2B5EF4-FFF2-40B4-BE49-F238E27FC236}">
                    <a16:creationId xmlns:a16="http://schemas.microsoft.com/office/drawing/2014/main" id="{D1227750-3BD1-E49F-83D8-60598A527BE2}"/>
                  </a:ext>
                </a:extLst>
              </p:cNvPr>
              <p:cNvSpPr>
                <a:spLocks noChangeArrowheads="1"/>
              </p:cNvSpPr>
              <p:nvPr/>
            </p:nvSpPr>
            <p:spPr bwMode="auto">
              <a:xfrm rot="-5400000">
                <a:off x="3144" y="1464"/>
                <a:ext cx="192" cy="5232"/>
              </a:xfrm>
              <a:prstGeom prst="can">
                <a:avLst>
                  <a:gd name="adj" fmla="val 88436"/>
                </a:avLst>
              </a:prstGeom>
              <a:solidFill>
                <a:srgbClr val="33CC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5331" name="Text Box 35">
                <a:extLst>
                  <a:ext uri="{FF2B5EF4-FFF2-40B4-BE49-F238E27FC236}">
                    <a16:creationId xmlns:a16="http://schemas.microsoft.com/office/drawing/2014/main" id="{3E4DC7E7-9B6A-EBC3-9C5D-F4541A4246E9}"/>
                  </a:ext>
                </a:extLst>
              </p:cNvPr>
              <p:cNvSpPr txBox="1">
                <a:spLocks noChangeArrowheads="1"/>
              </p:cNvSpPr>
              <p:nvPr/>
            </p:nvSpPr>
            <p:spPr bwMode="auto">
              <a:xfrm>
                <a:off x="1584" y="3936"/>
                <a:ext cx="60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400">
                    <a:latin typeface="Times New Roman" panose="02020603050405020304" pitchFamily="18" charset="0"/>
                  </a:rPr>
                  <a:t>Ureter</a:t>
                </a:r>
              </a:p>
            </p:txBody>
          </p:sp>
        </p:grpSp>
        <p:sp>
          <p:nvSpPr>
            <p:cNvPr id="55332" name="Line 36">
              <a:extLst>
                <a:ext uri="{FF2B5EF4-FFF2-40B4-BE49-F238E27FC236}">
                  <a16:creationId xmlns:a16="http://schemas.microsoft.com/office/drawing/2014/main" id="{D18A40D3-2FE1-C199-ADDF-F95B6B09AAF7}"/>
                </a:ext>
              </a:extLst>
            </p:cNvPr>
            <p:cNvSpPr>
              <a:spLocks noChangeShapeType="1"/>
            </p:cNvSpPr>
            <p:nvPr/>
          </p:nvSpPr>
          <p:spPr bwMode="auto">
            <a:xfrm>
              <a:off x="2544" y="4080"/>
              <a:ext cx="67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5532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1" fill="hold" nodeType="clickEffect">
                                  <p:stCondLst>
                                    <p:cond delay="0"/>
                                  </p:stCondLst>
                                  <p:childTnLst>
                                    <p:set>
                                      <p:cBhvr>
                                        <p:cTn id="10" dur="1" fill="hold">
                                          <p:stCondLst>
                                            <p:cond delay="0"/>
                                          </p:stCondLst>
                                        </p:cTn>
                                        <p:tgtEl>
                                          <p:spTgt spid="55319"/>
                                        </p:tgtEl>
                                        <p:attrNameLst>
                                          <p:attrName>style.visibility</p:attrName>
                                        </p:attrNameLst>
                                      </p:cBhvr>
                                      <p:to>
                                        <p:strVal val="visible"/>
                                      </p:to>
                                    </p:set>
                                    <p:animEffect transition="in" filter="wipe(up)">
                                      <p:cBhvr>
                                        <p:cTn id="11" dur="500"/>
                                        <p:tgtEl>
                                          <p:spTgt spid="55319"/>
                                        </p:tgtEl>
                                      </p:cBhvr>
                                    </p:animEffect>
                                  </p:childTnLst>
                                </p:cTn>
                              </p:par>
                            </p:childTnLst>
                          </p:cTn>
                        </p:par>
                        <p:par>
                          <p:cTn id="12" fill="hold" nodeType="afterGroup">
                            <p:stCondLst>
                              <p:cond delay="500"/>
                            </p:stCondLst>
                            <p:childTnLst>
                              <p:par>
                                <p:cTn id="13" presetID="22" presetClass="entr" presetSubtype="8" fill="hold" nodeType="afterEffect">
                                  <p:stCondLst>
                                    <p:cond delay="500"/>
                                  </p:stCondLst>
                                  <p:childTnLst>
                                    <p:set>
                                      <p:cBhvr>
                                        <p:cTn id="14" dur="1" fill="hold">
                                          <p:stCondLst>
                                            <p:cond delay="0"/>
                                          </p:stCondLst>
                                        </p:cTn>
                                        <p:tgtEl>
                                          <p:spTgt spid="55328"/>
                                        </p:tgtEl>
                                        <p:attrNameLst>
                                          <p:attrName>style.visibility</p:attrName>
                                        </p:attrNameLst>
                                      </p:cBhvr>
                                      <p:to>
                                        <p:strVal val="visible"/>
                                      </p:to>
                                    </p:set>
                                    <p:animEffect transition="in" filter="wipe(left)">
                                      <p:cBhvr>
                                        <p:cTn id="15" dur="500"/>
                                        <p:tgtEl>
                                          <p:spTgt spid="55328"/>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nodeType="clickEffect">
                                  <p:stCondLst>
                                    <p:cond delay="0"/>
                                  </p:stCondLst>
                                  <p:childTnLst>
                                    <p:set>
                                      <p:cBhvr>
                                        <p:cTn id="19" dur="1" fill="hold">
                                          <p:stCondLst>
                                            <p:cond delay="499"/>
                                          </p:stCondLst>
                                        </p:cTn>
                                        <p:tgtEl>
                                          <p:spTgt spid="55321"/>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nodeType="clickEffect">
                                  <p:stCondLst>
                                    <p:cond delay="0"/>
                                  </p:stCondLst>
                                  <p:childTnLst>
                                    <p:set>
                                      <p:cBhvr>
                                        <p:cTn id="23" dur="1" fill="hold">
                                          <p:stCondLst>
                                            <p:cond delay="0"/>
                                          </p:stCondLst>
                                        </p:cTn>
                                        <p:tgtEl>
                                          <p:spTgt spid="55322"/>
                                        </p:tgtEl>
                                        <p:attrNameLst>
                                          <p:attrName>style.visibility</p:attrName>
                                        </p:attrNameLst>
                                      </p:cBhvr>
                                      <p:to>
                                        <p:strVal val="visible"/>
                                      </p:to>
                                    </p:set>
                                    <p:animEffect transition="in" filter="wipe(left)">
                                      <p:cBhvr>
                                        <p:cTn id="24" dur="500"/>
                                        <p:tgtEl>
                                          <p:spTgt spid="553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20" grpId="0" autoUpdateAnimBg="0"/>
      <p:bldP spid="55321" grpId="0"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2A71AD64-6C81-8F7B-8183-378464E0E832}"/>
              </a:ext>
            </a:extLst>
          </p:cNvPr>
          <p:cNvSpPr>
            <a:spLocks noGrp="1" noRot="1" noChangeArrowheads="1"/>
          </p:cNvSpPr>
          <p:nvPr>
            <p:ph type="title"/>
          </p:nvPr>
        </p:nvSpPr>
        <p:spPr/>
        <p:txBody>
          <a:bodyPr/>
          <a:lstStyle/>
          <a:p>
            <a:r>
              <a:rPr lang="en-GB" altLang="en-US"/>
              <a:t>Summary of urine production</a:t>
            </a:r>
            <a:endParaRPr lang="en-US" altLang="en-US"/>
          </a:p>
        </p:txBody>
      </p:sp>
      <p:sp>
        <p:nvSpPr>
          <p:cNvPr id="72707" name="Rectangle 3">
            <a:extLst>
              <a:ext uri="{FF2B5EF4-FFF2-40B4-BE49-F238E27FC236}">
                <a16:creationId xmlns:a16="http://schemas.microsoft.com/office/drawing/2014/main" id="{3943B0E3-A7F7-70C7-2DD3-61305AA99B16}"/>
              </a:ext>
            </a:extLst>
          </p:cNvPr>
          <p:cNvSpPr>
            <a:spLocks noGrp="1" noChangeArrowheads="1"/>
          </p:cNvSpPr>
          <p:nvPr>
            <p:ph type="body" idx="1"/>
          </p:nvPr>
        </p:nvSpPr>
        <p:spPr>
          <a:xfrm>
            <a:off x="457200" y="1600200"/>
            <a:ext cx="8458200" cy="4525963"/>
          </a:xfrm>
        </p:spPr>
        <p:txBody>
          <a:bodyPr/>
          <a:lstStyle/>
          <a:p>
            <a:r>
              <a:rPr lang="en-GB" altLang="en-US"/>
              <a:t>Urea is a waste product made in the </a:t>
            </a:r>
            <a:r>
              <a:rPr lang="en-GB" altLang="en-US" b="1">
                <a:solidFill>
                  <a:schemeClr val="hlink"/>
                </a:solidFill>
              </a:rPr>
              <a:t>LIVER</a:t>
            </a:r>
          </a:p>
          <a:p>
            <a:r>
              <a:rPr lang="en-GB" altLang="en-US"/>
              <a:t>Water content of the body is controlled in the </a:t>
            </a:r>
            <a:r>
              <a:rPr lang="en-GB" altLang="en-US" b="1">
                <a:solidFill>
                  <a:schemeClr val="hlink"/>
                </a:solidFill>
              </a:rPr>
              <a:t>KIDNEYS</a:t>
            </a:r>
          </a:p>
          <a:p>
            <a:r>
              <a:rPr lang="en-GB" altLang="en-US"/>
              <a:t>Urea, water and other waste makes up </a:t>
            </a:r>
            <a:r>
              <a:rPr lang="en-GB" altLang="en-US" b="1">
                <a:solidFill>
                  <a:schemeClr val="hlink"/>
                </a:solidFill>
              </a:rPr>
              <a:t>URINE</a:t>
            </a:r>
            <a:r>
              <a:rPr lang="en-GB" altLang="en-US"/>
              <a:t>.</a:t>
            </a:r>
          </a:p>
          <a:p>
            <a:r>
              <a:rPr lang="en-GB" altLang="en-US"/>
              <a:t>Urine travels down the </a:t>
            </a:r>
            <a:r>
              <a:rPr lang="en-GB" altLang="en-US" b="1">
                <a:solidFill>
                  <a:schemeClr val="hlink"/>
                </a:solidFill>
              </a:rPr>
              <a:t>URETER</a:t>
            </a:r>
            <a:r>
              <a:rPr lang="en-GB" altLang="en-US"/>
              <a:t> and is stored in the </a:t>
            </a:r>
            <a:r>
              <a:rPr lang="en-GB" altLang="en-US" b="1">
                <a:solidFill>
                  <a:schemeClr val="hlink"/>
                </a:solidFill>
              </a:rPr>
              <a:t>BLADDER</a:t>
            </a:r>
          </a:p>
          <a:p>
            <a:r>
              <a:rPr lang="en-GB" altLang="en-US"/>
              <a:t>Urine is excreted through the </a:t>
            </a:r>
            <a:r>
              <a:rPr lang="en-GB" altLang="en-US" b="1">
                <a:solidFill>
                  <a:schemeClr val="hlink"/>
                </a:solidFill>
              </a:rPr>
              <a:t>URETHRA</a:t>
            </a:r>
            <a:r>
              <a:rPr lang="en-GB" altLang="en-US"/>
              <a:t>.</a:t>
            </a:r>
            <a:endParaRPr lang="en-US" alt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Text Box 2">
            <a:extLst>
              <a:ext uri="{FF2B5EF4-FFF2-40B4-BE49-F238E27FC236}">
                <a16:creationId xmlns:a16="http://schemas.microsoft.com/office/drawing/2014/main" id="{B66F07FE-D572-4136-08ED-01A5EDF2954F}"/>
              </a:ext>
            </a:extLst>
          </p:cNvPr>
          <p:cNvSpPr txBox="1">
            <a:spLocks noChangeArrowheads="1"/>
          </p:cNvSpPr>
          <p:nvPr/>
        </p:nvSpPr>
        <p:spPr bwMode="auto">
          <a:xfrm>
            <a:off x="684213" y="1052513"/>
            <a:ext cx="7920037"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400">
                <a:latin typeface="Arial" panose="020B0604020202020204" pitchFamily="34" charset="0"/>
              </a:rPr>
              <a:t>This powerpoint was kindly donated to </a:t>
            </a:r>
            <a:r>
              <a:rPr lang="en-GB" altLang="en-US" sz="2400">
                <a:latin typeface="Arial" panose="020B0604020202020204" pitchFamily="34" charset="0"/>
                <a:hlinkClick r:id="rId3"/>
              </a:rPr>
              <a:t>www.worldofteaching.com</a:t>
            </a:r>
            <a:endParaRPr lang="en-GB" altLang="en-US" sz="2400">
              <a:latin typeface="Arial" panose="020B0604020202020204" pitchFamily="34" charset="0"/>
            </a:endParaRPr>
          </a:p>
          <a:p>
            <a:endParaRPr lang="en-GB" altLang="en-US" sz="2400">
              <a:latin typeface="Arial" panose="020B0604020202020204" pitchFamily="34" charset="0"/>
            </a:endParaRPr>
          </a:p>
          <a:p>
            <a:endParaRPr lang="en-GB" altLang="en-US" sz="2400">
              <a:latin typeface="Arial" panose="020B0604020202020204" pitchFamily="34" charset="0"/>
            </a:endParaRPr>
          </a:p>
          <a:p>
            <a:endParaRPr lang="en-GB" altLang="en-US" sz="2400">
              <a:latin typeface="Arial" panose="020B0604020202020204" pitchFamily="34" charset="0"/>
            </a:endParaRPr>
          </a:p>
          <a:p>
            <a:endParaRPr lang="en-GB" altLang="en-US" sz="2400">
              <a:latin typeface="Arial" panose="020B0604020202020204" pitchFamily="34" charset="0"/>
            </a:endParaRPr>
          </a:p>
          <a:p>
            <a:r>
              <a:rPr lang="en-GB" altLang="en-US" sz="2400">
                <a:latin typeface="Arial" panose="020B0604020202020204" pitchFamily="34" charset="0"/>
                <a:hlinkClick r:id="rId3"/>
              </a:rPr>
              <a:t>http://www.worldofteaching.com</a:t>
            </a:r>
            <a:r>
              <a:rPr lang="en-GB" altLang="en-US" sz="2400">
                <a:latin typeface="Arial" panose="020B0604020202020204" pitchFamily="34" charset="0"/>
              </a:rPr>
              <a:t> is home to over a thousand powerpoints submitted by teachers. This is a completely free site and requires no registration. Please visit and I hope it will help in your teaching.</a:t>
            </a:r>
            <a:endParaRPr lang="en-US" altLang="en-US" sz="2400">
              <a:latin typeface="Arial" panose="020B0604020202020204" pitchFamily="34" charset="0"/>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0D4465F5-99D0-B7C2-DCD4-64CAD2F8EF42}"/>
              </a:ext>
            </a:extLst>
          </p:cNvPr>
          <p:cNvSpPr>
            <a:spLocks noGrp="1" noRot="1" noChangeArrowheads="1"/>
          </p:cNvSpPr>
          <p:nvPr>
            <p:ph type="title"/>
          </p:nvPr>
        </p:nvSpPr>
        <p:spPr/>
        <p:txBody>
          <a:bodyPr/>
          <a:lstStyle/>
          <a:p>
            <a:r>
              <a:rPr lang="en-GB" altLang="en-US"/>
              <a:t>What is Homeostasis?</a:t>
            </a:r>
            <a:endParaRPr lang="en-US" altLang="en-US"/>
          </a:p>
        </p:txBody>
      </p:sp>
      <p:sp>
        <p:nvSpPr>
          <p:cNvPr id="8195" name="Rectangle 3">
            <a:extLst>
              <a:ext uri="{FF2B5EF4-FFF2-40B4-BE49-F238E27FC236}">
                <a16:creationId xmlns:a16="http://schemas.microsoft.com/office/drawing/2014/main" id="{8F503FFC-400D-D783-6FAD-C48060DF5D36}"/>
              </a:ext>
            </a:extLst>
          </p:cNvPr>
          <p:cNvSpPr>
            <a:spLocks noGrp="1" noChangeArrowheads="1"/>
          </p:cNvSpPr>
          <p:nvPr>
            <p:ph type="body" idx="1"/>
          </p:nvPr>
        </p:nvSpPr>
        <p:spPr/>
        <p:txBody>
          <a:bodyPr/>
          <a:lstStyle/>
          <a:p>
            <a:pPr algn="ctr">
              <a:buFont typeface="Wingdings" panose="05000000000000000000" pitchFamily="2" charset="2"/>
              <a:buNone/>
            </a:pPr>
            <a:r>
              <a:rPr lang="en-GB" altLang="en-US" sz="6000" b="1"/>
              <a:t>The maintenance of  a constant environment in the body is called </a:t>
            </a:r>
            <a:r>
              <a:rPr lang="en-GB" altLang="en-US" sz="6000" b="1">
                <a:solidFill>
                  <a:schemeClr val="hlink"/>
                </a:solidFill>
              </a:rPr>
              <a:t>Homeostasis</a:t>
            </a:r>
            <a:endParaRPr lang="en-US" altLang="en-US" sz="2800" b="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p:cTn id="7" dur="1000" fill="hold"/>
                                        <p:tgtEl>
                                          <p:spTgt spid="819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819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8195">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81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F06D0DFE-6B36-E7F5-D08E-BFDE393118E9}"/>
              </a:ext>
            </a:extLst>
          </p:cNvPr>
          <p:cNvSpPr>
            <a:spLocks noGrp="1" noRot="1" noChangeArrowheads="1"/>
          </p:cNvSpPr>
          <p:nvPr>
            <p:ph type="title"/>
          </p:nvPr>
        </p:nvSpPr>
        <p:spPr/>
        <p:txBody>
          <a:bodyPr/>
          <a:lstStyle/>
          <a:p>
            <a:r>
              <a:rPr lang="en-GB" altLang="en-US"/>
              <a:t>Controlling body temperature</a:t>
            </a:r>
            <a:endParaRPr lang="en-US" altLang="en-US"/>
          </a:p>
        </p:txBody>
      </p:sp>
      <p:sp>
        <p:nvSpPr>
          <p:cNvPr id="9219" name="Rectangle 3">
            <a:extLst>
              <a:ext uri="{FF2B5EF4-FFF2-40B4-BE49-F238E27FC236}">
                <a16:creationId xmlns:a16="http://schemas.microsoft.com/office/drawing/2014/main" id="{EBC5A70B-A292-B97F-F9CB-0481667B6813}"/>
              </a:ext>
            </a:extLst>
          </p:cNvPr>
          <p:cNvSpPr>
            <a:spLocks noGrp="1" noChangeArrowheads="1"/>
          </p:cNvSpPr>
          <p:nvPr>
            <p:ph type="body" idx="1"/>
          </p:nvPr>
        </p:nvSpPr>
        <p:spPr/>
        <p:txBody>
          <a:bodyPr/>
          <a:lstStyle/>
          <a:p>
            <a:r>
              <a:rPr lang="en-GB" altLang="en-US"/>
              <a:t>All mammals maintain a constant body temperature.</a:t>
            </a:r>
          </a:p>
          <a:p>
            <a:r>
              <a:rPr lang="en-GB" altLang="en-US"/>
              <a:t>Human beings have a body temperature of about 37</a:t>
            </a:r>
            <a:r>
              <a:rPr lang="en-US" altLang="en-US"/>
              <a:t>º</a:t>
            </a:r>
            <a:r>
              <a:rPr lang="en-GB" altLang="en-US"/>
              <a:t>C.</a:t>
            </a:r>
          </a:p>
          <a:p>
            <a:pPr lvl="1"/>
            <a:r>
              <a:rPr lang="en-GB" altLang="en-US"/>
              <a:t>E.g. If your body is in a hot environment your body temperature is 37</a:t>
            </a:r>
            <a:r>
              <a:rPr lang="en-US" altLang="en-US"/>
              <a:t>º</a:t>
            </a:r>
            <a:r>
              <a:rPr lang="en-GB" altLang="en-US"/>
              <a:t>C</a:t>
            </a:r>
          </a:p>
          <a:p>
            <a:pPr lvl="1"/>
            <a:r>
              <a:rPr lang="en-GB" altLang="en-US"/>
              <a:t>If your body is in a cold environment your body temperature is still 37</a:t>
            </a:r>
            <a:r>
              <a:rPr lang="en-US" altLang="en-US"/>
              <a:t>º</a:t>
            </a:r>
            <a:r>
              <a:rPr lang="en-GB" altLang="en-US"/>
              <a:t>C</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p:cTn id="7" dur="500" fill="hold"/>
                                        <p:tgtEl>
                                          <p:spTgt spid="921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21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9219">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nodeType="clickEffect">
                                  <p:stCondLst>
                                    <p:cond delay="0"/>
                                  </p:stCondLst>
                                  <p:childTnLst>
                                    <p:set>
                                      <p:cBhvr>
                                        <p:cTn id="13" dur="1" fill="hold">
                                          <p:stCondLst>
                                            <p:cond delay="0"/>
                                          </p:stCondLst>
                                        </p:cTn>
                                        <p:tgtEl>
                                          <p:spTgt spid="9219">
                                            <p:txEl>
                                              <p:pRg st="1" end="1"/>
                                            </p:txEl>
                                          </p:spTgt>
                                        </p:tgtEl>
                                        <p:attrNameLst>
                                          <p:attrName>style.visibility</p:attrName>
                                        </p:attrNameLst>
                                      </p:cBhvr>
                                      <p:to>
                                        <p:strVal val="visible"/>
                                      </p:to>
                                    </p:set>
                                    <p:anim calcmode="lin" valueType="num">
                                      <p:cBhvr>
                                        <p:cTn id="14" dur="500" fill="hold"/>
                                        <p:tgtEl>
                                          <p:spTgt spid="9219">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9219">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9219">
                                            <p:txEl>
                                              <p:pRg st="1" end="1"/>
                                            </p:txEl>
                                          </p:spTgt>
                                        </p:tgtEl>
                                      </p:cBhvr>
                                    </p:animEffect>
                                  </p:childTnLst>
                                </p:cTn>
                              </p:par>
                            </p:childTnLst>
                          </p:cTn>
                        </p:par>
                        <p:par>
                          <p:cTn id="17" fill="hold" nodeType="afterGroup">
                            <p:stCondLst>
                              <p:cond delay="500"/>
                            </p:stCondLst>
                            <p:childTnLst>
                              <p:par>
                                <p:cTn id="18" presetID="53" presetClass="entr" presetSubtype="0" fill="hold" nodeType="afterEffect">
                                  <p:stCondLst>
                                    <p:cond delay="1000"/>
                                  </p:stCondLst>
                                  <p:childTnLst>
                                    <p:set>
                                      <p:cBhvr>
                                        <p:cTn id="19" dur="1" fill="hold">
                                          <p:stCondLst>
                                            <p:cond delay="0"/>
                                          </p:stCondLst>
                                        </p:cTn>
                                        <p:tgtEl>
                                          <p:spTgt spid="9219">
                                            <p:txEl>
                                              <p:pRg st="2" end="2"/>
                                            </p:txEl>
                                          </p:spTgt>
                                        </p:tgtEl>
                                        <p:attrNameLst>
                                          <p:attrName>style.visibility</p:attrName>
                                        </p:attrNameLst>
                                      </p:cBhvr>
                                      <p:to>
                                        <p:strVal val="visible"/>
                                      </p:to>
                                    </p:set>
                                    <p:anim calcmode="lin" valueType="num">
                                      <p:cBhvr>
                                        <p:cTn id="20" dur="500" fill="hold"/>
                                        <p:tgtEl>
                                          <p:spTgt spid="9219">
                                            <p:txEl>
                                              <p:pRg st="2" end="2"/>
                                            </p:txEl>
                                          </p:spTgt>
                                        </p:tgtEl>
                                        <p:attrNameLst>
                                          <p:attrName>ppt_w</p:attrName>
                                        </p:attrNameLst>
                                      </p:cBhvr>
                                      <p:tavLst>
                                        <p:tav tm="0">
                                          <p:val>
                                            <p:fltVal val="0"/>
                                          </p:val>
                                        </p:tav>
                                        <p:tav tm="100000">
                                          <p:val>
                                            <p:strVal val="#ppt_w"/>
                                          </p:val>
                                        </p:tav>
                                      </p:tavLst>
                                    </p:anim>
                                    <p:anim calcmode="lin" valueType="num">
                                      <p:cBhvr>
                                        <p:cTn id="21" dur="500" fill="hold"/>
                                        <p:tgtEl>
                                          <p:spTgt spid="9219">
                                            <p:txEl>
                                              <p:pRg st="2" end="2"/>
                                            </p:txEl>
                                          </p:spTgt>
                                        </p:tgtEl>
                                        <p:attrNameLst>
                                          <p:attrName>ppt_h</p:attrName>
                                        </p:attrNameLst>
                                      </p:cBhvr>
                                      <p:tavLst>
                                        <p:tav tm="0">
                                          <p:val>
                                            <p:fltVal val="0"/>
                                          </p:val>
                                        </p:tav>
                                        <p:tav tm="100000">
                                          <p:val>
                                            <p:strVal val="#ppt_h"/>
                                          </p:val>
                                        </p:tav>
                                      </p:tavLst>
                                    </p:anim>
                                    <p:animEffect transition="in" filter="fade">
                                      <p:cBhvr>
                                        <p:cTn id="22" dur="500"/>
                                        <p:tgtEl>
                                          <p:spTgt spid="9219">
                                            <p:txEl>
                                              <p:pRg st="2" end="2"/>
                                            </p:txEl>
                                          </p:spTgt>
                                        </p:tgtEl>
                                      </p:cBhvr>
                                    </p:animEffect>
                                  </p:childTnLst>
                                </p:cTn>
                              </p:par>
                            </p:childTnLst>
                          </p:cTn>
                        </p:par>
                        <p:par>
                          <p:cTn id="23" fill="hold" nodeType="afterGroup">
                            <p:stCondLst>
                              <p:cond delay="2000"/>
                            </p:stCondLst>
                            <p:childTnLst>
                              <p:par>
                                <p:cTn id="24" presetID="53" presetClass="entr" presetSubtype="0" fill="hold" nodeType="afterEffect">
                                  <p:stCondLst>
                                    <p:cond delay="1000"/>
                                  </p:stCondLst>
                                  <p:childTnLst>
                                    <p:set>
                                      <p:cBhvr>
                                        <p:cTn id="25" dur="1" fill="hold">
                                          <p:stCondLst>
                                            <p:cond delay="0"/>
                                          </p:stCondLst>
                                        </p:cTn>
                                        <p:tgtEl>
                                          <p:spTgt spid="9219">
                                            <p:txEl>
                                              <p:pRg st="3" end="3"/>
                                            </p:txEl>
                                          </p:spTgt>
                                        </p:tgtEl>
                                        <p:attrNameLst>
                                          <p:attrName>style.visibility</p:attrName>
                                        </p:attrNameLst>
                                      </p:cBhvr>
                                      <p:to>
                                        <p:strVal val="visible"/>
                                      </p:to>
                                    </p:set>
                                    <p:anim calcmode="lin" valueType="num">
                                      <p:cBhvr>
                                        <p:cTn id="26" dur="500" fill="hold"/>
                                        <p:tgtEl>
                                          <p:spTgt spid="9219">
                                            <p:txEl>
                                              <p:pRg st="3" end="3"/>
                                            </p:txEl>
                                          </p:spTgt>
                                        </p:tgtEl>
                                        <p:attrNameLst>
                                          <p:attrName>ppt_w</p:attrName>
                                        </p:attrNameLst>
                                      </p:cBhvr>
                                      <p:tavLst>
                                        <p:tav tm="0">
                                          <p:val>
                                            <p:fltVal val="0"/>
                                          </p:val>
                                        </p:tav>
                                        <p:tav tm="100000">
                                          <p:val>
                                            <p:strVal val="#ppt_w"/>
                                          </p:val>
                                        </p:tav>
                                      </p:tavLst>
                                    </p:anim>
                                    <p:anim calcmode="lin" valueType="num">
                                      <p:cBhvr>
                                        <p:cTn id="27" dur="500" fill="hold"/>
                                        <p:tgtEl>
                                          <p:spTgt spid="9219">
                                            <p:txEl>
                                              <p:pRg st="3" end="3"/>
                                            </p:txEl>
                                          </p:spTgt>
                                        </p:tgtEl>
                                        <p:attrNameLst>
                                          <p:attrName>ppt_h</p:attrName>
                                        </p:attrNameLst>
                                      </p:cBhvr>
                                      <p:tavLst>
                                        <p:tav tm="0">
                                          <p:val>
                                            <p:fltVal val="0"/>
                                          </p:val>
                                        </p:tav>
                                        <p:tav tm="100000">
                                          <p:val>
                                            <p:strVal val="#ppt_h"/>
                                          </p:val>
                                        </p:tav>
                                      </p:tavLst>
                                    </p:anim>
                                    <p:animEffect transition="in" filter="fade">
                                      <p:cBhvr>
                                        <p:cTn id="28" dur="500"/>
                                        <p:tgtEl>
                                          <p:spTgt spid="92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FAE775BE-789F-62A9-C9F0-5E351284F42E}"/>
              </a:ext>
            </a:extLst>
          </p:cNvPr>
          <p:cNvSpPr>
            <a:spLocks noGrp="1" noRot="1" noChangeArrowheads="1"/>
          </p:cNvSpPr>
          <p:nvPr>
            <p:ph type="title"/>
          </p:nvPr>
        </p:nvSpPr>
        <p:spPr/>
        <p:txBody>
          <a:bodyPr/>
          <a:lstStyle/>
          <a:p>
            <a:r>
              <a:rPr lang="en-GB" altLang="en-US"/>
              <a:t>Controlling body temperature</a:t>
            </a:r>
            <a:endParaRPr lang="en-US" altLang="en-US"/>
          </a:p>
        </p:txBody>
      </p:sp>
      <p:sp>
        <p:nvSpPr>
          <p:cNvPr id="11267" name="Rectangle 3">
            <a:extLst>
              <a:ext uri="{FF2B5EF4-FFF2-40B4-BE49-F238E27FC236}">
                <a16:creationId xmlns:a16="http://schemas.microsoft.com/office/drawing/2014/main" id="{50DB4AFF-9C8B-7F47-E915-FCA9D4534C93}"/>
              </a:ext>
            </a:extLst>
          </p:cNvPr>
          <p:cNvSpPr>
            <a:spLocks noGrp="1" noChangeArrowheads="1"/>
          </p:cNvSpPr>
          <p:nvPr>
            <p:ph type="body" idx="1"/>
          </p:nvPr>
        </p:nvSpPr>
        <p:spPr>
          <a:xfrm>
            <a:off x="457200" y="1600200"/>
            <a:ext cx="8229600" cy="1600200"/>
          </a:xfrm>
        </p:spPr>
        <p:txBody>
          <a:bodyPr/>
          <a:lstStyle/>
          <a:p>
            <a:r>
              <a:rPr lang="en-GB" altLang="en-US"/>
              <a:t>Animals with a large surface area compared to their volume will lose heat faster than animals with a small surface area.</a:t>
            </a:r>
            <a:endParaRPr lang="en-US" altLang="en-US"/>
          </a:p>
        </p:txBody>
      </p:sp>
      <p:sp>
        <p:nvSpPr>
          <p:cNvPr id="11274" name="AutoShape 10">
            <a:extLst>
              <a:ext uri="{FF2B5EF4-FFF2-40B4-BE49-F238E27FC236}">
                <a16:creationId xmlns:a16="http://schemas.microsoft.com/office/drawing/2014/main" id="{C4089FD8-A97E-004C-A9EC-35A722ED0239}"/>
              </a:ext>
            </a:extLst>
          </p:cNvPr>
          <p:cNvSpPr>
            <a:spLocks noChangeArrowheads="1"/>
          </p:cNvSpPr>
          <p:nvPr/>
        </p:nvSpPr>
        <p:spPr bwMode="auto">
          <a:xfrm>
            <a:off x="1447800" y="3276600"/>
            <a:ext cx="838200" cy="838200"/>
          </a:xfrm>
          <a:prstGeom prst="cube">
            <a:avLst>
              <a:gd name="adj"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11279" name="Group 15">
            <a:extLst>
              <a:ext uri="{FF2B5EF4-FFF2-40B4-BE49-F238E27FC236}">
                <a16:creationId xmlns:a16="http://schemas.microsoft.com/office/drawing/2014/main" id="{361C03D1-0B16-B50C-E7A0-8AD854FD0509}"/>
              </a:ext>
            </a:extLst>
          </p:cNvPr>
          <p:cNvGrpSpPr>
            <a:grpSpLocks/>
          </p:cNvGrpSpPr>
          <p:nvPr/>
        </p:nvGrpSpPr>
        <p:grpSpPr bwMode="auto">
          <a:xfrm>
            <a:off x="6096000" y="3200400"/>
            <a:ext cx="1447800" cy="838200"/>
            <a:chOff x="3840" y="2016"/>
            <a:chExt cx="912" cy="528"/>
          </a:xfrm>
        </p:grpSpPr>
        <p:sp>
          <p:nvSpPr>
            <p:cNvPr id="11275" name="AutoShape 11">
              <a:extLst>
                <a:ext uri="{FF2B5EF4-FFF2-40B4-BE49-F238E27FC236}">
                  <a16:creationId xmlns:a16="http://schemas.microsoft.com/office/drawing/2014/main" id="{DF0834F5-D65B-571B-C4B3-140230EB5953}"/>
                </a:ext>
              </a:extLst>
            </p:cNvPr>
            <p:cNvSpPr>
              <a:spLocks noChangeArrowheads="1"/>
            </p:cNvSpPr>
            <p:nvPr/>
          </p:nvSpPr>
          <p:spPr bwMode="auto">
            <a:xfrm>
              <a:off x="3840" y="2016"/>
              <a:ext cx="528" cy="528"/>
            </a:xfrm>
            <a:prstGeom prst="cube">
              <a:avLst>
                <a:gd name="adj"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276" name="AutoShape 12">
              <a:extLst>
                <a:ext uri="{FF2B5EF4-FFF2-40B4-BE49-F238E27FC236}">
                  <a16:creationId xmlns:a16="http://schemas.microsoft.com/office/drawing/2014/main" id="{979FA539-B8AD-19DA-67D2-9D71DEC7582E}"/>
                </a:ext>
              </a:extLst>
            </p:cNvPr>
            <p:cNvSpPr>
              <a:spLocks noChangeArrowheads="1"/>
            </p:cNvSpPr>
            <p:nvPr/>
          </p:nvSpPr>
          <p:spPr bwMode="auto">
            <a:xfrm>
              <a:off x="4224" y="2016"/>
              <a:ext cx="528" cy="528"/>
            </a:xfrm>
            <a:prstGeom prst="cube">
              <a:avLst>
                <a:gd name="adj"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11277" name="Text Box 13">
            <a:extLst>
              <a:ext uri="{FF2B5EF4-FFF2-40B4-BE49-F238E27FC236}">
                <a16:creationId xmlns:a16="http://schemas.microsoft.com/office/drawing/2014/main" id="{D104A06E-590C-D33A-0511-4DDE9727C84B}"/>
              </a:ext>
            </a:extLst>
          </p:cNvPr>
          <p:cNvSpPr txBox="1">
            <a:spLocks noChangeArrowheads="1"/>
          </p:cNvSpPr>
          <p:nvPr/>
        </p:nvSpPr>
        <p:spPr bwMode="auto">
          <a:xfrm>
            <a:off x="838200" y="4419600"/>
            <a:ext cx="2362200" cy="146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a:t>Volume = _______</a:t>
            </a:r>
          </a:p>
          <a:p>
            <a:pPr>
              <a:spcBef>
                <a:spcPct val="50000"/>
              </a:spcBef>
            </a:pPr>
            <a:r>
              <a:rPr lang="en-GB" altLang="en-US"/>
              <a:t>Surface area = ______</a:t>
            </a:r>
          </a:p>
          <a:p>
            <a:pPr>
              <a:spcBef>
                <a:spcPct val="50000"/>
              </a:spcBef>
            </a:pPr>
            <a:r>
              <a:rPr lang="en-GB" altLang="en-US"/>
              <a:t>Volume : Surface area ratio = ___________</a:t>
            </a:r>
            <a:endParaRPr lang="en-US" altLang="en-US"/>
          </a:p>
        </p:txBody>
      </p:sp>
      <p:sp>
        <p:nvSpPr>
          <p:cNvPr id="11278" name="Text Box 14">
            <a:extLst>
              <a:ext uri="{FF2B5EF4-FFF2-40B4-BE49-F238E27FC236}">
                <a16:creationId xmlns:a16="http://schemas.microsoft.com/office/drawing/2014/main" id="{DA6CCC3D-D65D-C830-18FB-48FC7ECD651D}"/>
              </a:ext>
            </a:extLst>
          </p:cNvPr>
          <p:cNvSpPr txBox="1">
            <a:spLocks noChangeArrowheads="1"/>
          </p:cNvSpPr>
          <p:nvPr/>
        </p:nvSpPr>
        <p:spPr bwMode="auto">
          <a:xfrm>
            <a:off x="5562600" y="4343400"/>
            <a:ext cx="2362200" cy="146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a:t>Volume = _______</a:t>
            </a:r>
          </a:p>
          <a:p>
            <a:pPr>
              <a:spcBef>
                <a:spcPct val="50000"/>
              </a:spcBef>
            </a:pPr>
            <a:r>
              <a:rPr lang="en-GB" altLang="en-US"/>
              <a:t>Surface area = ______</a:t>
            </a:r>
          </a:p>
          <a:p>
            <a:pPr>
              <a:spcBef>
                <a:spcPct val="50000"/>
              </a:spcBef>
            </a:pPr>
            <a:r>
              <a:rPr lang="en-GB" altLang="en-US"/>
              <a:t>Volume : Surface area ratio = ___________</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p:cTn id="7" dur="500" fill="hold"/>
                                        <p:tgtEl>
                                          <p:spTgt spid="1126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1267">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1267">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nodeType="clickEffect">
                                  <p:stCondLst>
                                    <p:cond delay="0"/>
                                  </p:stCondLst>
                                  <p:childTnLst>
                                    <p:set>
                                      <p:cBhvr>
                                        <p:cTn id="13" dur="1" fill="hold">
                                          <p:stCondLst>
                                            <p:cond delay="0"/>
                                          </p:stCondLst>
                                        </p:cTn>
                                        <p:tgtEl>
                                          <p:spTgt spid="11274"/>
                                        </p:tgtEl>
                                        <p:attrNameLst>
                                          <p:attrName>style.visibility</p:attrName>
                                        </p:attrNameLst>
                                      </p:cBhvr>
                                      <p:to>
                                        <p:strVal val="visible"/>
                                      </p:to>
                                    </p:set>
                                  </p:childTnLst>
                                </p:cTn>
                              </p:par>
                            </p:childTnLst>
                          </p:cTn>
                        </p:par>
                        <p:par>
                          <p:cTn id="14" fill="hold" nodeType="afterGroup">
                            <p:stCondLst>
                              <p:cond delay="0"/>
                            </p:stCondLst>
                            <p:childTnLst>
                              <p:par>
                                <p:cTn id="15" presetID="53" presetClass="entr" presetSubtype="0" fill="hold" nodeType="afterEffect">
                                  <p:stCondLst>
                                    <p:cond delay="500"/>
                                  </p:stCondLst>
                                  <p:childTnLst>
                                    <p:set>
                                      <p:cBhvr>
                                        <p:cTn id="16" dur="1" fill="hold">
                                          <p:stCondLst>
                                            <p:cond delay="0"/>
                                          </p:stCondLst>
                                        </p:cTn>
                                        <p:tgtEl>
                                          <p:spTgt spid="11277"/>
                                        </p:tgtEl>
                                        <p:attrNameLst>
                                          <p:attrName>style.visibility</p:attrName>
                                        </p:attrNameLst>
                                      </p:cBhvr>
                                      <p:to>
                                        <p:strVal val="visible"/>
                                      </p:to>
                                    </p:set>
                                    <p:anim calcmode="lin" valueType="num">
                                      <p:cBhvr>
                                        <p:cTn id="17" dur="500" fill="hold"/>
                                        <p:tgtEl>
                                          <p:spTgt spid="11277"/>
                                        </p:tgtEl>
                                        <p:attrNameLst>
                                          <p:attrName>ppt_w</p:attrName>
                                        </p:attrNameLst>
                                      </p:cBhvr>
                                      <p:tavLst>
                                        <p:tav tm="0">
                                          <p:val>
                                            <p:fltVal val="0"/>
                                          </p:val>
                                        </p:tav>
                                        <p:tav tm="100000">
                                          <p:val>
                                            <p:strVal val="#ppt_w"/>
                                          </p:val>
                                        </p:tav>
                                      </p:tavLst>
                                    </p:anim>
                                    <p:anim calcmode="lin" valueType="num">
                                      <p:cBhvr>
                                        <p:cTn id="18" dur="500" fill="hold"/>
                                        <p:tgtEl>
                                          <p:spTgt spid="11277"/>
                                        </p:tgtEl>
                                        <p:attrNameLst>
                                          <p:attrName>ppt_h</p:attrName>
                                        </p:attrNameLst>
                                      </p:cBhvr>
                                      <p:tavLst>
                                        <p:tav tm="0">
                                          <p:val>
                                            <p:fltVal val="0"/>
                                          </p:val>
                                        </p:tav>
                                        <p:tav tm="100000">
                                          <p:val>
                                            <p:strVal val="#ppt_h"/>
                                          </p:val>
                                        </p:tav>
                                      </p:tavLst>
                                    </p:anim>
                                    <p:animEffect transition="in" filter="fade">
                                      <p:cBhvr>
                                        <p:cTn id="19" dur="500"/>
                                        <p:tgtEl>
                                          <p:spTgt spid="11277"/>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nodeType="clickEffect">
                                  <p:stCondLst>
                                    <p:cond delay="0"/>
                                  </p:stCondLst>
                                  <p:childTnLst>
                                    <p:set>
                                      <p:cBhvr>
                                        <p:cTn id="23" dur="1" fill="hold">
                                          <p:stCondLst>
                                            <p:cond delay="0"/>
                                          </p:stCondLst>
                                        </p:cTn>
                                        <p:tgtEl>
                                          <p:spTgt spid="11279"/>
                                        </p:tgtEl>
                                        <p:attrNameLst>
                                          <p:attrName>style.visibility</p:attrName>
                                        </p:attrNameLst>
                                      </p:cBhvr>
                                      <p:to>
                                        <p:strVal val="visible"/>
                                      </p:to>
                                    </p:set>
                                  </p:childTnLst>
                                </p:cTn>
                              </p:par>
                            </p:childTnLst>
                          </p:cTn>
                        </p:par>
                        <p:par>
                          <p:cTn id="24" fill="hold" nodeType="afterGroup">
                            <p:stCondLst>
                              <p:cond delay="0"/>
                            </p:stCondLst>
                            <p:childTnLst>
                              <p:par>
                                <p:cTn id="25" presetID="53" presetClass="entr" presetSubtype="0" fill="hold" nodeType="afterEffect">
                                  <p:stCondLst>
                                    <p:cond delay="500"/>
                                  </p:stCondLst>
                                  <p:childTnLst>
                                    <p:set>
                                      <p:cBhvr>
                                        <p:cTn id="26" dur="1" fill="hold">
                                          <p:stCondLst>
                                            <p:cond delay="0"/>
                                          </p:stCondLst>
                                        </p:cTn>
                                        <p:tgtEl>
                                          <p:spTgt spid="11278"/>
                                        </p:tgtEl>
                                        <p:attrNameLst>
                                          <p:attrName>style.visibility</p:attrName>
                                        </p:attrNameLst>
                                      </p:cBhvr>
                                      <p:to>
                                        <p:strVal val="visible"/>
                                      </p:to>
                                    </p:set>
                                    <p:anim calcmode="lin" valueType="num">
                                      <p:cBhvr>
                                        <p:cTn id="27" dur="500" fill="hold"/>
                                        <p:tgtEl>
                                          <p:spTgt spid="11278"/>
                                        </p:tgtEl>
                                        <p:attrNameLst>
                                          <p:attrName>ppt_w</p:attrName>
                                        </p:attrNameLst>
                                      </p:cBhvr>
                                      <p:tavLst>
                                        <p:tav tm="0">
                                          <p:val>
                                            <p:fltVal val="0"/>
                                          </p:val>
                                        </p:tav>
                                        <p:tav tm="100000">
                                          <p:val>
                                            <p:strVal val="#ppt_w"/>
                                          </p:val>
                                        </p:tav>
                                      </p:tavLst>
                                    </p:anim>
                                    <p:anim calcmode="lin" valueType="num">
                                      <p:cBhvr>
                                        <p:cTn id="28" dur="500" fill="hold"/>
                                        <p:tgtEl>
                                          <p:spTgt spid="11278"/>
                                        </p:tgtEl>
                                        <p:attrNameLst>
                                          <p:attrName>ppt_h</p:attrName>
                                        </p:attrNameLst>
                                      </p:cBhvr>
                                      <p:tavLst>
                                        <p:tav tm="0">
                                          <p:val>
                                            <p:fltVal val="0"/>
                                          </p:val>
                                        </p:tav>
                                        <p:tav tm="100000">
                                          <p:val>
                                            <p:strVal val="#ppt_h"/>
                                          </p:val>
                                        </p:tav>
                                      </p:tavLst>
                                    </p:anim>
                                    <p:animEffect transition="in" filter="fade">
                                      <p:cBhvr>
                                        <p:cTn id="29" dur="500"/>
                                        <p:tgtEl>
                                          <p:spTgt spid="112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P spid="11277" grpId="0"/>
      <p:bldP spid="1127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EDEB899C-3273-9599-EA5C-3992E8989853}"/>
              </a:ext>
            </a:extLst>
          </p:cNvPr>
          <p:cNvSpPr>
            <a:spLocks noGrp="1" noRot="1" noChangeArrowheads="1"/>
          </p:cNvSpPr>
          <p:nvPr>
            <p:ph type="title"/>
          </p:nvPr>
        </p:nvSpPr>
        <p:spPr/>
        <p:txBody>
          <a:bodyPr/>
          <a:lstStyle/>
          <a:p>
            <a:r>
              <a:rPr lang="en-GB" altLang="en-US"/>
              <a:t>Controlling body temperature</a:t>
            </a:r>
            <a:endParaRPr lang="en-US" altLang="en-US"/>
          </a:p>
        </p:txBody>
      </p:sp>
      <p:sp>
        <p:nvSpPr>
          <p:cNvPr id="12297" name="Text Box 9">
            <a:extLst>
              <a:ext uri="{FF2B5EF4-FFF2-40B4-BE49-F238E27FC236}">
                <a16:creationId xmlns:a16="http://schemas.microsoft.com/office/drawing/2014/main" id="{D2BBE2B6-BFC2-050D-50E0-8E9984B63D92}"/>
              </a:ext>
            </a:extLst>
          </p:cNvPr>
          <p:cNvSpPr txBox="1">
            <a:spLocks noChangeArrowheads="1"/>
          </p:cNvSpPr>
          <p:nvPr/>
        </p:nvSpPr>
        <p:spPr bwMode="auto">
          <a:xfrm>
            <a:off x="762000" y="4724400"/>
            <a:ext cx="2819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GB" altLang="en-US"/>
          </a:p>
        </p:txBody>
      </p:sp>
      <p:sp>
        <p:nvSpPr>
          <p:cNvPr id="12298" name="AutoShape 10">
            <a:extLst>
              <a:ext uri="{FF2B5EF4-FFF2-40B4-BE49-F238E27FC236}">
                <a16:creationId xmlns:a16="http://schemas.microsoft.com/office/drawing/2014/main" id="{775B33AC-FA02-A903-5F51-1D5353F7B77F}"/>
              </a:ext>
            </a:extLst>
          </p:cNvPr>
          <p:cNvSpPr>
            <a:spLocks noChangeArrowheads="1"/>
          </p:cNvSpPr>
          <p:nvPr/>
        </p:nvSpPr>
        <p:spPr bwMode="auto">
          <a:xfrm>
            <a:off x="1447800" y="1676400"/>
            <a:ext cx="838200" cy="838200"/>
          </a:xfrm>
          <a:prstGeom prst="cube">
            <a:avLst>
              <a:gd name="adj"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299" name="AutoShape 11">
            <a:extLst>
              <a:ext uri="{FF2B5EF4-FFF2-40B4-BE49-F238E27FC236}">
                <a16:creationId xmlns:a16="http://schemas.microsoft.com/office/drawing/2014/main" id="{412849F9-DAA6-674C-B2C7-E80D886BA85B}"/>
              </a:ext>
            </a:extLst>
          </p:cNvPr>
          <p:cNvSpPr>
            <a:spLocks noChangeArrowheads="1"/>
          </p:cNvSpPr>
          <p:nvPr/>
        </p:nvSpPr>
        <p:spPr bwMode="auto">
          <a:xfrm>
            <a:off x="6096000" y="1600200"/>
            <a:ext cx="838200" cy="838200"/>
          </a:xfrm>
          <a:prstGeom prst="cube">
            <a:avLst>
              <a:gd name="adj"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300" name="AutoShape 12">
            <a:extLst>
              <a:ext uri="{FF2B5EF4-FFF2-40B4-BE49-F238E27FC236}">
                <a16:creationId xmlns:a16="http://schemas.microsoft.com/office/drawing/2014/main" id="{3A896F3C-663C-C063-ADD5-98841F48A141}"/>
              </a:ext>
            </a:extLst>
          </p:cNvPr>
          <p:cNvSpPr>
            <a:spLocks noChangeArrowheads="1"/>
          </p:cNvSpPr>
          <p:nvPr/>
        </p:nvSpPr>
        <p:spPr bwMode="auto">
          <a:xfrm>
            <a:off x="6705600" y="1600200"/>
            <a:ext cx="838200" cy="838200"/>
          </a:xfrm>
          <a:prstGeom prst="cube">
            <a:avLst>
              <a:gd name="adj"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301" name="Text Box 13">
            <a:extLst>
              <a:ext uri="{FF2B5EF4-FFF2-40B4-BE49-F238E27FC236}">
                <a16:creationId xmlns:a16="http://schemas.microsoft.com/office/drawing/2014/main" id="{1A88EF3A-344D-29C9-58FE-15534644E4C8}"/>
              </a:ext>
            </a:extLst>
          </p:cNvPr>
          <p:cNvSpPr txBox="1">
            <a:spLocks noChangeArrowheads="1"/>
          </p:cNvSpPr>
          <p:nvPr/>
        </p:nvSpPr>
        <p:spPr bwMode="auto">
          <a:xfrm>
            <a:off x="838200" y="2819400"/>
            <a:ext cx="23622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400"/>
              <a:t>Volume : Surface area ratio = 1:6</a:t>
            </a:r>
          </a:p>
        </p:txBody>
      </p:sp>
      <p:sp>
        <p:nvSpPr>
          <p:cNvPr id="12303" name="Text Box 15">
            <a:extLst>
              <a:ext uri="{FF2B5EF4-FFF2-40B4-BE49-F238E27FC236}">
                <a16:creationId xmlns:a16="http://schemas.microsoft.com/office/drawing/2014/main" id="{310C1CC3-887E-CC73-9F4E-C5D289436163}"/>
              </a:ext>
            </a:extLst>
          </p:cNvPr>
          <p:cNvSpPr txBox="1">
            <a:spLocks noChangeArrowheads="1"/>
          </p:cNvSpPr>
          <p:nvPr/>
        </p:nvSpPr>
        <p:spPr bwMode="auto">
          <a:xfrm>
            <a:off x="5562600" y="2819400"/>
            <a:ext cx="23622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400"/>
              <a:t>Volume : Surface area ratio = 1:5</a:t>
            </a:r>
          </a:p>
        </p:txBody>
      </p:sp>
      <p:sp>
        <p:nvSpPr>
          <p:cNvPr id="12304" name="Text Box 16">
            <a:extLst>
              <a:ext uri="{FF2B5EF4-FFF2-40B4-BE49-F238E27FC236}">
                <a16:creationId xmlns:a16="http://schemas.microsoft.com/office/drawing/2014/main" id="{B074175C-47AF-B1CC-A494-6F9B7F37CC5F}"/>
              </a:ext>
            </a:extLst>
          </p:cNvPr>
          <p:cNvSpPr txBox="1">
            <a:spLocks noChangeArrowheads="1"/>
          </p:cNvSpPr>
          <p:nvPr/>
        </p:nvSpPr>
        <p:spPr bwMode="auto">
          <a:xfrm>
            <a:off x="609600" y="3810000"/>
            <a:ext cx="2743200" cy="2041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3200">
                <a:solidFill>
                  <a:schemeClr val="hlink"/>
                </a:solidFill>
              </a:rPr>
              <a:t>For every 1 unit of heat made, heat is lost out of 6 sides</a:t>
            </a:r>
            <a:endParaRPr lang="en-US" altLang="en-US" sz="3200">
              <a:solidFill>
                <a:schemeClr val="hlink"/>
              </a:solidFill>
            </a:endParaRPr>
          </a:p>
        </p:txBody>
      </p:sp>
      <p:sp>
        <p:nvSpPr>
          <p:cNvPr id="12305" name="Text Box 17">
            <a:extLst>
              <a:ext uri="{FF2B5EF4-FFF2-40B4-BE49-F238E27FC236}">
                <a16:creationId xmlns:a16="http://schemas.microsoft.com/office/drawing/2014/main" id="{4CB65C71-62B6-D262-C5B9-A582A34420C0}"/>
              </a:ext>
            </a:extLst>
          </p:cNvPr>
          <p:cNvSpPr txBox="1">
            <a:spLocks noChangeArrowheads="1"/>
          </p:cNvSpPr>
          <p:nvPr/>
        </p:nvSpPr>
        <p:spPr bwMode="auto">
          <a:xfrm>
            <a:off x="5486400" y="3810000"/>
            <a:ext cx="2743200" cy="2041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3200">
                <a:solidFill>
                  <a:schemeClr val="hlink"/>
                </a:solidFill>
              </a:rPr>
              <a:t>For every 1 unit of heat made, heat is lost out of 5 sides</a:t>
            </a:r>
            <a:endParaRPr lang="en-US" altLang="en-US" sz="3200">
              <a:solidFill>
                <a:schemeClr val="hlink"/>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12304"/>
                                        </p:tgtEl>
                                        <p:attrNameLst>
                                          <p:attrName>style.visibility</p:attrName>
                                        </p:attrNameLst>
                                      </p:cBhvr>
                                      <p:to>
                                        <p:strVal val="visible"/>
                                      </p:to>
                                    </p:set>
                                    <p:anim calcmode="lin" valueType="num">
                                      <p:cBhvr>
                                        <p:cTn id="7" dur="500" fill="hold"/>
                                        <p:tgtEl>
                                          <p:spTgt spid="12304"/>
                                        </p:tgtEl>
                                        <p:attrNameLst>
                                          <p:attrName>ppt_w</p:attrName>
                                        </p:attrNameLst>
                                      </p:cBhvr>
                                      <p:tavLst>
                                        <p:tav tm="0">
                                          <p:val>
                                            <p:fltVal val="0"/>
                                          </p:val>
                                        </p:tav>
                                        <p:tav tm="100000">
                                          <p:val>
                                            <p:strVal val="#ppt_w"/>
                                          </p:val>
                                        </p:tav>
                                      </p:tavLst>
                                    </p:anim>
                                    <p:anim calcmode="lin" valueType="num">
                                      <p:cBhvr>
                                        <p:cTn id="8" dur="500" fill="hold"/>
                                        <p:tgtEl>
                                          <p:spTgt spid="12304"/>
                                        </p:tgtEl>
                                        <p:attrNameLst>
                                          <p:attrName>ppt_h</p:attrName>
                                        </p:attrNameLst>
                                      </p:cBhvr>
                                      <p:tavLst>
                                        <p:tav tm="0">
                                          <p:val>
                                            <p:fltVal val="0"/>
                                          </p:val>
                                        </p:tav>
                                        <p:tav tm="100000">
                                          <p:val>
                                            <p:strVal val="#ppt_h"/>
                                          </p:val>
                                        </p:tav>
                                      </p:tavLst>
                                    </p:anim>
                                    <p:animEffect transition="in" filter="fade">
                                      <p:cBhvr>
                                        <p:cTn id="9" dur="500"/>
                                        <p:tgtEl>
                                          <p:spTgt spid="1230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nodeType="clickEffect">
                                  <p:stCondLst>
                                    <p:cond delay="0"/>
                                  </p:stCondLst>
                                  <p:childTnLst>
                                    <p:set>
                                      <p:cBhvr>
                                        <p:cTn id="13" dur="1" fill="hold">
                                          <p:stCondLst>
                                            <p:cond delay="0"/>
                                          </p:stCondLst>
                                        </p:cTn>
                                        <p:tgtEl>
                                          <p:spTgt spid="12305"/>
                                        </p:tgtEl>
                                        <p:attrNameLst>
                                          <p:attrName>style.visibility</p:attrName>
                                        </p:attrNameLst>
                                      </p:cBhvr>
                                      <p:to>
                                        <p:strVal val="visible"/>
                                      </p:to>
                                    </p:set>
                                    <p:anim calcmode="lin" valueType="num">
                                      <p:cBhvr>
                                        <p:cTn id="14" dur="500" fill="hold"/>
                                        <p:tgtEl>
                                          <p:spTgt spid="12305"/>
                                        </p:tgtEl>
                                        <p:attrNameLst>
                                          <p:attrName>ppt_w</p:attrName>
                                        </p:attrNameLst>
                                      </p:cBhvr>
                                      <p:tavLst>
                                        <p:tav tm="0">
                                          <p:val>
                                            <p:fltVal val="0"/>
                                          </p:val>
                                        </p:tav>
                                        <p:tav tm="100000">
                                          <p:val>
                                            <p:strVal val="#ppt_w"/>
                                          </p:val>
                                        </p:tav>
                                      </p:tavLst>
                                    </p:anim>
                                    <p:anim calcmode="lin" valueType="num">
                                      <p:cBhvr>
                                        <p:cTn id="15" dur="500" fill="hold"/>
                                        <p:tgtEl>
                                          <p:spTgt spid="12305"/>
                                        </p:tgtEl>
                                        <p:attrNameLst>
                                          <p:attrName>ppt_h</p:attrName>
                                        </p:attrNameLst>
                                      </p:cBhvr>
                                      <p:tavLst>
                                        <p:tav tm="0">
                                          <p:val>
                                            <p:fltVal val="0"/>
                                          </p:val>
                                        </p:tav>
                                        <p:tav tm="100000">
                                          <p:val>
                                            <p:strVal val="#ppt_h"/>
                                          </p:val>
                                        </p:tav>
                                      </p:tavLst>
                                    </p:anim>
                                    <p:animEffect transition="in" filter="fade">
                                      <p:cBhvr>
                                        <p:cTn id="16" dur="500"/>
                                        <p:tgtEl>
                                          <p:spTgt spid="123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04" grpId="0"/>
      <p:bldP spid="1230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515EC6AA-3337-620F-361C-640BEB95B614}"/>
              </a:ext>
            </a:extLst>
          </p:cNvPr>
          <p:cNvSpPr>
            <a:spLocks noGrp="1" noRot="1" noChangeArrowheads="1"/>
          </p:cNvSpPr>
          <p:nvPr>
            <p:ph type="title"/>
          </p:nvPr>
        </p:nvSpPr>
        <p:spPr/>
        <p:txBody>
          <a:bodyPr/>
          <a:lstStyle/>
          <a:p>
            <a:r>
              <a:rPr lang="en-GB" altLang="en-US"/>
              <a:t>Controlling body temperature</a:t>
            </a:r>
            <a:endParaRPr lang="en-US" altLang="en-US"/>
          </a:p>
        </p:txBody>
      </p:sp>
      <p:sp>
        <p:nvSpPr>
          <p:cNvPr id="13315" name="Text Box 3">
            <a:extLst>
              <a:ext uri="{FF2B5EF4-FFF2-40B4-BE49-F238E27FC236}">
                <a16:creationId xmlns:a16="http://schemas.microsoft.com/office/drawing/2014/main" id="{B6DB5F50-D793-53D9-0EFA-8DD9862197DF}"/>
              </a:ext>
            </a:extLst>
          </p:cNvPr>
          <p:cNvSpPr txBox="1">
            <a:spLocks noChangeArrowheads="1"/>
          </p:cNvSpPr>
          <p:nvPr/>
        </p:nvSpPr>
        <p:spPr bwMode="auto">
          <a:xfrm>
            <a:off x="762000" y="4724400"/>
            <a:ext cx="2819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GB" altLang="en-US"/>
          </a:p>
        </p:txBody>
      </p:sp>
      <p:sp>
        <p:nvSpPr>
          <p:cNvPr id="13316" name="AutoShape 4">
            <a:extLst>
              <a:ext uri="{FF2B5EF4-FFF2-40B4-BE49-F238E27FC236}">
                <a16:creationId xmlns:a16="http://schemas.microsoft.com/office/drawing/2014/main" id="{99553EF4-5D88-DB0E-3AF4-BE1F08517946}"/>
              </a:ext>
            </a:extLst>
          </p:cNvPr>
          <p:cNvSpPr>
            <a:spLocks noChangeArrowheads="1"/>
          </p:cNvSpPr>
          <p:nvPr/>
        </p:nvSpPr>
        <p:spPr bwMode="auto">
          <a:xfrm>
            <a:off x="1447800" y="1676400"/>
            <a:ext cx="838200" cy="838200"/>
          </a:xfrm>
          <a:prstGeom prst="cube">
            <a:avLst>
              <a:gd name="adj"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3317" name="AutoShape 5">
            <a:extLst>
              <a:ext uri="{FF2B5EF4-FFF2-40B4-BE49-F238E27FC236}">
                <a16:creationId xmlns:a16="http://schemas.microsoft.com/office/drawing/2014/main" id="{798FF65F-38C9-8B41-727E-429520B97678}"/>
              </a:ext>
            </a:extLst>
          </p:cNvPr>
          <p:cNvSpPr>
            <a:spLocks noChangeArrowheads="1"/>
          </p:cNvSpPr>
          <p:nvPr/>
        </p:nvSpPr>
        <p:spPr bwMode="auto">
          <a:xfrm>
            <a:off x="6096000" y="1600200"/>
            <a:ext cx="838200" cy="838200"/>
          </a:xfrm>
          <a:prstGeom prst="cube">
            <a:avLst>
              <a:gd name="adj"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3318" name="AutoShape 6">
            <a:extLst>
              <a:ext uri="{FF2B5EF4-FFF2-40B4-BE49-F238E27FC236}">
                <a16:creationId xmlns:a16="http://schemas.microsoft.com/office/drawing/2014/main" id="{EDA6B300-6AFE-E919-B660-B9814EDD7BA3}"/>
              </a:ext>
            </a:extLst>
          </p:cNvPr>
          <p:cNvSpPr>
            <a:spLocks noChangeArrowheads="1"/>
          </p:cNvSpPr>
          <p:nvPr/>
        </p:nvSpPr>
        <p:spPr bwMode="auto">
          <a:xfrm>
            <a:off x="6705600" y="1600200"/>
            <a:ext cx="838200" cy="838200"/>
          </a:xfrm>
          <a:prstGeom prst="cube">
            <a:avLst>
              <a:gd name="adj"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3319" name="Text Box 7">
            <a:extLst>
              <a:ext uri="{FF2B5EF4-FFF2-40B4-BE49-F238E27FC236}">
                <a16:creationId xmlns:a16="http://schemas.microsoft.com/office/drawing/2014/main" id="{269E81A0-8BAD-AF5A-59D0-E14EBC1E3F27}"/>
              </a:ext>
            </a:extLst>
          </p:cNvPr>
          <p:cNvSpPr txBox="1">
            <a:spLocks noChangeArrowheads="1"/>
          </p:cNvSpPr>
          <p:nvPr/>
        </p:nvSpPr>
        <p:spPr bwMode="auto">
          <a:xfrm>
            <a:off x="838200" y="2819400"/>
            <a:ext cx="23622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400"/>
              <a:t>Volume : Surface area ratio = 1:6</a:t>
            </a:r>
          </a:p>
        </p:txBody>
      </p:sp>
      <p:sp>
        <p:nvSpPr>
          <p:cNvPr id="13320" name="Text Box 8">
            <a:extLst>
              <a:ext uri="{FF2B5EF4-FFF2-40B4-BE49-F238E27FC236}">
                <a16:creationId xmlns:a16="http://schemas.microsoft.com/office/drawing/2014/main" id="{40C92E27-A82C-BEAB-8DF1-AD161BD10326}"/>
              </a:ext>
            </a:extLst>
          </p:cNvPr>
          <p:cNvSpPr txBox="1">
            <a:spLocks noChangeArrowheads="1"/>
          </p:cNvSpPr>
          <p:nvPr/>
        </p:nvSpPr>
        <p:spPr bwMode="auto">
          <a:xfrm>
            <a:off x="5562600" y="2819400"/>
            <a:ext cx="23622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400"/>
              <a:t>Volume : Surface area ratio = 1:5</a:t>
            </a:r>
          </a:p>
        </p:txBody>
      </p:sp>
      <p:sp>
        <p:nvSpPr>
          <p:cNvPr id="13321" name="Text Box 9">
            <a:extLst>
              <a:ext uri="{FF2B5EF4-FFF2-40B4-BE49-F238E27FC236}">
                <a16:creationId xmlns:a16="http://schemas.microsoft.com/office/drawing/2014/main" id="{B8B5156B-9F27-A76D-8A82-C9D21494666A}"/>
              </a:ext>
            </a:extLst>
          </p:cNvPr>
          <p:cNvSpPr txBox="1">
            <a:spLocks noChangeArrowheads="1"/>
          </p:cNvSpPr>
          <p:nvPr/>
        </p:nvSpPr>
        <p:spPr bwMode="auto">
          <a:xfrm>
            <a:off x="762000" y="4114800"/>
            <a:ext cx="7620000" cy="2101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altLang="en-US" sz="4400" b="1">
                <a:solidFill>
                  <a:schemeClr val="hlink"/>
                </a:solidFill>
              </a:rPr>
              <a:t>The bigger the </a:t>
            </a:r>
            <a:br>
              <a:rPr lang="en-GB" altLang="en-US" sz="4400" b="1">
                <a:solidFill>
                  <a:schemeClr val="hlink"/>
                </a:solidFill>
              </a:rPr>
            </a:br>
            <a:r>
              <a:rPr lang="en-GB" altLang="en-US" sz="4400" b="1">
                <a:solidFill>
                  <a:schemeClr val="hlink"/>
                </a:solidFill>
              </a:rPr>
              <a:t>Volume : Surface Area ratio </a:t>
            </a:r>
            <a:br>
              <a:rPr lang="en-GB" altLang="en-US" sz="4400" b="1">
                <a:solidFill>
                  <a:schemeClr val="hlink"/>
                </a:solidFill>
              </a:rPr>
            </a:br>
            <a:r>
              <a:rPr lang="en-GB" altLang="en-US" sz="4400" b="1">
                <a:solidFill>
                  <a:schemeClr val="hlink"/>
                </a:solidFill>
              </a:rPr>
              <a:t>is, the faster heat will be lost.</a:t>
            </a:r>
            <a:endParaRPr lang="en-US" altLang="en-US" sz="4400" b="1">
              <a:solidFill>
                <a:schemeClr val="hlink"/>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71" name="Rectangle 7">
            <a:extLst>
              <a:ext uri="{FF2B5EF4-FFF2-40B4-BE49-F238E27FC236}">
                <a16:creationId xmlns:a16="http://schemas.microsoft.com/office/drawing/2014/main" id="{D2F5DB32-AEB0-4D40-A27B-D135E446B317}"/>
              </a:ext>
            </a:extLst>
          </p:cNvPr>
          <p:cNvSpPr>
            <a:spLocks noGrp="1" noRot="1" noChangeArrowheads="1"/>
          </p:cNvSpPr>
          <p:nvPr>
            <p:ph type="title"/>
          </p:nvPr>
        </p:nvSpPr>
        <p:spPr/>
        <p:txBody>
          <a:bodyPr/>
          <a:lstStyle/>
          <a:p>
            <a:r>
              <a:rPr lang="en-US" altLang="en-US"/>
              <a:t>Penguins huddling to keep warm</a:t>
            </a:r>
            <a:endParaRPr lang="en-GB" altLang="en-US"/>
          </a:p>
        </p:txBody>
      </p:sp>
      <p:pic>
        <p:nvPicPr>
          <p:cNvPr id="113670" name="Picture 6">
            <a:extLst>
              <a:ext uri="{FF2B5EF4-FFF2-40B4-BE49-F238E27FC236}">
                <a16:creationId xmlns:a16="http://schemas.microsoft.com/office/drawing/2014/main" id="{F558643B-AB74-3563-DEAF-434C6710527B}"/>
              </a:ext>
            </a:extLst>
          </p:cNvPr>
          <p:cNvPicPr>
            <a:picLocks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381000" y="1219200"/>
            <a:ext cx="8305800" cy="54006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Arial"/>
      </a:majorFont>
      <a:minorFont>
        <a:latin typeface="Garamond"/>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Stream">
  <a:themeElements>
    <a:clrScheme name="1_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1_Stream">
      <a:majorFont>
        <a:latin typeface="Garamond"/>
        <a:ea typeface=""/>
        <a:cs typeface="Arial"/>
      </a:majorFont>
      <a:minorFont>
        <a:latin typeface="Garamond"/>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1_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1_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1_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1_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1_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1_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1_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1_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1_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Default Design">
  <a:themeElements>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Stream</Template>
  <TotalTime>547</TotalTime>
  <Words>1325</Words>
  <Application>Microsoft Office PowerPoint</Application>
  <PresentationFormat>On-screen Show (4:3)</PresentationFormat>
  <Paragraphs>200</Paragraphs>
  <Slides>36</Slides>
  <Notes>36</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36</vt:i4>
      </vt:variant>
    </vt:vector>
  </HeadingPairs>
  <TitlesOfParts>
    <vt:vector size="46" baseType="lpstr">
      <vt:lpstr>Arial</vt:lpstr>
      <vt:lpstr>Garamond</vt:lpstr>
      <vt:lpstr>Times New Roman</vt:lpstr>
      <vt:lpstr>Wingdings</vt:lpstr>
      <vt:lpstr>Kristen ITC</vt:lpstr>
      <vt:lpstr>Berlin Sans FB</vt:lpstr>
      <vt:lpstr>Comic Sans MS</vt:lpstr>
      <vt:lpstr>Stream</vt:lpstr>
      <vt:lpstr>1_Stream</vt:lpstr>
      <vt:lpstr>Default Design</vt:lpstr>
      <vt:lpstr>Homeostasis</vt:lpstr>
      <vt:lpstr>Glossary</vt:lpstr>
      <vt:lpstr>What is Homeostasis?</vt:lpstr>
      <vt:lpstr>What is Homeostasis?</vt:lpstr>
      <vt:lpstr>Controlling body temperature</vt:lpstr>
      <vt:lpstr>Controlling body temperature</vt:lpstr>
      <vt:lpstr>Controlling body temperature</vt:lpstr>
      <vt:lpstr>Controlling body temperature</vt:lpstr>
      <vt:lpstr>Penguins huddling to keep warm</vt:lpstr>
      <vt:lpstr>What mechanisms are there to cool the body down? </vt:lpstr>
      <vt:lpstr>Sweating</vt:lpstr>
      <vt:lpstr>PowerPoint Presentation</vt:lpstr>
      <vt:lpstr>PowerPoint Presentation</vt:lpstr>
      <vt:lpstr>What mechanisms are there to warm the body up?</vt:lpstr>
      <vt:lpstr>PowerPoint Presentation</vt:lpstr>
      <vt:lpstr>What mechanisms are there to warm the body up?</vt:lpstr>
      <vt:lpstr>PowerPoint Presentation</vt:lpstr>
      <vt:lpstr>Controlling Glucose levels</vt:lpstr>
      <vt:lpstr>PowerPoint Presentation</vt:lpstr>
      <vt:lpstr>PowerPoint Presentation</vt:lpstr>
      <vt:lpstr>Diabetes</vt:lpstr>
      <vt:lpstr>PowerPoint Presentation</vt:lpstr>
      <vt:lpstr>PowerPoint Presentation</vt:lpstr>
      <vt:lpstr>PowerPoint Presentation</vt:lpstr>
      <vt:lpstr>Controlling water levels</vt:lpstr>
      <vt:lpstr>The kidneys</vt:lpstr>
      <vt:lpstr>PowerPoint Presentation</vt:lpstr>
      <vt:lpstr>PowerPoint Presentation</vt:lpstr>
      <vt:lpstr>PowerPoint Presentation</vt:lpstr>
      <vt:lpstr>PowerPoint Presentation</vt:lpstr>
      <vt:lpstr>PowerPoint Presentation</vt:lpstr>
      <vt:lpstr>PowerPoint Presentation</vt:lpstr>
      <vt:lpstr>Reabsorbing water</vt:lpstr>
      <vt:lpstr>PowerPoint Presentation</vt:lpstr>
      <vt:lpstr>Summary of urine production</vt:lpstr>
      <vt:lpstr>PowerPoint Presentation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Homeostasis of the body</dc:title>
  <dc:subject>Homeostasis of the body</dc:subject>
  <dc:creator> Belinda Shorland</dc:creator>
  <cp:keywords>Homeostasis of the body</cp:keywords>
  <cp:lastModifiedBy>Nayan GRIFFITHS</cp:lastModifiedBy>
  <cp:revision>48</cp:revision>
  <dcterms:created xsi:type="dcterms:W3CDTF">2006-11-12T04:39:13Z</dcterms:created>
  <dcterms:modified xsi:type="dcterms:W3CDTF">2023-03-14T11:29:59Z</dcterms:modified>
  <cp:category>Homeostasis of the body</cp:category>
</cp:coreProperties>
</file>