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0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5FD458A-0605-8A4F-67AE-297685D865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41F4FE5-B035-8CA2-2B34-5CA891C6AD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3A65D1C-FE02-BF37-35E8-9FCCF06B89E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02DA2DB-D133-FC3A-70AB-D2C43D9539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3321CB75-D5B4-560E-3150-79A0A045E7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0B1F4E5-AC68-B05A-357C-8E6E97E58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94EDBC-E615-4BA2-8DAF-EF1929A8D49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B76E07-4971-D63D-BF2B-BE2A9619F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606DB-35B0-4126-8AAB-579D51E94F2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8D250D2-DEBE-9CB7-6200-37B049A299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3A29947-91FD-159D-C419-5EF68C4A8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4831DD-239A-3704-D439-97561CEE0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B4372-DF23-47AE-9D30-BC280C26F2D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1541E27-4A86-3838-B217-7AA529A417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031E94-A881-573F-9138-272EF8839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B78939-0CD2-9996-EEF8-DA42C0753E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68468-B0FE-42BE-B704-2DAA5990EAA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9CA29E9-1EDD-A196-D169-A69BF26511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2186B2B-8755-B7B4-0217-BABE484A2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E82DBD-EFBC-3F12-966D-D44B69861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01EE9-4067-4D41-8D25-E64BBAC33A7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225D8E5-C7C1-16D7-5239-A6329C3330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1B324B2-4ECA-9689-A7DE-995958937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D29633-18C5-DAB1-F1C5-080C3B1E7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7AD48-BE66-46F4-8934-C2D235112A7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E7BE892-DDCF-1703-1264-86BAC51658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173F1AA-56A8-18F7-DEEA-551CF5E58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82E7AE-E9B5-0812-2367-657017429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E6C7B-AC89-4682-955E-8B85D630ACF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F234B10-CF37-9673-AC05-865E9173D8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E3C4685-3E12-FC78-FFAC-78CB15BF5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976277-412E-513F-15B9-6F688873F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F7A5B-F489-4C50-8FAA-5B6CDE9C0C6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0957F25-FD9F-4A87-E1A3-CF5785B70A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B4D7BCA-9488-FD3E-A2A3-EBB654675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438519-9E69-076E-7A44-A852B7528C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AB78F-0478-4899-9052-5C6B1B60499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7321262-14DD-AE91-9E34-25C0A890CA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4B14D31-755D-E2DC-2272-9B92315F9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B9B5E2-4E8E-14C4-6F78-4C1C26B55E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DBD43-B521-4FDA-B616-73BA8F76FED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4DD3EDB-BFCA-C240-BD3D-A1BED67B5D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10A5E13-E345-76DE-3094-5558FF3D6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4ECE2D-BA28-1C4B-4388-7E1078F85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76760-A2AB-44D0-A3F0-F1B4D0B8046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187F54E-315F-FA0B-0E1F-2227FD808A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9573A14-97D5-02BA-71C7-6C4E6545D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2B1EA5-BB84-B058-4E4F-1061FFCB4C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4D6A3-3E03-4D8D-B3BF-F8E9504440B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1C87832-A158-D094-B31E-29F26A3E89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20BD8AF-517B-EB9C-0E17-2CF18DD5B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41154D-32B9-93CC-A689-AEDF2F332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FD872-41FA-4A9C-9C60-CF44C944557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512C6E0-5251-D416-FD87-3917A278A2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5DE85B0-B0EF-D2DD-1E8D-BD9CD88F1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523889-D632-40BA-5CF4-106317664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4ED68-5464-47B4-BEA9-406057D9820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63822C9-4C19-ADEB-3B62-6E40AAFDB3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A537F63-B7B0-2AE4-9528-1E3DEDA00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3B88DE99-C38A-BF16-727A-28A58524D32E}"/>
              </a:ext>
            </a:extLst>
          </p:cNvPr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5363" name="Rectangle 3">
              <a:extLst>
                <a:ext uri="{FF2B5EF4-FFF2-40B4-BE49-F238E27FC236}">
                  <a16:creationId xmlns:a16="http://schemas.microsoft.com/office/drawing/2014/main" id="{E8E3AA53-ED5F-D047-4FEB-0255DFFF6D4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4" name="Rectangle 4">
              <a:extLst>
                <a:ext uri="{FF2B5EF4-FFF2-40B4-BE49-F238E27FC236}">
                  <a16:creationId xmlns:a16="http://schemas.microsoft.com/office/drawing/2014/main" id="{06D557DB-7695-1DDD-0167-8B4DBDC95BE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5" name="AutoShape 5">
              <a:extLst>
                <a:ext uri="{FF2B5EF4-FFF2-40B4-BE49-F238E27FC236}">
                  <a16:creationId xmlns:a16="http://schemas.microsoft.com/office/drawing/2014/main" id="{E0E78400-712D-87A0-B378-4D7D9B2E547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6" name="AutoShape 6">
              <a:extLst>
                <a:ext uri="{FF2B5EF4-FFF2-40B4-BE49-F238E27FC236}">
                  <a16:creationId xmlns:a16="http://schemas.microsoft.com/office/drawing/2014/main" id="{70E5B234-EC03-BD2A-DFF3-9F07063B36E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7" name="Rectangle 7">
              <a:extLst>
                <a:ext uri="{FF2B5EF4-FFF2-40B4-BE49-F238E27FC236}">
                  <a16:creationId xmlns:a16="http://schemas.microsoft.com/office/drawing/2014/main" id="{163FE9DB-E058-DD2D-EF68-2D7C92F169F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68" name="Rectangle 8">
            <a:extLst>
              <a:ext uri="{FF2B5EF4-FFF2-40B4-BE49-F238E27FC236}">
                <a16:creationId xmlns:a16="http://schemas.microsoft.com/office/drawing/2014/main" id="{24213C55-E5A1-7C06-C506-E5EC039A34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1D7F7E29-2C3B-DE25-A185-05D47116D9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E5767067-3438-2F29-7353-F4AE81719D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04818D87-C897-B51E-0EF0-B937603D94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2980E320-E65E-CB10-73C5-6132D3605E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439A41-EA06-4466-9F43-D6EEA5C56357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5373" name="Group 13">
            <a:extLst>
              <a:ext uri="{FF2B5EF4-FFF2-40B4-BE49-F238E27FC236}">
                <a16:creationId xmlns:a16="http://schemas.microsoft.com/office/drawing/2014/main" id="{C8CD0F41-7F27-8F7F-58A2-F8CF757179B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5374" name="Rectangle 14">
              <a:extLst>
                <a:ext uri="{FF2B5EF4-FFF2-40B4-BE49-F238E27FC236}">
                  <a16:creationId xmlns:a16="http://schemas.microsoft.com/office/drawing/2014/main" id="{3B01349C-D249-FA45-78BD-DEE6E4F7E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5" name="Rectangle 15">
              <a:extLst>
                <a:ext uri="{FF2B5EF4-FFF2-40B4-BE49-F238E27FC236}">
                  <a16:creationId xmlns:a16="http://schemas.microsoft.com/office/drawing/2014/main" id="{D79DEE0B-E351-0F51-24CE-C17D1B37A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6" name="Line 16">
              <a:extLst>
                <a:ext uri="{FF2B5EF4-FFF2-40B4-BE49-F238E27FC236}">
                  <a16:creationId xmlns:a16="http://schemas.microsoft.com/office/drawing/2014/main" id="{20E67205-6C73-56A6-0FBA-66E920F5C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7" name="Line 17">
              <a:extLst>
                <a:ext uri="{FF2B5EF4-FFF2-40B4-BE49-F238E27FC236}">
                  <a16:creationId xmlns:a16="http://schemas.microsoft.com/office/drawing/2014/main" id="{21EC0765-5FEB-644B-7102-27D1C10E7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8" name="Line 18">
              <a:extLst>
                <a:ext uri="{FF2B5EF4-FFF2-40B4-BE49-F238E27FC236}">
                  <a16:creationId xmlns:a16="http://schemas.microsoft.com/office/drawing/2014/main" id="{85FC2B4F-CC44-EB40-4796-6971A4DBA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9" name="Line 19">
              <a:extLst>
                <a:ext uri="{FF2B5EF4-FFF2-40B4-BE49-F238E27FC236}">
                  <a16:creationId xmlns:a16="http://schemas.microsoft.com/office/drawing/2014/main" id="{335BAB9E-32CD-7177-9DBA-B3B52CE822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0" name="Line 20">
              <a:extLst>
                <a:ext uri="{FF2B5EF4-FFF2-40B4-BE49-F238E27FC236}">
                  <a16:creationId xmlns:a16="http://schemas.microsoft.com/office/drawing/2014/main" id="{9F9E6A50-B024-6A53-186C-7C5623293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1" name="Line 21">
              <a:extLst>
                <a:ext uri="{FF2B5EF4-FFF2-40B4-BE49-F238E27FC236}">
                  <a16:creationId xmlns:a16="http://schemas.microsoft.com/office/drawing/2014/main" id="{30A21EAC-0D3A-C76E-B49A-F6082D33A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FEF1A-0A81-C80D-0925-82F7499B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EAFE2-EA68-0CCE-88CF-80F966E2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4B5C4-AB93-E13A-F332-67A6E38C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65C5E-8097-5723-B07F-A559C6C2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2CA5-578D-5627-E046-7272A857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AFED4-435E-49ED-A319-77B6695D28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86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97977-FCBB-E3BE-957D-3F6F2E17B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150AA-0CE6-7C70-EF3D-F5FDDE7B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FD1B7-CE2A-BEAA-B384-96EE806F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B2FF9-921C-16F3-2AAD-12E4AD9F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4853C-3AA4-761F-45BA-61EA5821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EB32B-72D5-4C2E-8881-BC3BDF7EB6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280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7534-1301-69AC-D5D6-BC9D0447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8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C53FC-3021-183E-12CF-4A4ABCEA25F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3950758B-18D5-5EBC-041F-75F0CE22D3E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ACF19-AA62-13ED-74FA-D36D32F58C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45D3F-C0D1-CFE7-1A78-1DA6FEB7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97F10-7372-CB15-9A43-BF2E719C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E2EDA7-C92A-4B0B-A240-B8E8729A8D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0D3FF-46B5-2CE7-0C56-95E120C0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83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9A29445E-067A-F3D9-619B-544A43835EDB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DC0E2-9490-3CD8-90EB-855F42341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C7E83-45E2-66F2-A656-8C41DA28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D482A-643D-9B27-90BC-31EB535D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D4910-0F87-7A31-5171-BAFAAA3B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E9C5C7-2645-4E0E-BBD4-24516F286B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630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7E70B-9376-C45E-D8C5-46C630A1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3C376-B583-FD2D-1974-0001D8DAA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B35A2-B0AE-64B4-48A0-F8E70EDB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F8AB6-87C0-D18E-AE10-D727D2FF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16902-7602-9CF8-EB23-81847281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6E667-47F2-4710-8C91-605C905617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2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2DDD-DA30-D500-2A5A-CB933AC9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8BC09-0C69-A235-6681-FD669F063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3F2B8-F5F6-7C4A-7445-63F656EB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D113B-ADAA-76D5-DFC0-00E5EB9F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3B879-0432-3709-C7BF-146210AA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63D82-3773-4DDE-88D5-DCDFDB9139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85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C432-6AD3-0CAB-B23A-871EDD4C9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9AE1-3C7E-AAAD-0354-281F2DA14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CB1E6-BC71-C410-C329-8934A0699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2CDAA-243C-C249-1477-969E6D94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78E48-A570-2C1D-43B4-AE38FB7D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D4DBF-00DA-4DD3-2CA7-B8AADFAC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6948C-E9EF-4CCE-B2DD-66616C8760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569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91832-1FC9-D9E3-EBE0-430F24414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E3321-47A9-7ABD-C259-B0842D54D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80089-8E70-ED48-6E7E-D86103F19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FF995-E3E7-11CA-92D9-0591B27EB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04C47-8BE7-945F-70D2-5501D0D43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E057F-649D-8554-3E75-84D96A1C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2C4D5E-4B81-A6BF-0E07-DDE7D90D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B3263-8109-B18D-ED0A-1A436FD6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36EA7-F300-4F20-9E50-160C1756CA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567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1988-82AA-E486-9FA3-41A845BC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BA02B5-0A41-77BF-BB2D-BEC346BE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D5FBC-3642-5978-C375-0F59317E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A67DF-6E3D-4517-7F3F-0FEB9958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F1155-2F63-4CB7-84D2-C8FAAF1755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45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3A7BE1-86D9-8E6B-0BF7-3ABB83DA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1066B-1ADF-6BE3-33E8-C9269A42E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DDA18-0279-D63C-E543-F718079B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422AF-62EB-4077-92D7-4EB9880566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49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5BB2-2A16-7492-6E61-25E28279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D0A4A-EC47-3D23-9333-3221A155A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04F39-7AD7-B83A-E9A0-AA1F32E43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EFAFD-E4E5-7836-42E2-1A0599D0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222E5-CDE7-288E-A871-DF41FAA3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9983E-D68E-1F13-A534-E293D7F12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AAEA6-80AB-42D5-85F9-2A04FB3045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97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B2DA7-5F75-F73B-B989-42A390FA6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6B6C4-8DB9-F544-48B9-DE2A0BDE3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4777D-E8F7-481B-6082-B5C5657C4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5B9DF-6065-50D0-B87C-F9F6F979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2C5B7-5D48-603B-EC96-4B38F519D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4EFF7-038B-DBEF-9057-ED63713E0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EE10F-861E-4F28-9B03-4201B893B1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52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F4D50035-032C-374C-6C06-BFEF81A53EA1}"/>
              </a:ext>
            </a:extLst>
          </p:cNvPr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4339" name="Rectangle 3">
              <a:extLst>
                <a:ext uri="{FF2B5EF4-FFF2-40B4-BE49-F238E27FC236}">
                  <a16:creationId xmlns:a16="http://schemas.microsoft.com/office/drawing/2014/main" id="{601AFE95-116F-412A-218A-B09F760072D3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0" name="Rectangle 4">
              <a:extLst>
                <a:ext uri="{FF2B5EF4-FFF2-40B4-BE49-F238E27FC236}">
                  <a16:creationId xmlns:a16="http://schemas.microsoft.com/office/drawing/2014/main" id="{BEC3915A-7BBC-7D47-7E5C-47CCE1050F69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1" name="AutoShape 5">
              <a:extLst>
                <a:ext uri="{FF2B5EF4-FFF2-40B4-BE49-F238E27FC236}">
                  <a16:creationId xmlns:a16="http://schemas.microsoft.com/office/drawing/2014/main" id="{E4C6C404-4543-DF7D-796D-F41CAA064A7F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2" name="AutoShape 6">
              <a:extLst>
                <a:ext uri="{FF2B5EF4-FFF2-40B4-BE49-F238E27FC236}">
                  <a16:creationId xmlns:a16="http://schemas.microsoft.com/office/drawing/2014/main" id="{0CB51891-E95C-CADC-1D3A-17157881FD8C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3" name="Rectangle 7">
              <a:extLst>
                <a:ext uri="{FF2B5EF4-FFF2-40B4-BE49-F238E27FC236}">
                  <a16:creationId xmlns:a16="http://schemas.microsoft.com/office/drawing/2014/main" id="{530B6BD5-CB06-2975-B391-0C8291A308B1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44" name="Rectangle 8">
            <a:extLst>
              <a:ext uri="{FF2B5EF4-FFF2-40B4-BE49-F238E27FC236}">
                <a16:creationId xmlns:a16="http://schemas.microsoft.com/office/drawing/2014/main" id="{27FCB368-D749-5AF2-AB31-DCC138DEE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E0401FFD-8CA6-92A5-8370-08A922960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B2157B1A-B8B6-F4EF-CBB4-6E4AD3493E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73DCE008-52A2-CBD1-C919-6C6E7D3393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B47FA90F-2284-178A-5B74-4576C0B06B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60AB2D-DB4D-4D8A-99FD-DE51FAE4107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C6FBBCB-A572-D3F7-EDD8-488DC05B82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Intensive farming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7630803-AD1B-20F5-A1C5-9912E1DA92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Minimising energy loss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462BF80-DC41-0AB4-0FBD-1DD0D62B2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ethics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7ED668-9709-4A1E-8814-83F7AEE8C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Problems :</a:t>
            </a:r>
          </a:p>
          <a:p>
            <a:pPr>
              <a:buFontTx/>
              <a:buNone/>
            </a:pPr>
            <a:r>
              <a:rPr lang="en-GB" altLang="en-US"/>
              <a:t>Chickens - growth so fast that leg bones break because they can’t support the weight of muscle put on</a:t>
            </a:r>
          </a:p>
          <a:p>
            <a:pPr>
              <a:buFontTx/>
              <a:buNone/>
            </a:pPr>
            <a:r>
              <a:rPr lang="en-GB" altLang="en-US"/>
              <a:t>Cow unable to give birth to calf that is too big so kill the cow (and sell carcass) save the calf – worth some money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7B7557F-A755-E61D-F67F-D62F07EFBE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Management Problems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2492ADA-85B1-011F-690E-9108FD656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Enclosed animals – disease spreads quickly</a:t>
            </a:r>
          </a:p>
          <a:p>
            <a:pPr>
              <a:buFontTx/>
              <a:buNone/>
            </a:pPr>
            <a:r>
              <a:rPr lang="en-GB" altLang="en-US"/>
              <a:t>Use lots of antibiotics –don’t tell consumer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Hormone enhanced meat – growth hormones can affect the consumer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e.g. floppy man breasts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0DCD1F8-7576-00EF-E5D8-85DC5BEB53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GB" altLang="en-US"/>
              <a:t>IGNORANCE IS BLISS</a:t>
            </a:r>
            <a:br>
              <a:rPr lang="en-GB" altLang="en-US"/>
            </a:br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8FB4B13-8649-4701-0845-DD20B62E17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90800"/>
            <a:ext cx="6400800" cy="2971800"/>
          </a:xfrm>
        </p:spPr>
        <p:txBody>
          <a:bodyPr/>
          <a:lstStyle/>
          <a:p>
            <a:r>
              <a:rPr lang="en-GB" altLang="en-US"/>
              <a:t>What you don’t know can’t hurt you </a:t>
            </a:r>
          </a:p>
          <a:p>
            <a:endParaRPr lang="en-GB" altLang="en-US"/>
          </a:p>
          <a:p>
            <a:r>
              <a:rPr lang="en-GB" altLang="en-US"/>
              <a:t>TRUE</a:t>
            </a:r>
          </a:p>
          <a:p>
            <a:endParaRPr lang="en-GB" altLang="en-US"/>
          </a:p>
          <a:p>
            <a:r>
              <a:rPr lang="en-GB" altLang="en-US"/>
              <a:t>Who or what does it affect??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855D324D-1A13-DC60-7E3D-C774CF010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E2246F7-3D63-8F63-483F-38770DC93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Intensive farms are profitable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FF7C569-55DE-6296-3D47-0C86D54A5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Maximise output by various methods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  Specially bred animals for high growth rates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   High digestibility diets that can include growth hormones and antibiotics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444BA94-C903-8263-1074-D750908C8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Methodology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7EDEBEF-9B37-2868-506C-1233D1F5E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Wanted :       </a:t>
            </a:r>
          </a:p>
          <a:p>
            <a:pPr>
              <a:buFontTx/>
              <a:buNone/>
            </a:pPr>
            <a:r>
              <a:rPr lang="en-GB" altLang="en-US"/>
              <a:t>       Maximum output  for  minimum input</a:t>
            </a:r>
          </a:p>
          <a:p>
            <a:pPr>
              <a:buFontTx/>
              <a:buNone/>
            </a:pPr>
            <a:r>
              <a:rPr lang="en-GB" altLang="en-US"/>
              <a:t>                  High growth – low input</a:t>
            </a:r>
          </a:p>
          <a:p>
            <a:pPr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Energy costs money-  so waste as little as possible whether from the animal itself or the environment in which it is kept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DB5B2E-DEFB-5A45-FEDC-663A9184E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Poultry – battery hens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F85E24E-65ED-655A-83D3-75B2F638BA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3048000" cy="4114800"/>
          </a:xfrm>
        </p:spPr>
        <p:txBody>
          <a:bodyPr/>
          <a:lstStyle/>
          <a:p>
            <a:r>
              <a:rPr lang="en-GB" altLang="en-US" sz="2800"/>
              <a:t>Restricted movement</a:t>
            </a:r>
          </a:p>
          <a:p>
            <a:endParaRPr lang="en-GB" altLang="en-US" sz="2800"/>
          </a:p>
          <a:p>
            <a:r>
              <a:rPr lang="en-GB" altLang="en-US" sz="2800"/>
              <a:t>High production diet</a:t>
            </a:r>
          </a:p>
          <a:p>
            <a:endParaRPr lang="en-GB" altLang="en-US" sz="2800"/>
          </a:p>
          <a:p>
            <a:r>
              <a:rPr lang="en-GB" altLang="en-US" sz="2800"/>
              <a:t>Controlled environment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B57B65A5-7A94-6E69-CCC2-C69BD02BB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3810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12B9B84-649A-DB58-401D-3F60A9AD6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Pig battery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11B4BBF-FE84-6ED8-572C-721A3669F74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22900" y="1665288"/>
            <a:ext cx="3048000" cy="3810000"/>
          </a:xfrm>
        </p:spPr>
        <p:txBody>
          <a:bodyPr/>
          <a:lstStyle/>
          <a:p>
            <a:r>
              <a:rPr lang="en-GB" altLang="en-US" sz="2800"/>
              <a:t>Restricted movement</a:t>
            </a:r>
          </a:p>
          <a:p>
            <a:r>
              <a:rPr lang="en-GB" altLang="en-US" sz="2800"/>
              <a:t>High digestibility diet</a:t>
            </a:r>
          </a:p>
          <a:p>
            <a:r>
              <a:rPr lang="en-GB" altLang="en-US" sz="2800"/>
              <a:t>Hormones for growth added</a:t>
            </a:r>
          </a:p>
          <a:p>
            <a:r>
              <a:rPr lang="en-GB" altLang="en-US" sz="2800"/>
              <a:t>Controlled environment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25A0A7DD-0922-27E4-055F-1867B1C39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4343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8991094-22F5-5E75-7C11-B958F7C97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Pig farms - indoor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13438F8-3180-CE96-27D7-6AEBD2A71D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Many pigs occupy small space –  pigs per square metre</a:t>
            </a:r>
          </a:p>
          <a:p>
            <a:endParaRPr lang="en-GB" altLang="en-US" sz="2800"/>
          </a:p>
          <a:p>
            <a:r>
              <a:rPr lang="en-GB" altLang="en-US" sz="2800"/>
              <a:t>Keep each other warm</a:t>
            </a:r>
          </a:p>
          <a:p>
            <a:endParaRPr lang="en-GB" altLang="en-US" sz="2800"/>
          </a:p>
          <a:p>
            <a:r>
              <a:rPr lang="en-GB" altLang="en-US" sz="2800"/>
              <a:t>Is it ethical??????</a:t>
            </a:r>
          </a:p>
          <a:p>
            <a:r>
              <a:rPr lang="en-GB" altLang="en-US" sz="2800"/>
              <a:t>Animal welfare????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F9CD6194-D5E0-E68E-DAE9-D25188495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29337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2293056-695E-5274-C7E4-0F909DD00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Animal welfare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BD812CF-6953-A7A7-9C61-6F1903404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What’s more important to you – the consumer</a:t>
            </a:r>
          </a:p>
          <a:p>
            <a:r>
              <a:rPr lang="en-GB" altLang="en-US"/>
              <a:t>Quality of your food?</a:t>
            </a:r>
          </a:p>
          <a:p>
            <a:r>
              <a:rPr lang="en-GB" altLang="en-US"/>
              <a:t>Cost of your food?</a:t>
            </a:r>
          </a:p>
          <a:p>
            <a:r>
              <a:rPr lang="en-GB" altLang="en-US"/>
              <a:t>How the animals you eat are treated?</a:t>
            </a:r>
          </a:p>
          <a:p>
            <a:r>
              <a:rPr lang="en-GB" altLang="en-US"/>
              <a:t>Do you care? </a:t>
            </a:r>
          </a:p>
          <a:p>
            <a:r>
              <a:rPr lang="en-GB" altLang="en-US"/>
              <a:t>IGNORANCE IS BLISS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0EF23FD-7444-EAD6-F7CD-AD487F473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Welfare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6A7EF4-4AAB-E42A-E984-3E8F0C8E8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Ability to perform natural acts    e.g.</a:t>
            </a:r>
          </a:p>
          <a:p>
            <a:pPr>
              <a:buFontTx/>
              <a:buNone/>
            </a:pPr>
            <a:endParaRPr lang="en-GB" altLang="en-US"/>
          </a:p>
          <a:p>
            <a:r>
              <a:rPr lang="en-GB" altLang="en-US"/>
              <a:t>Spreading wings and flapping – chicken</a:t>
            </a:r>
          </a:p>
          <a:p>
            <a:r>
              <a:rPr lang="en-GB" altLang="en-US"/>
              <a:t>Scratching or grubbing in soil –            						pigs/chickens</a:t>
            </a:r>
          </a:p>
          <a:p>
            <a:r>
              <a:rPr lang="en-GB" altLang="en-US"/>
              <a:t>Preening or rolling in dirt  etc    etc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A3839DA-2560-271E-17C2-36CCF048F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Selective breeding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5FA5FA-925F-F6C4-B4B3-15CA9EC0B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Animals bred for food are bred for slaughter</a:t>
            </a:r>
          </a:p>
          <a:p>
            <a:r>
              <a:rPr lang="en-GB" altLang="en-US"/>
              <a:t>More growth = more meat = more </a:t>
            </a:r>
            <a:r>
              <a:rPr lang="en-GB" altLang="en-US" sz="5400"/>
              <a:t>£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C126A077-2335-C4EE-E637-862D5AEA4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57600"/>
            <a:ext cx="3886200" cy="253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Designs\Marble.pot</Template>
  <TotalTime>57</TotalTime>
  <Words>378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Marble</vt:lpstr>
      <vt:lpstr>Intensive farming</vt:lpstr>
      <vt:lpstr>Intensive farms are profitable</vt:lpstr>
      <vt:lpstr>Methodology</vt:lpstr>
      <vt:lpstr>Poultry – battery hens</vt:lpstr>
      <vt:lpstr>Pig battery</vt:lpstr>
      <vt:lpstr>Pig farms - indoor</vt:lpstr>
      <vt:lpstr>Animal welfare</vt:lpstr>
      <vt:lpstr>Welfare</vt:lpstr>
      <vt:lpstr>Selective breeding</vt:lpstr>
      <vt:lpstr>ethics</vt:lpstr>
      <vt:lpstr>Management Problems</vt:lpstr>
      <vt:lpstr>IGNORANCE IS BLISS </vt:lpstr>
      <vt:lpstr>PowerPoint Presentation</vt:lpstr>
    </vt:vector>
  </TitlesOfParts>
  <Company>Rik 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farming</dc:title>
  <dc:creator>Rik G</dc:creator>
  <cp:lastModifiedBy>Nayan GRIFFITHS</cp:lastModifiedBy>
  <cp:revision>9</cp:revision>
  <dcterms:created xsi:type="dcterms:W3CDTF">2002-11-24T15:59:01Z</dcterms:created>
  <dcterms:modified xsi:type="dcterms:W3CDTF">2023-03-14T11:34:26Z</dcterms:modified>
</cp:coreProperties>
</file>