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06"/>
  </p:notesMasterIdLst>
  <p:sldIdLst>
    <p:sldId id="256" r:id="rId2"/>
    <p:sldId id="257" r:id="rId3"/>
    <p:sldId id="269" r:id="rId4"/>
    <p:sldId id="270" r:id="rId5"/>
    <p:sldId id="271" r:id="rId6"/>
    <p:sldId id="272" r:id="rId7"/>
    <p:sldId id="276" r:id="rId8"/>
    <p:sldId id="273" r:id="rId9"/>
    <p:sldId id="274" r:id="rId10"/>
    <p:sldId id="277" r:id="rId11"/>
    <p:sldId id="278" r:id="rId12"/>
    <p:sldId id="358" r:id="rId13"/>
    <p:sldId id="359" r:id="rId14"/>
    <p:sldId id="279" r:id="rId15"/>
    <p:sldId id="280" r:id="rId16"/>
    <p:sldId id="281" r:id="rId17"/>
    <p:sldId id="282" r:id="rId18"/>
    <p:sldId id="286" r:id="rId19"/>
    <p:sldId id="348" r:id="rId20"/>
    <p:sldId id="283" r:id="rId21"/>
    <p:sldId id="287" r:id="rId22"/>
    <p:sldId id="290" r:id="rId23"/>
    <p:sldId id="284" r:id="rId24"/>
    <p:sldId id="288" r:id="rId25"/>
    <p:sldId id="285" r:id="rId26"/>
    <p:sldId id="289" r:id="rId27"/>
    <p:sldId id="291" r:id="rId28"/>
    <p:sldId id="292" r:id="rId29"/>
    <p:sldId id="306"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7" r:id="rId44"/>
    <p:sldId id="308" r:id="rId45"/>
    <p:sldId id="309" r:id="rId46"/>
    <p:sldId id="310" r:id="rId47"/>
    <p:sldId id="311" r:id="rId48"/>
    <p:sldId id="312" r:id="rId49"/>
    <p:sldId id="313" r:id="rId50"/>
    <p:sldId id="314" r:id="rId51"/>
    <p:sldId id="315" r:id="rId52"/>
    <p:sldId id="316" r:id="rId53"/>
    <p:sldId id="317" r:id="rId54"/>
    <p:sldId id="319" r:id="rId55"/>
    <p:sldId id="320" r:id="rId56"/>
    <p:sldId id="321" r:id="rId57"/>
    <p:sldId id="322" r:id="rId58"/>
    <p:sldId id="323" r:id="rId59"/>
    <p:sldId id="324" r:id="rId60"/>
    <p:sldId id="325" r:id="rId61"/>
    <p:sldId id="326" r:id="rId62"/>
    <p:sldId id="327" r:id="rId63"/>
    <p:sldId id="336" r:id="rId64"/>
    <p:sldId id="328" r:id="rId65"/>
    <p:sldId id="357" r:id="rId66"/>
    <p:sldId id="329" r:id="rId67"/>
    <p:sldId id="330" r:id="rId68"/>
    <p:sldId id="331" r:id="rId69"/>
    <p:sldId id="332" r:id="rId70"/>
    <p:sldId id="333" r:id="rId71"/>
    <p:sldId id="334" r:id="rId72"/>
    <p:sldId id="349" r:id="rId73"/>
    <p:sldId id="350" r:id="rId74"/>
    <p:sldId id="335" r:id="rId75"/>
    <p:sldId id="337" r:id="rId76"/>
    <p:sldId id="338" r:id="rId77"/>
    <p:sldId id="339" r:id="rId78"/>
    <p:sldId id="340" r:id="rId79"/>
    <p:sldId id="360" r:id="rId80"/>
    <p:sldId id="343" r:id="rId81"/>
    <p:sldId id="344" r:id="rId82"/>
    <p:sldId id="345" r:id="rId83"/>
    <p:sldId id="341" r:id="rId84"/>
    <p:sldId id="342" r:id="rId85"/>
    <p:sldId id="352" r:id="rId86"/>
    <p:sldId id="346" r:id="rId87"/>
    <p:sldId id="351" r:id="rId88"/>
    <p:sldId id="347" r:id="rId89"/>
    <p:sldId id="353" r:id="rId90"/>
    <p:sldId id="354" r:id="rId91"/>
    <p:sldId id="355" r:id="rId92"/>
    <p:sldId id="356" r:id="rId93"/>
    <p:sldId id="258" r:id="rId94"/>
    <p:sldId id="259" r:id="rId95"/>
    <p:sldId id="260" r:id="rId96"/>
    <p:sldId id="261" r:id="rId97"/>
    <p:sldId id="262" r:id="rId98"/>
    <p:sldId id="263" r:id="rId99"/>
    <p:sldId id="264" r:id="rId100"/>
    <p:sldId id="265" r:id="rId101"/>
    <p:sldId id="266" r:id="rId102"/>
    <p:sldId id="267" r:id="rId103"/>
    <p:sldId id="268" r:id="rId104"/>
    <p:sldId id="361" r:id="rId105"/>
  </p:sldIdLst>
  <p:sldSz cx="9144000" cy="6858000" type="screen4x3"/>
  <p:notesSz cx="6858000" cy="9144000"/>
  <p:defaultTextStyle>
    <a:defPPr>
      <a:defRPr lang="en-US"/>
    </a:defPPr>
    <a:lvl1pPr algn="ctr" rtl="0" fontAlgn="base">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1pPr>
    <a:lvl2pPr marL="457200" algn="ctr" rtl="0" fontAlgn="base">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2pPr>
    <a:lvl3pPr marL="914400" algn="ctr" rtl="0" fontAlgn="base">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3pPr>
    <a:lvl4pPr marL="1371600" algn="ctr" rtl="0" fontAlgn="base">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4pPr>
    <a:lvl5pPr marL="1828800" algn="ctr" rtl="0" fontAlgn="base">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83" autoAdjust="0"/>
  </p:normalViewPr>
  <p:slideViewPr>
    <p:cSldViewPr>
      <p:cViewPr varScale="1">
        <p:scale>
          <a:sx n="104" d="100"/>
          <a:sy n="104" d="100"/>
        </p:scale>
        <p:origin x="37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28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presProps" Target="pres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23061E60-4F24-DCBC-E4DA-78E90D3E2E70}"/>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0"/>
            </a:lvl1pPr>
          </a:lstStyle>
          <a:p>
            <a:endParaRPr lang="en-US" altLang="en-US"/>
          </a:p>
        </p:txBody>
      </p:sp>
      <p:sp>
        <p:nvSpPr>
          <p:cNvPr id="62467" name="Rectangle 3">
            <a:extLst>
              <a:ext uri="{FF2B5EF4-FFF2-40B4-BE49-F238E27FC236}">
                <a16:creationId xmlns:a16="http://schemas.microsoft.com/office/drawing/2014/main" id="{920D8051-6EC8-349D-AFC9-9553D51DF52A}"/>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vl1pPr>
          </a:lstStyle>
          <a:p>
            <a:endParaRPr lang="en-US" altLang="en-US"/>
          </a:p>
        </p:txBody>
      </p:sp>
      <p:sp>
        <p:nvSpPr>
          <p:cNvPr id="62468" name="Rectangle 4">
            <a:extLst>
              <a:ext uri="{FF2B5EF4-FFF2-40B4-BE49-F238E27FC236}">
                <a16:creationId xmlns:a16="http://schemas.microsoft.com/office/drawing/2014/main" id="{7A2A3934-6DD2-7B04-49FD-A72220FFAA69}"/>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2469" name="Rectangle 5">
            <a:extLst>
              <a:ext uri="{FF2B5EF4-FFF2-40B4-BE49-F238E27FC236}">
                <a16:creationId xmlns:a16="http://schemas.microsoft.com/office/drawing/2014/main" id="{AB98AA09-0574-7ECC-47F0-5BFE69073D39}"/>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2470" name="Rectangle 6">
            <a:extLst>
              <a:ext uri="{FF2B5EF4-FFF2-40B4-BE49-F238E27FC236}">
                <a16:creationId xmlns:a16="http://schemas.microsoft.com/office/drawing/2014/main" id="{FE8443AC-37F2-5656-78D0-44AA3C79F3C9}"/>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b="0"/>
            </a:lvl1pPr>
          </a:lstStyle>
          <a:p>
            <a:endParaRPr lang="en-US" altLang="en-US"/>
          </a:p>
        </p:txBody>
      </p:sp>
      <p:sp>
        <p:nvSpPr>
          <p:cNvPr id="62471" name="Rectangle 7">
            <a:extLst>
              <a:ext uri="{FF2B5EF4-FFF2-40B4-BE49-F238E27FC236}">
                <a16:creationId xmlns:a16="http://schemas.microsoft.com/office/drawing/2014/main" id="{E733A6B0-7ABE-DA6E-7C02-956C1C3F5853}"/>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fld id="{5823E69A-40E4-42BA-9FC9-BE82540CDDE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42B54E4-6677-8B3E-6E85-B35818550CF2}"/>
              </a:ext>
            </a:extLst>
          </p:cNvPr>
          <p:cNvSpPr>
            <a:spLocks noGrp="1" noChangeArrowheads="1"/>
          </p:cNvSpPr>
          <p:nvPr>
            <p:ph type="sldNum" sz="quarter" idx="5"/>
          </p:nvPr>
        </p:nvSpPr>
        <p:spPr>
          <a:ln/>
        </p:spPr>
        <p:txBody>
          <a:bodyPr/>
          <a:lstStyle/>
          <a:p>
            <a:fld id="{A19351F7-35B3-47AD-B1AC-B8C97DAB15C7}" type="slidenum">
              <a:rPr lang="en-US" altLang="en-US"/>
              <a:pPr/>
              <a:t>1</a:t>
            </a:fld>
            <a:endParaRPr lang="en-US" altLang="en-US"/>
          </a:p>
        </p:txBody>
      </p:sp>
      <p:sp>
        <p:nvSpPr>
          <p:cNvPr id="63490" name="Rectangle 2">
            <a:extLst>
              <a:ext uri="{FF2B5EF4-FFF2-40B4-BE49-F238E27FC236}">
                <a16:creationId xmlns:a16="http://schemas.microsoft.com/office/drawing/2014/main" id="{23FA3FB0-7ABB-6A77-E12D-444375C66DFC}"/>
              </a:ext>
            </a:extLst>
          </p:cNvPr>
          <p:cNvSpPr>
            <a:spLocks noRot="1" noChangeArrowheads="1" noTextEdit="1"/>
          </p:cNvSpPr>
          <p:nvPr>
            <p:ph type="sldImg"/>
          </p:nvPr>
        </p:nvSpPr>
        <p:spPr>
          <a:ln/>
        </p:spPr>
      </p:sp>
      <p:sp>
        <p:nvSpPr>
          <p:cNvPr id="63491" name="Rectangle 3">
            <a:extLst>
              <a:ext uri="{FF2B5EF4-FFF2-40B4-BE49-F238E27FC236}">
                <a16:creationId xmlns:a16="http://schemas.microsoft.com/office/drawing/2014/main" id="{F9D805A7-FD63-8173-A530-F0F3F4EFD5E1}"/>
              </a:ext>
            </a:extLst>
          </p:cNvPr>
          <p:cNvSpPr>
            <a:spLocks noGrp="1" noChangeArrowheads="1"/>
          </p:cNvSpPr>
          <p:nvPr>
            <p:ph type="body" idx="1"/>
          </p:nvPr>
        </p:nvSpPr>
        <p:spPr/>
        <p:txBody>
          <a:bodyPr/>
          <a:lstStyle/>
          <a:p>
            <a:endParaRPr lang="en-US" altLang="en-US"/>
          </a:p>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609BFC5-78ED-635F-4CD7-58A7C56FCC7F}"/>
              </a:ext>
            </a:extLst>
          </p:cNvPr>
          <p:cNvSpPr>
            <a:spLocks noGrp="1" noChangeArrowheads="1"/>
          </p:cNvSpPr>
          <p:nvPr>
            <p:ph type="sldNum" sz="quarter" idx="5"/>
          </p:nvPr>
        </p:nvSpPr>
        <p:spPr>
          <a:ln/>
        </p:spPr>
        <p:txBody>
          <a:bodyPr/>
          <a:lstStyle/>
          <a:p>
            <a:fld id="{0CEABC06-6789-49F9-8272-828D2CA88159}" type="slidenum">
              <a:rPr lang="en-US" altLang="en-US"/>
              <a:pPr/>
              <a:t>10</a:t>
            </a:fld>
            <a:endParaRPr lang="en-US" altLang="en-US"/>
          </a:p>
        </p:txBody>
      </p:sp>
      <p:sp>
        <p:nvSpPr>
          <p:cNvPr id="222210" name="Rectangle 2">
            <a:extLst>
              <a:ext uri="{FF2B5EF4-FFF2-40B4-BE49-F238E27FC236}">
                <a16:creationId xmlns:a16="http://schemas.microsoft.com/office/drawing/2014/main" id="{40084FFD-240F-1460-C202-8710EB10D534}"/>
              </a:ext>
            </a:extLst>
          </p:cNvPr>
          <p:cNvSpPr>
            <a:spLocks noRot="1" noChangeArrowheads="1" noTextEdit="1"/>
          </p:cNvSpPr>
          <p:nvPr>
            <p:ph type="sldImg"/>
          </p:nvPr>
        </p:nvSpPr>
        <p:spPr>
          <a:ln/>
        </p:spPr>
      </p:sp>
      <p:sp>
        <p:nvSpPr>
          <p:cNvPr id="222211" name="Rectangle 3">
            <a:extLst>
              <a:ext uri="{FF2B5EF4-FFF2-40B4-BE49-F238E27FC236}">
                <a16:creationId xmlns:a16="http://schemas.microsoft.com/office/drawing/2014/main" id="{625960A8-E7BC-EBC9-4E83-C29626567EB0}"/>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656A6AC-C0C3-1767-788E-AA8D837235B1}"/>
              </a:ext>
            </a:extLst>
          </p:cNvPr>
          <p:cNvSpPr>
            <a:spLocks noGrp="1" noChangeArrowheads="1"/>
          </p:cNvSpPr>
          <p:nvPr>
            <p:ph type="sldNum" sz="quarter" idx="5"/>
          </p:nvPr>
        </p:nvSpPr>
        <p:spPr>
          <a:ln/>
        </p:spPr>
        <p:txBody>
          <a:bodyPr/>
          <a:lstStyle/>
          <a:p>
            <a:fld id="{3A40AA14-9338-4916-9445-9F74BEB9522C}" type="slidenum">
              <a:rPr lang="en-US" altLang="en-US"/>
              <a:pPr/>
              <a:t>100</a:t>
            </a:fld>
            <a:endParaRPr lang="en-US" altLang="en-US"/>
          </a:p>
        </p:txBody>
      </p:sp>
      <p:sp>
        <p:nvSpPr>
          <p:cNvPr id="314370" name="Rectangle 2">
            <a:extLst>
              <a:ext uri="{FF2B5EF4-FFF2-40B4-BE49-F238E27FC236}">
                <a16:creationId xmlns:a16="http://schemas.microsoft.com/office/drawing/2014/main" id="{0E29FE0B-BE0B-624B-DD30-F144788FECD6}"/>
              </a:ext>
            </a:extLst>
          </p:cNvPr>
          <p:cNvSpPr>
            <a:spLocks noRot="1" noChangeArrowheads="1" noTextEdit="1"/>
          </p:cNvSpPr>
          <p:nvPr>
            <p:ph type="sldImg"/>
          </p:nvPr>
        </p:nvSpPr>
        <p:spPr>
          <a:ln/>
        </p:spPr>
      </p:sp>
      <p:sp>
        <p:nvSpPr>
          <p:cNvPr id="314371" name="Rectangle 3">
            <a:extLst>
              <a:ext uri="{FF2B5EF4-FFF2-40B4-BE49-F238E27FC236}">
                <a16:creationId xmlns:a16="http://schemas.microsoft.com/office/drawing/2014/main" id="{D423B728-404E-427C-FBE1-A8761415A868}"/>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34BFD66-A911-43E2-EF13-4AA9D653B698}"/>
              </a:ext>
            </a:extLst>
          </p:cNvPr>
          <p:cNvSpPr>
            <a:spLocks noGrp="1" noChangeArrowheads="1"/>
          </p:cNvSpPr>
          <p:nvPr>
            <p:ph type="sldNum" sz="quarter" idx="5"/>
          </p:nvPr>
        </p:nvSpPr>
        <p:spPr>
          <a:ln/>
        </p:spPr>
        <p:txBody>
          <a:bodyPr/>
          <a:lstStyle/>
          <a:p>
            <a:fld id="{839D1492-5F71-434F-8698-44EAD2F55CD4}" type="slidenum">
              <a:rPr lang="en-US" altLang="en-US"/>
              <a:pPr/>
              <a:t>101</a:t>
            </a:fld>
            <a:endParaRPr lang="en-US" altLang="en-US"/>
          </a:p>
        </p:txBody>
      </p:sp>
      <p:sp>
        <p:nvSpPr>
          <p:cNvPr id="315394" name="Rectangle 2">
            <a:extLst>
              <a:ext uri="{FF2B5EF4-FFF2-40B4-BE49-F238E27FC236}">
                <a16:creationId xmlns:a16="http://schemas.microsoft.com/office/drawing/2014/main" id="{FDA25163-6F85-270B-2250-2599C0AA2FCE}"/>
              </a:ext>
            </a:extLst>
          </p:cNvPr>
          <p:cNvSpPr>
            <a:spLocks noRot="1" noChangeArrowheads="1" noTextEdit="1"/>
          </p:cNvSpPr>
          <p:nvPr>
            <p:ph type="sldImg"/>
          </p:nvPr>
        </p:nvSpPr>
        <p:spPr>
          <a:ln/>
        </p:spPr>
      </p:sp>
      <p:sp>
        <p:nvSpPr>
          <p:cNvPr id="315395" name="Rectangle 3">
            <a:extLst>
              <a:ext uri="{FF2B5EF4-FFF2-40B4-BE49-F238E27FC236}">
                <a16:creationId xmlns:a16="http://schemas.microsoft.com/office/drawing/2014/main" id="{9FA7F19A-D420-141A-9B48-072085B96627}"/>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D1F2E2B-7BF1-1CFF-8B1F-6C44A1AED392}"/>
              </a:ext>
            </a:extLst>
          </p:cNvPr>
          <p:cNvSpPr>
            <a:spLocks noGrp="1" noChangeArrowheads="1"/>
          </p:cNvSpPr>
          <p:nvPr>
            <p:ph type="sldNum" sz="quarter" idx="5"/>
          </p:nvPr>
        </p:nvSpPr>
        <p:spPr>
          <a:ln/>
        </p:spPr>
        <p:txBody>
          <a:bodyPr/>
          <a:lstStyle/>
          <a:p>
            <a:fld id="{D5924721-5571-4EEE-8EED-DFCEA1631012}" type="slidenum">
              <a:rPr lang="en-US" altLang="en-US"/>
              <a:pPr/>
              <a:t>102</a:t>
            </a:fld>
            <a:endParaRPr lang="en-US" altLang="en-US"/>
          </a:p>
        </p:txBody>
      </p:sp>
      <p:sp>
        <p:nvSpPr>
          <p:cNvPr id="316418" name="Rectangle 2">
            <a:extLst>
              <a:ext uri="{FF2B5EF4-FFF2-40B4-BE49-F238E27FC236}">
                <a16:creationId xmlns:a16="http://schemas.microsoft.com/office/drawing/2014/main" id="{0B3D6ED1-A746-1C79-9E0F-854DFE470680}"/>
              </a:ext>
            </a:extLst>
          </p:cNvPr>
          <p:cNvSpPr>
            <a:spLocks noRot="1" noChangeArrowheads="1" noTextEdit="1"/>
          </p:cNvSpPr>
          <p:nvPr>
            <p:ph type="sldImg"/>
          </p:nvPr>
        </p:nvSpPr>
        <p:spPr>
          <a:ln/>
        </p:spPr>
      </p:sp>
      <p:sp>
        <p:nvSpPr>
          <p:cNvPr id="316419" name="Rectangle 3">
            <a:extLst>
              <a:ext uri="{FF2B5EF4-FFF2-40B4-BE49-F238E27FC236}">
                <a16:creationId xmlns:a16="http://schemas.microsoft.com/office/drawing/2014/main" id="{C6612618-75AF-C3E0-2D19-25E27449A569}"/>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0837FDA-6D3B-05C8-11DF-C93E58D87408}"/>
              </a:ext>
            </a:extLst>
          </p:cNvPr>
          <p:cNvSpPr>
            <a:spLocks noGrp="1" noChangeArrowheads="1"/>
          </p:cNvSpPr>
          <p:nvPr>
            <p:ph type="sldNum" sz="quarter" idx="5"/>
          </p:nvPr>
        </p:nvSpPr>
        <p:spPr>
          <a:ln/>
        </p:spPr>
        <p:txBody>
          <a:bodyPr/>
          <a:lstStyle/>
          <a:p>
            <a:fld id="{5573D492-37D6-40C6-B443-E5FE374DF370}" type="slidenum">
              <a:rPr lang="en-US" altLang="en-US"/>
              <a:pPr/>
              <a:t>103</a:t>
            </a:fld>
            <a:endParaRPr lang="en-US" altLang="en-US"/>
          </a:p>
        </p:txBody>
      </p:sp>
      <p:sp>
        <p:nvSpPr>
          <p:cNvPr id="317442" name="Rectangle 2">
            <a:extLst>
              <a:ext uri="{FF2B5EF4-FFF2-40B4-BE49-F238E27FC236}">
                <a16:creationId xmlns:a16="http://schemas.microsoft.com/office/drawing/2014/main" id="{81429305-B7AE-4296-7750-E3E365DD968B}"/>
              </a:ext>
            </a:extLst>
          </p:cNvPr>
          <p:cNvSpPr>
            <a:spLocks noRot="1" noChangeArrowheads="1" noTextEdit="1"/>
          </p:cNvSpPr>
          <p:nvPr>
            <p:ph type="sldImg"/>
          </p:nvPr>
        </p:nvSpPr>
        <p:spPr>
          <a:ln/>
        </p:spPr>
      </p:sp>
      <p:sp>
        <p:nvSpPr>
          <p:cNvPr id="317443" name="Rectangle 3">
            <a:extLst>
              <a:ext uri="{FF2B5EF4-FFF2-40B4-BE49-F238E27FC236}">
                <a16:creationId xmlns:a16="http://schemas.microsoft.com/office/drawing/2014/main" id="{10ED0017-13D4-C0E0-CEE2-556AA24B5D1B}"/>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2E77764-996B-D591-89B2-7F3A2B8CD9F2}"/>
              </a:ext>
            </a:extLst>
          </p:cNvPr>
          <p:cNvSpPr>
            <a:spLocks noGrp="1" noChangeArrowheads="1"/>
          </p:cNvSpPr>
          <p:nvPr>
            <p:ph type="sldNum" sz="quarter" idx="5"/>
          </p:nvPr>
        </p:nvSpPr>
        <p:spPr>
          <a:ln/>
        </p:spPr>
        <p:txBody>
          <a:bodyPr/>
          <a:lstStyle/>
          <a:p>
            <a:fld id="{6BEE7801-61B0-4800-8C9F-67F679117683}" type="slidenum">
              <a:rPr lang="en-US" altLang="en-US"/>
              <a:pPr/>
              <a:t>104</a:t>
            </a:fld>
            <a:endParaRPr lang="en-US" altLang="en-US"/>
          </a:p>
        </p:txBody>
      </p:sp>
      <p:sp>
        <p:nvSpPr>
          <p:cNvPr id="319490" name="Rectangle 2">
            <a:extLst>
              <a:ext uri="{FF2B5EF4-FFF2-40B4-BE49-F238E27FC236}">
                <a16:creationId xmlns:a16="http://schemas.microsoft.com/office/drawing/2014/main" id="{6C2BF649-9EA3-D43E-E077-2234A1514F60}"/>
              </a:ext>
            </a:extLst>
          </p:cNvPr>
          <p:cNvSpPr>
            <a:spLocks noRot="1" noChangeArrowheads="1" noTextEdit="1"/>
          </p:cNvSpPr>
          <p:nvPr>
            <p:ph type="sldImg"/>
          </p:nvPr>
        </p:nvSpPr>
        <p:spPr>
          <a:xfrm>
            <a:off x="1144588" y="685800"/>
            <a:ext cx="4572000" cy="3429000"/>
          </a:xfrm>
          <a:ln/>
        </p:spPr>
      </p:sp>
      <p:sp>
        <p:nvSpPr>
          <p:cNvPr id="319491" name="Rectangle 3">
            <a:extLst>
              <a:ext uri="{FF2B5EF4-FFF2-40B4-BE49-F238E27FC236}">
                <a16:creationId xmlns:a16="http://schemas.microsoft.com/office/drawing/2014/main" id="{11252936-3EB8-D673-358A-DE205F2992A6}"/>
              </a:ext>
            </a:extLst>
          </p:cNvPr>
          <p:cNvSpPr>
            <a:spLocks noGrp="1" noChangeArrowheads="1"/>
          </p:cNvSpPr>
          <p:nvPr>
            <p:ph type="body" idx="1"/>
          </p:nvPr>
        </p:nvSpPr>
        <p:spPr>
          <a:xfrm>
            <a:off x="914400" y="4343400"/>
            <a:ext cx="5029200" cy="4114800"/>
          </a:xfrm>
        </p:spPr>
        <p:txBody>
          <a:bodyPr/>
          <a:lstStyle/>
          <a:p>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4CC607E-86E0-5F7C-0CDA-7AE910EE2013}"/>
              </a:ext>
            </a:extLst>
          </p:cNvPr>
          <p:cNvSpPr>
            <a:spLocks noGrp="1" noChangeArrowheads="1"/>
          </p:cNvSpPr>
          <p:nvPr>
            <p:ph type="sldNum" sz="quarter" idx="5"/>
          </p:nvPr>
        </p:nvSpPr>
        <p:spPr>
          <a:ln/>
        </p:spPr>
        <p:txBody>
          <a:bodyPr/>
          <a:lstStyle/>
          <a:p>
            <a:fld id="{DE443B0D-F943-465C-AFE5-F81231D5B6B5}" type="slidenum">
              <a:rPr lang="en-US" altLang="en-US"/>
              <a:pPr/>
              <a:t>11</a:t>
            </a:fld>
            <a:endParaRPr lang="en-US" altLang="en-US"/>
          </a:p>
        </p:txBody>
      </p:sp>
      <p:sp>
        <p:nvSpPr>
          <p:cNvPr id="223234" name="Rectangle 2">
            <a:extLst>
              <a:ext uri="{FF2B5EF4-FFF2-40B4-BE49-F238E27FC236}">
                <a16:creationId xmlns:a16="http://schemas.microsoft.com/office/drawing/2014/main" id="{DC73B629-72D1-09B9-32A0-F4CF8CCB1247}"/>
              </a:ext>
            </a:extLst>
          </p:cNvPr>
          <p:cNvSpPr>
            <a:spLocks noRot="1" noChangeArrowheads="1" noTextEdit="1"/>
          </p:cNvSpPr>
          <p:nvPr>
            <p:ph type="sldImg"/>
          </p:nvPr>
        </p:nvSpPr>
        <p:spPr>
          <a:ln/>
        </p:spPr>
      </p:sp>
      <p:sp>
        <p:nvSpPr>
          <p:cNvPr id="223235" name="Rectangle 3">
            <a:extLst>
              <a:ext uri="{FF2B5EF4-FFF2-40B4-BE49-F238E27FC236}">
                <a16:creationId xmlns:a16="http://schemas.microsoft.com/office/drawing/2014/main" id="{3ABBAC21-9685-D685-3CD3-B0BA3530003F}"/>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AD8A152-0E5E-A3C5-BD80-1FE49BB8909C}"/>
              </a:ext>
            </a:extLst>
          </p:cNvPr>
          <p:cNvSpPr>
            <a:spLocks noGrp="1" noChangeArrowheads="1"/>
          </p:cNvSpPr>
          <p:nvPr>
            <p:ph type="sldNum" sz="quarter" idx="5"/>
          </p:nvPr>
        </p:nvSpPr>
        <p:spPr>
          <a:ln/>
        </p:spPr>
        <p:txBody>
          <a:bodyPr/>
          <a:lstStyle/>
          <a:p>
            <a:fld id="{9BBFCC99-9E87-4917-A92E-1C1002E95C5F}" type="slidenum">
              <a:rPr lang="en-US" altLang="en-US"/>
              <a:pPr/>
              <a:t>12</a:t>
            </a:fld>
            <a:endParaRPr lang="en-US" altLang="en-US"/>
          </a:p>
        </p:txBody>
      </p:sp>
      <p:sp>
        <p:nvSpPr>
          <p:cNvPr id="224258" name="Rectangle 2">
            <a:extLst>
              <a:ext uri="{FF2B5EF4-FFF2-40B4-BE49-F238E27FC236}">
                <a16:creationId xmlns:a16="http://schemas.microsoft.com/office/drawing/2014/main" id="{EE02A7FE-A2ED-30DB-E5F5-2ED4AD50BE0B}"/>
              </a:ext>
            </a:extLst>
          </p:cNvPr>
          <p:cNvSpPr>
            <a:spLocks noRot="1" noChangeArrowheads="1" noTextEdit="1"/>
          </p:cNvSpPr>
          <p:nvPr>
            <p:ph type="sldImg"/>
          </p:nvPr>
        </p:nvSpPr>
        <p:spPr>
          <a:ln/>
        </p:spPr>
      </p:sp>
      <p:sp>
        <p:nvSpPr>
          <p:cNvPr id="224259" name="Rectangle 3">
            <a:extLst>
              <a:ext uri="{FF2B5EF4-FFF2-40B4-BE49-F238E27FC236}">
                <a16:creationId xmlns:a16="http://schemas.microsoft.com/office/drawing/2014/main" id="{6474B0AC-5A11-672F-6B4C-3856BFEE219D}"/>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7841969-79E7-2FAF-F3FC-DD9A6C33174A}"/>
              </a:ext>
            </a:extLst>
          </p:cNvPr>
          <p:cNvSpPr>
            <a:spLocks noGrp="1" noChangeArrowheads="1"/>
          </p:cNvSpPr>
          <p:nvPr>
            <p:ph type="sldNum" sz="quarter" idx="5"/>
          </p:nvPr>
        </p:nvSpPr>
        <p:spPr>
          <a:ln/>
        </p:spPr>
        <p:txBody>
          <a:bodyPr/>
          <a:lstStyle/>
          <a:p>
            <a:fld id="{51B53FFC-763C-45D0-A1DD-D90CAB43C68E}" type="slidenum">
              <a:rPr lang="en-US" altLang="en-US"/>
              <a:pPr/>
              <a:t>13</a:t>
            </a:fld>
            <a:endParaRPr lang="en-US" altLang="en-US"/>
          </a:p>
        </p:txBody>
      </p:sp>
      <p:sp>
        <p:nvSpPr>
          <p:cNvPr id="225282" name="Rectangle 2">
            <a:extLst>
              <a:ext uri="{FF2B5EF4-FFF2-40B4-BE49-F238E27FC236}">
                <a16:creationId xmlns:a16="http://schemas.microsoft.com/office/drawing/2014/main" id="{DC7F7D0C-26DB-ED2C-396B-FB2819EBFDAF}"/>
              </a:ext>
            </a:extLst>
          </p:cNvPr>
          <p:cNvSpPr>
            <a:spLocks noRot="1" noChangeArrowheads="1" noTextEdit="1"/>
          </p:cNvSpPr>
          <p:nvPr>
            <p:ph type="sldImg"/>
          </p:nvPr>
        </p:nvSpPr>
        <p:spPr>
          <a:ln/>
        </p:spPr>
      </p:sp>
      <p:sp>
        <p:nvSpPr>
          <p:cNvPr id="225283" name="Rectangle 3">
            <a:extLst>
              <a:ext uri="{FF2B5EF4-FFF2-40B4-BE49-F238E27FC236}">
                <a16:creationId xmlns:a16="http://schemas.microsoft.com/office/drawing/2014/main" id="{506FCDFF-5AC3-1CAF-747A-AA8884DA6A16}"/>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9A6C8BB-6E3A-11E9-2DFA-09B5C09081F4}"/>
              </a:ext>
            </a:extLst>
          </p:cNvPr>
          <p:cNvSpPr>
            <a:spLocks noGrp="1" noChangeArrowheads="1"/>
          </p:cNvSpPr>
          <p:nvPr>
            <p:ph type="sldNum" sz="quarter" idx="5"/>
          </p:nvPr>
        </p:nvSpPr>
        <p:spPr>
          <a:ln/>
        </p:spPr>
        <p:txBody>
          <a:bodyPr/>
          <a:lstStyle/>
          <a:p>
            <a:fld id="{2624B370-7D1B-41E7-9E1B-8EA96F21E54D}" type="slidenum">
              <a:rPr lang="en-US" altLang="en-US"/>
              <a:pPr/>
              <a:t>14</a:t>
            </a:fld>
            <a:endParaRPr lang="en-US" altLang="en-US"/>
          </a:p>
        </p:txBody>
      </p:sp>
      <p:sp>
        <p:nvSpPr>
          <p:cNvPr id="226306" name="Rectangle 2">
            <a:extLst>
              <a:ext uri="{FF2B5EF4-FFF2-40B4-BE49-F238E27FC236}">
                <a16:creationId xmlns:a16="http://schemas.microsoft.com/office/drawing/2014/main" id="{03D02B0D-12E2-BEE0-8309-23697FD55A54}"/>
              </a:ext>
            </a:extLst>
          </p:cNvPr>
          <p:cNvSpPr>
            <a:spLocks noRot="1" noChangeArrowheads="1" noTextEdit="1"/>
          </p:cNvSpPr>
          <p:nvPr>
            <p:ph type="sldImg"/>
          </p:nvPr>
        </p:nvSpPr>
        <p:spPr>
          <a:ln/>
        </p:spPr>
      </p:sp>
      <p:sp>
        <p:nvSpPr>
          <p:cNvPr id="226307" name="Rectangle 3">
            <a:extLst>
              <a:ext uri="{FF2B5EF4-FFF2-40B4-BE49-F238E27FC236}">
                <a16:creationId xmlns:a16="http://schemas.microsoft.com/office/drawing/2014/main" id="{F2F8966D-59D1-2EC1-81AC-7A6F2DBC67BE}"/>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B8B1D3B-2707-14B9-8CA2-68357C064617}"/>
              </a:ext>
            </a:extLst>
          </p:cNvPr>
          <p:cNvSpPr>
            <a:spLocks noGrp="1" noChangeArrowheads="1"/>
          </p:cNvSpPr>
          <p:nvPr>
            <p:ph type="sldNum" sz="quarter" idx="5"/>
          </p:nvPr>
        </p:nvSpPr>
        <p:spPr>
          <a:ln/>
        </p:spPr>
        <p:txBody>
          <a:bodyPr/>
          <a:lstStyle/>
          <a:p>
            <a:fld id="{04E1B720-B3C8-4FE6-B9F4-4CE41580E511}" type="slidenum">
              <a:rPr lang="en-US" altLang="en-US"/>
              <a:pPr/>
              <a:t>15</a:t>
            </a:fld>
            <a:endParaRPr lang="en-US" altLang="en-US"/>
          </a:p>
        </p:txBody>
      </p:sp>
      <p:sp>
        <p:nvSpPr>
          <p:cNvPr id="227330" name="Rectangle 2">
            <a:extLst>
              <a:ext uri="{FF2B5EF4-FFF2-40B4-BE49-F238E27FC236}">
                <a16:creationId xmlns:a16="http://schemas.microsoft.com/office/drawing/2014/main" id="{247673D9-A754-3D4F-454A-34029CA44992}"/>
              </a:ext>
            </a:extLst>
          </p:cNvPr>
          <p:cNvSpPr>
            <a:spLocks noRot="1" noChangeArrowheads="1" noTextEdit="1"/>
          </p:cNvSpPr>
          <p:nvPr>
            <p:ph type="sldImg"/>
          </p:nvPr>
        </p:nvSpPr>
        <p:spPr>
          <a:ln/>
        </p:spPr>
      </p:sp>
      <p:sp>
        <p:nvSpPr>
          <p:cNvPr id="227331" name="Rectangle 3">
            <a:extLst>
              <a:ext uri="{FF2B5EF4-FFF2-40B4-BE49-F238E27FC236}">
                <a16:creationId xmlns:a16="http://schemas.microsoft.com/office/drawing/2014/main" id="{0112FBBC-A7E8-2EA6-7C94-55D2DDE119AA}"/>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2F49B30-4342-65F6-8C82-7C5E36AA773A}"/>
              </a:ext>
            </a:extLst>
          </p:cNvPr>
          <p:cNvSpPr>
            <a:spLocks noGrp="1" noChangeArrowheads="1"/>
          </p:cNvSpPr>
          <p:nvPr>
            <p:ph type="sldNum" sz="quarter" idx="5"/>
          </p:nvPr>
        </p:nvSpPr>
        <p:spPr>
          <a:ln/>
        </p:spPr>
        <p:txBody>
          <a:bodyPr/>
          <a:lstStyle/>
          <a:p>
            <a:fld id="{EAA2D2BE-9074-47EA-B79E-C643DF633708}" type="slidenum">
              <a:rPr lang="en-US" altLang="en-US"/>
              <a:pPr/>
              <a:t>16</a:t>
            </a:fld>
            <a:endParaRPr lang="en-US" altLang="en-US"/>
          </a:p>
        </p:txBody>
      </p:sp>
      <p:sp>
        <p:nvSpPr>
          <p:cNvPr id="228354" name="Rectangle 2">
            <a:extLst>
              <a:ext uri="{FF2B5EF4-FFF2-40B4-BE49-F238E27FC236}">
                <a16:creationId xmlns:a16="http://schemas.microsoft.com/office/drawing/2014/main" id="{6B197E58-B380-D45A-00FB-7CA49F666C0D}"/>
              </a:ext>
            </a:extLst>
          </p:cNvPr>
          <p:cNvSpPr>
            <a:spLocks noRot="1" noChangeArrowheads="1" noTextEdit="1"/>
          </p:cNvSpPr>
          <p:nvPr>
            <p:ph type="sldImg"/>
          </p:nvPr>
        </p:nvSpPr>
        <p:spPr>
          <a:ln/>
        </p:spPr>
      </p:sp>
      <p:sp>
        <p:nvSpPr>
          <p:cNvPr id="228355" name="Rectangle 3">
            <a:extLst>
              <a:ext uri="{FF2B5EF4-FFF2-40B4-BE49-F238E27FC236}">
                <a16:creationId xmlns:a16="http://schemas.microsoft.com/office/drawing/2014/main" id="{5ECB0ACD-A9AC-3314-E2ED-B0F4917F8DCE}"/>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A926778-E1C5-BC2F-E0A8-FDF067B5E435}"/>
              </a:ext>
            </a:extLst>
          </p:cNvPr>
          <p:cNvSpPr>
            <a:spLocks noGrp="1" noChangeArrowheads="1"/>
          </p:cNvSpPr>
          <p:nvPr>
            <p:ph type="sldNum" sz="quarter" idx="5"/>
          </p:nvPr>
        </p:nvSpPr>
        <p:spPr>
          <a:ln/>
        </p:spPr>
        <p:txBody>
          <a:bodyPr/>
          <a:lstStyle/>
          <a:p>
            <a:fld id="{A78FDFF6-F279-4C0E-A254-D992EB1EECEB}" type="slidenum">
              <a:rPr lang="en-US" altLang="en-US"/>
              <a:pPr/>
              <a:t>17</a:t>
            </a:fld>
            <a:endParaRPr lang="en-US" altLang="en-US"/>
          </a:p>
        </p:txBody>
      </p:sp>
      <p:sp>
        <p:nvSpPr>
          <p:cNvPr id="229378" name="Rectangle 2">
            <a:extLst>
              <a:ext uri="{FF2B5EF4-FFF2-40B4-BE49-F238E27FC236}">
                <a16:creationId xmlns:a16="http://schemas.microsoft.com/office/drawing/2014/main" id="{162923BF-6B28-A52F-8244-A7F0F78C4945}"/>
              </a:ext>
            </a:extLst>
          </p:cNvPr>
          <p:cNvSpPr>
            <a:spLocks noRot="1" noChangeArrowheads="1" noTextEdit="1"/>
          </p:cNvSpPr>
          <p:nvPr>
            <p:ph type="sldImg"/>
          </p:nvPr>
        </p:nvSpPr>
        <p:spPr>
          <a:ln/>
        </p:spPr>
      </p:sp>
      <p:sp>
        <p:nvSpPr>
          <p:cNvPr id="229379" name="Rectangle 3">
            <a:extLst>
              <a:ext uri="{FF2B5EF4-FFF2-40B4-BE49-F238E27FC236}">
                <a16:creationId xmlns:a16="http://schemas.microsoft.com/office/drawing/2014/main" id="{BADF5C08-B34E-C3EB-E14C-BD0FAFB32C89}"/>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7CCE897-EA0C-565F-9F53-23232B431E63}"/>
              </a:ext>
            </a:extLst>
          </p:cNvPr>
          <p:cNvSpPr>
            <a:spLocks noGrp="1" noChangeArrowheads="1"/>
          </p:cNvSpPr>
          <p:nvPr>
            <p:ph type="sldNum" sz="quarter" idx="5"/>
          </p:nvPr>
        </p:nvSpPr>
        <p:spPr>
          <a:ln/>
        </p:spPr>
        <p:txBody>
          <a:bodyPr/>
          <a:lstStyle/>
          <a:p>
            <a:fld id="{43319D66-9C3A-4D94-BCA3-D15670D36416}" type="slidenum">
              <a:rPr lang="en-US" altLang="en-US"/>
              <a:pPr/>
              <a:t>18</a:t>
            </a:fld>
            <a:endParaRPr lang="en-US" altLang="en-US"/>
          </a:p>
        </p:txBody>
      </p:sp>
      <p:sp>
        <p:nvSpPr>
          <p:cNvPr id="230402" name="Rectangle 2">
            <a:extLst>
              <a:ext uri="{FF2B5EF4-FFF2-40B4-BE49-F238E27FC236}">
                <a16:creationId xmlns:a16="http://schemas.microsoft.com/office/drawing/2014/main" id="{1AF5CF1F-7C59-3CB3-42A5-1764B5DCA4CE}"/>
              </a:ext>
            </a:extLst>
          </p:cNvPr>
          <p:cNvSpPr>
            <a:spLocks noRot="1" noChangeArrowheads="1" noTextEdit="1"/>
          </p:cNvSpPr>
          <p:nvPr>
            <p:ph type="sldImg"/>
          </p:nvPr>
        </p:nvSpPr>
        <p:spPr>
          <a:ln/>
        </p:spPr>
      </p:sp>
      <p:sp>
        <p:nvSpPr>
          <p:cNvPr id="230403" name="Rectangle 3">
            <a:extLst>
              <a:ext uri="{FF2B5EF4-FFF2-40B4-BE49-F238E27FC236}">
                <a16:creationId xmlns:a16="http://schemas.microsoft.com/office/drawing/2014/main" id="{C9C35A01-2080-D9A7-57C1-06138F31C265}"/>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E15FA9C-3FAE-20C5-D49F-429AF145AF32}"/>
              </a:ext>
            </a:extLst>
          </p:cNvPr>
          <p:cNvSpPr>
            <a:spLocks noGrp="1" noChangeArrowheads="1"/>
          </p:cNvSpPr>
          <p:nvPr>
            <p:ph type="sldNum" sz="quarter" idx="5"/>
          </p:nvPr>
        </p:nvSpPr>
        <p:spPr>
          <a:ln/>
        </p:spPr>
        <p:txBody>
          <a:bodyPr/>
          <a:lstStyle/>
          <a:p>
            <a:fld id="{8BB42A45-7BF5-4271-BDAA-6D043FB8BEC4}" type="slidenum">
              <a:rPr lang="en-US" altLang="en-US"/>
              <a:pPr/>
              <a:t>19</a:t>
            </a:fld>
            <a:endParaRPr lang="en-US" altLang="en-US"/>
          </a:p>
        </p:txBody>
      </p:sp>
      <p:sp>
        <p:nvSpPr>
          <p:cNvPr id="231426" name="Rectangle 2">
            <a:extLst>
              <a:ext uri="{FF2B5EF4-FFF2-40B4-BE49-F238E27FC236}">
                <a16:creationId xmlns:a16="http://schemas.microsoft.com/office/drawing/2014/main" id="{BF6621A6-8AE1-DA46-7DFE-ED62A98BAAC8}"/>
              </a:ext>
            </a:extLst>
          </p:cNvPr>
          <p:cNvSpPr>
            <a:spLocks noRot="1" noChangeArrowheads="1" noTextEdit="1"/>
          </p:cNvSpPr>
          <p:nvPr>
            <p:ph type="sldImg"/>
          </p:nvPr>
        </p:nvSpPr>
        <p:spPr>
          <a:ln/>
        </p:spPr>
      </p:sp>
      <p:sp>
        <p:nvSpPr>
          <p:cNvPr id="231427" name="Rectangle 3">
            <a:extLst>
              <a:ext uri="{FF2B5EF4-FFF2-40B4-BE49-F238E27FC236}">
                <a16:creationId xmlns:a16="http://schemas.microsoft.com/office/drawing/2014/main" id="{005585D1-DFB3-A29F-1CEF-00CA3060E9D6}"/>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313227E-C6DC-8042-69D0-8898C7695C92}"/>
              </a:ext>
            </a:extLst>
          </p:cNvPr>
          <p:cNvSpPr>
            <a:spLocks noGrp="1" noChangeArrowheads="1"/>
          </p:cNvSpPr>
          <p:nvPr>
            <p:ph type="sldNum" sz="quarter" idx="5"/>
          </p:nvPr>
        </p:nvSpPr>
        <p:spPr>
          <a:ln/>
        </p:spPr>
        <p:txBody>
          <a:bodyPr/>
          <a:lstStyle/>
          <a:p>
            <a:fld id="{921CE826-E054-467B-9087-34815C1E5B82}" type="slidenum">
              <a:rPr lang="en-US" altLang="en-US"/>
              <a:pPr/>
              <a:t>2</a:t>
            </a:fld>
            <a:endParaRPr lang="en-US" altLang="en-US"/>
          </a:p>
        </p:txBody>
      </p:sp>
      <p:sp>
        <p:nvSpPr>
          <p:cNvPr id="214018" name="Rectangle 2">
            <a:extLst>
              <a:ext uri="{FF2B5EF4-FFF2-40B4-BE49-F238E27FC236}">
                <a16:creationId xmlns:a16="http://schemas.microsoft.com/office/drawing/2014/main" id="{61B5E2F7-3652-C710-16A5-D19B4158E2FF}"/>
              </a:ext>
            </a:extLst>
          </p:cNvPr>
          <p:cNvSpPr>
            <a:spLocks noRot="1" noChangeArrowheads="1" noTextEdit="1"/>
          </p:cNvSpPr>
          <p:nvPr>
            <p:ph type="sldImg"/>
          </p:nvPr>
        </p:nvSpPr>
        <p:spPr>
          <a:ln/>
        </p:spPr>
      </p:sp>
      <p:sp>
        <p:nvSpPr>
          <p:cNvPr id="214019" name="Rectangle 3">
            <a:extLst>
              <a:ext uri="{FF2B5EF4-FFF2-40B4-BE49-F238E27FC236}">
                <a16:creationId xmlns:a16="http://schemas.microsoft.com/office/drawing/2014/main" id="{07A917E5-FF4B-AC8D-395A-EFB7AC27103A}"/>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0F9EDD1-3BC0-0BAC-9313-97E9C053C352}"/>
              </a:ext>
            </a:extLst>
          </p:cNvPr>
          <p:cNvSpPr>
            <a:spLocks noGrp="1" noChangeArrowheads="1"/>
          </p:cNvSpPr>
          <p:nvPr>
            <p:ph type="sldNum" sz="quarter" idx="5"/>
          </p:nvPr>
        </p:nvSpPr>
        <p:spPr>
          <a:ln/>
        </p:spPr>
        <p:txBody>
          <a:bodyPr/>
          <a:lstStyle/>
          <a:p>
            <a:fld id="{BDD72738-71C6-4661-AFC0-8FE86372A1AF}" type="slidenum">
              <a:rPr lang="en-US" altLang="en-US"/>
              <a:pPr/>
              <a:t>20</a:t>
            </a:fld>
            <a:endParaRPr lang="en-US" altLang="en-US"/>
          </a:p>
        </p:txBody>
      </p:sp>
      <p:sp>
        <p:nvSpPr>
          <p:cNvPr id="232450" name="Rectangle 2">
            <a:extLst>
              <a:ext uri="{FF2B5EF4-FFF2-40B4-BE49-F238E27FC236}">
                <a16:creationId xmlns:a16="http://schemas.microsoft.com/office/drawing/2014/main" id="{3096DDB4-A3CF-0BE4-F4D1-E5F976D48915}"/>
              </a:ext>
            </a:extLst>
          </p:cNvPr>
          <p:cNvSpPr>
            <a:spLocks noRot="1" noChangeArrowheads="1" noTextEdit="1"/>
          </p:cNvSpPr>
          <p:nvPr>
            <p:ph type="sldImg"/>
          </p:nvPr>
        </p:nvSpPr>
        <p:spPr>
          <a:ln/>
        </p:spPr>
      </p:sp>
      <p:sp>
        <p:nvSpPr>
          <p:cNvPr id="232451" name="Rectangle 3">
            <a:extLst>
              <a:ext uri="{FF2B5EF4-FFF2-40B4-BE49-F238E27FC236}">
                <a16:creationId xmlns:a16="http://schemas.microsoft.com/office/drawing/2014/main" id="{B26313AA-012A-56F8-A841-92FD5D3227B7}"/>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9AE944A-B3B1-F200-F3FA-B0D1BDAE49BD}"/>
              </a:ext>
            </a:extLst>
          </p:cNvPr>
          <p:cNvSpPr>
            <a:spLocks noGrp="1" noChangeArrowheads="1"/>
          </p:cNvSpPr>
          <p:nvPr>
            <p:ph type="sldNum" sz="quarter" idx="5"/>
          </p:nvPr>
        </p:nvSpPr>
        <p:spPr>
          <a:ln/>
        </p:spPr>
        <p:txBody>
          <a:bodyPr/>
          <a:lstStyle/>
          <a:p>
            <a:fld id="{7396A748-8CA6-4219-A5C7-B6B9A85EE0D0}" type="slidenum">
              <a:rPr lang="en-US" altLang="en-US"/>
              <a:pPr/>
              <a:t>21</a:t>
            </a:fld>
            <a:endParaRPr lang="en-US" altLang="en-US"/>
          </a:p>
        </p:txBody>
      </p:sp>
      <p:sp>
        <p:nvSpPr>
          <p:cNvPr id="233474" name="Rectangle 2">
            <a:extLst>
              <a:ext uri="{FF2B5EF4-FFF2-40B4-BE49-F238E27FC236}">
                <a16:creationId xmlns:a16="http://schemas.microsoft.com/office/drawing/2014/main" id="{A2655B1B-8AD7-AF73-B533-EFE8E2AC1466}"/>
              </a:ext>
            </a:extLst>
          </p:cNvPr>
          <p:cNvSpPr>
            <a:spLocks noRot="1" noChangeArrowheads="1" noTextEdit="1"/>
          </p:cNvSpPr>
          <p:nvPr>
            <p:ph type="sldImg"/>
          </p:nvPr>
        </p:nvSpPr>
        <p:spPr>
          <a:ln/>
        </p:spPr>
      </p:sp>
      <p:sp>
        <p:nvSpPr>
          <p:cNvPr id="233475" name="Rectangle 3">
            <a:extLst>
              <a:ext uri="{FF2B5EF4-FFF2-40B4-BE49-F238E27FC236}">
                <a16:creationId xmlns:a16="http://schemas.microsoft.com/office/drawing/2014/main" id="{A2E23CC3-CF6D-EE5D-A1C4-12028071776F}"/>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114D898-3B32-6A61-2FD9-A839BD19C539}"/>
              </a:ext>
            </a:extLst>
          </p:cNvPr>
          <p:cNvSpPr>
            <a:spLocks noGrp="1" noChangeArrowheads="1"/>
          </p:cNvSpPr>
          <p:nvPr>
            <p:ph type="sldNum" sz="quarter" idx="5"/>
          </p:nvPr>
        </p:nvSpPr>
        <p:spPr>
          <a:ln/>
        </p:spPr>
        <p:txBody>
          <a:bodyPr/>
          <a:lstStyle/>
          <a:p>
            <a:fld id="{4DD86845-38DF-4CB3-971F-774E8937DE70}" type="slidenum">
              <a:rPr lang="en-US" altLang="en-US"/>
              <a:pPr/>
              <a:t>22</a:t>
            </a:fld>
            <a:endParaRPr lang="en-US" altLang="en-US"/>
          </a:p>
        </p:txBody>
      </p:sp>
      <p:sp>
        <p:nvSpPr>
          <p:cNvPr id="234498" name="Rectangle 2">
            <a:extLst>
              <a:ext uri="{FF2B5EF4-FFF2-40B4-BE49-F238E27FC236}">
                <a16:creationId xmlns:a16="http://schemas.microsoft.com/office/drawing/2014/main" id="{A1FF3453-0AB5-F904-4FC5-74A5199260C0}"/>
              </a:ext>
            </a:extLst>
          </p:cNvPr>
          <p:cNvSpPr>
            <a:spLocks noRot="1" noChangeArrowheads="1" noTextEdit="1"/>
          </p:cNvSpPr>
          <p:nvPr>
            <p:ph type="sldImg"/>
          </p:nvPr>
        </p:nvSpPr>
        <p:spPr>
          <a:ln/>
        </p:spPr>
      </p:sp>
      <p:sp>
        <p:nvSpPr>
          <p:cNvPr id="234499" name="Rectangle 3">
            <a:extLst>
              <a:ext uri="{FF2B5EF4-FFF2-40B4-BE49-F238E27FC236}">
                <a16:creationId xmlns:a16="http://schemas.microsoft.com/office/drawing/2014/main" id="{ED13D3C4-F8F0-103C-0A4B-AE6F3C7B77AC}"/>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27A3CB1-5E0E-F271-5CAC-3AA4CB8586A4}"/>
              </a:ext>
            </a:extLst>
          </p:cNvPr>
          <p:cNvSpPr>
            <a:spLocks noGrp="1" noChangeArrowheads="1"/>
          </p:cNvSpPr>
          <p:nvPr>
            <p:ph type="sldNum" sz="quarter" idx="5"/>
          </p:nvPr>
        </p:nvSpPr>
        <p:spPr>
          <a:ln/>
        </p:spPr>
        <p:txBody>
          <a:bodyPr/>
          <a:lstStyle/>
          <a:p>
            <a:fld id="{F2CA885F-9263-4413-8C88-BD8D6564AE01}" type="slidenum">
              <a:rPr lang="en-US" altLang="en-US"/>
              <a:pPr/>
              <a:t>23</a:t>
            </a:fld>
            <a:endParaRPr lang="en-US" altLang="en-US"/>
          </a:p>
        </p:txBody>
      </p:sp>
      <p:sp>
        <p:nvSpPr>
          <p:cNvPr id="235522" name="Rectangle 2">
            <a:extLst>
              <a:ext uri="{FF2B5EF4-FFF2-40B4-BE49-F238E27FC236}">
                <a16:creationId xmlns:a16="http://schemas.microsoft.com/office/drawing/2014/main" id="{A9FBF2E7-3218-A46B-EF53-2F6CAB253B6F}"/>
              </a:ext>
            </a:extLst>
          </p:cNvPr>
          <p:cNvSpPr>
            <a:spLocks noRot="1" noChangeArrowheads="1" noTextEdit="1"/>
          </p:cNvSpPr>
          <p:nvPr>
            <p:ph type="sldImg"/>
          </p:nvPr>
        </p:nvSpPr>
        <p:spPr>
          <a:ln/>
        </p:spPr>
      </p:sp>
      <p:sp>
        <p:nvSpPr>
          <p:cNvPr id="235523" name="Rectangle 3">
            <a:extLst>
              <a:ext uri="{FF2B5EF4-FFF2-40B4-BE49-F238E27FC236}">
                <a16:creationId xmlns:a16="http://schemas.microsoft.com/office/drawing/2014/main" id="{77DC93CA-9017-E198-CAD0-E968A5139CB1}"/>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5128291-904B-E99B-41E8-FAFB7CD997F8}"/>
              </a:ext>
            </a:extLst>
          </p:cNvPr>
          <p:cNvSpPr>
            <a:spLocks noGrp="1" noChangeArrowheads="1"/>
          </p:cNvSpPr>
          <p:nvPr>
            <p:ph type="sldNum" sz="quarter" idx="5"/>
          </p:nvPr>
        </p:nvSpPr>
        <p:spPr>
          <a:ln/>
        </p:spPr>
        <p:txBody>
          <a:bodyPr/>
          <a:lstStyle/>
          <a:p>
            <a:fld id="{774AA852-CA30-4F17-BA58-EFF9DF3E8BF3}" type="slidenum">
              <a:rPr lang="en-US" altLang="en-US"/>
              <a:pPr/>
              <a:t>24</a:t>
            </a:fld>
            <a:endParaRPr lang="en-US" altLang="en-US"/>
          </a:p>
        </p:txBody>
      </p:sp>
      <p:sp>
        <p:nvSpPr>
          <p:cNvPr id="236546" name="Rectangle 2">
            <a:extLst>
              <a:ext uri="{FF2B5EF4-FFF2-40B4-BE49-F238E27FC236}">
                <a16:creationId xmlns:a16="http://schemas.microsoft.com/office/drawing/2014/main" id="{33AC3CBA-A89B-DCFE-D78A-F4CFE91108E3}"/>
              </a:ext>
            </a:extLst>
          </p:cNvPr>
          <p:cNvSpPr>
            <a:spLocks noRot="1" noChangeArrowheads="1" noTextEdit="1"/>
          </p:cNvSpPr>
          <p:nvPr>
            <p:ph type="sldImg"/>
          </p:nvPr>
        </p:nvSpPr>
        <p:spPr>
          <a:ln/>
        </p:spPr>
      </p:sp>
      <p:sp>
        <p:nvSpPr>
          <p:cNvPr id="236547" name="Rectangle 3">
            <a:extLst>
              <a:ext uri="{FF2B5EF4-FFF2-40B4-BE49-F238E27FC236}">
                <a16:creationId xmlns:a16="http://schemas.microsoft.com/office/drawing/2014/main" id="{5DA7447D-3E58-AB05-4083-757D601EED37}"/>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4ED646F-766D-1D94-F2C9-3325161322E8}"/>
              </a:ext>
            </a:extLst>
          </p:cNvPr>
          <p:cNvSpPr>
            <a:spLocks noGrp="1" noChangeArrowheads="1"/>
          </p:cNvSpPr>
          <p:nvPr>
            <p:ph type="sldNum" sz="quarter" idx="5"/>
          </p:nvPr>
        </p:nvSpPr>
        <p:spPr>
          <a:ln/>
        </p:spPr>
        <p:txBody>
          <a:bodyPr/>
          <a:lstStyle/>
          <a:p>
            <a:fld id="{0B8627E0-254E-4EA4-AEF4-82FAAD661FAC}" type="slidenum">
              <a:rPr lang="en-US" altLang="en-US"/>
              <a:pPr/>
              <a:t>25</a:t>
            </a:fld>
            <a:endParaRPr lang="en-US" altLang="en-US"/>
          </a:p>
        </p:txBody>
      </p:sp>
      <p:sp>
        <p:nvSpPr>
          <p:cNvPr id="237570" name="Rectangle 2">
            <a:extLst>
              <a:ext uri="{FF2B5EF4-FFF2-40B4-BE49-F238E27FC236}">
                <a16:creationId xmlns:a16="http://schemas.microsoft.com/office/drawing/2014/main" id="{AA27510C-7C59-6E6A-82D8-A8D735ACA27E}"/>
              </a:ext>
            </a:extLst>
          </p:cNvPr>
          <p:cNvSpPr>
            <a:spLocks noRot="1" noChangeArrowheads="1" noTextEdit="1"/>
          </p:cNvSpPr>
          <p:nvPr>
            <p:ph type="sldImg"/>
          </p:nvPr>
        </p:nvSpPr>
        <p:spPr>
          <a:ln/>
        </p:spPr>
      </p:sp>
      <p:sp>
        <p:nvSpPr>
          <p:cNvPr id="237571" name="Rectangle 3">
            <a:extLst>
              <a:ext uri="{FF2B5EF4-FFF2-40B4-BE49-F238E27FC236}">
                <a16:creationId xmlns:a16="http://schemas.microsoft.com/office/drawing/2014/main" id="{9A8C295E-9864-AE6D-BE7B-C95F4C79D464}"/>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C49A390-3D8B-AAC6-07BD-33C45D970F6C}"/>
              </a:ext>
            </a:extLst>
          </p:cNvPr>
          <p:cNvSpPr>
            <a:spLocks noGrp="1" noChangeArrowheads="1"/>
          </p:cNvSpPr>
          <p:nvPr>
            <p:ph type="sldNum" sz="quarter" idx="5"/>
          </p:nvPr>
        </p:nvSpPr>
        <p:spPr>
          <a:ln/>
        </p:spPr>
        <p:txBody>
          <a:bodyPr/>
          <a:lstStyle/>
          <a:p>
            <a:fld id="{2EFB37C9-787A-481D-91B5-AA610B41D4B9}" type="slidenum">
              <a:rPr lang="en-US" altLang="en-US"/>
              <a:pPr/>
              <a:t>26</a:t>
            </a:fld>
            <a:endParaRPr lang="en-US" altLang="en-US"/>
          </a:p>
        </p:txBody>
      </p:sp>
      <p:sp>
        <p:nvSpPr>
          <p:cNvPr id="238594" name="Rectangle 2">
            <a:extLst>
              <a:ext uri="{FF2B5EF4-FFF2-40B4-BE49-F238E27FC236}">
                <a16:creationId xmlns:a16="http://schemas.microsoft.com/office/drawing/2014/main" id="{DB49B53D-02D6-13B6-6DA9-1988FB377A79}"/>
              </a:ext>
            </a:extLst>
          </p:cNvPr>
          <p:cNvSpPr>
            <a:spLocks noRot="1" noChangeArrowheads="1" noTextEdit="1"/>
          </p:cNvSpPr>
          <p:nvPr>
            <p:ph type="sldImg"/>
          </p:nvPr>
        </p:nvSpPr>
        <p:spPr>
          <a:ln/>
        </p:spPr>
      </p:sp>
      <p:sp>
        <p:nvSpPr>
          <p:cNvPr id="238595" name="Rectangle 3">
            <a:extLst>
              <a:ext uri="{FF2B5EF4-FFF2-40B4-BE49-F238E27FC236}">
                <a16:creationId xmlns:a16="http://schemas.microsoft.com/office/drawing/2014/main" id="{9A83EC1D-61A4-DB99-0366-AD87B50655F1}"/>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E3DEE45-DE0C-2D0D-58AE-AAE999717338}"/>
              </a:ext>
            </a:extLst>
          </p:cNvPr>
          <p:cNvSpPr>
            <a:spLocks noGrp="1" noChangeArrowheads="1"/>
          </p:cNvSpPr>
          <p:nvPr>
            <p:ph type="sldNum" sz="quarter" idx="5"/>
          </p:nvPr>
        </p:nvSpPr>
        <p:spPr>
          <a:ln/>
        </p:spPr>
        <p:txBody>
          <a:bodyPr/>
          <a:lstStyle/>
          <a:p>
            <a:fld id="{5A15ECC1-97F0-4300-9233-00FE3816DE96}" type="slidenum">
              <a:rPr lang="en-US" altLang="en-US"/>
              <a:pPr/>
              <a:t>27</a:t>
            </a:fld>
            <a:endParaRPr lang="en-US" altLang="en-US"/>
          </a:p>
        </p:txBody>
      </p:sp>
      <p:sp>
        <p:nvSpPr>
          <p:cNvPr id="239618" name="Rectangle 2">
            <a:extLst>
              <a:ext uri="{FF2B5EF4-FFF2-40B4-BE49-F238E27FC236}">
                <a16:creationId xmlns:a16="http://schemas.microsoft.com/office/drawing/2014/main" id="{6F8C16FA-07D2-C5A3-88BD-93B447357FEC}"/>
              </a:ext>
            </a:extLst>
          </p:cNvPr>
          <p:cNvSpPr>
            <a:spLocks noRot="1" noChangeArrowheads="1" noTextEdit="1"/>
          </p:cNvSpPr>
          <p:nvPr>
            <p:ph type="sldImg"/>
          </p:nvPr>
        </p:nvSpPr>
        <p:spPr>
          <a:ln/>
        </p:spPr>
      </p:sp>
      <p:sp>
        <p:nvSpPr>
          <p:cNvPr id="239619" name="Rectangle 3">
            <a:extLst>
              <a:ext uri="{FF2B5EF4-FFF2-40B4-BE49-F238E27FC236}">
                <a16:creationId xmlns:a16="http://schemas.microsoft.com/office/drawing/2014/main" id="{DF7BA646-5414-DBBA-5692-7529DA947DC8}"/>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C071CC5-522E-5103-6B7C-E7A60C8F0A0E}"/>
              </a:ext>
            </a:extLst>
          </p:cNvPr>
          <p:cNvSpPr>
            <a:spLocks noGrp="1" noChangeArrowheads="1"/>
          </p:cNvSpPr>
          <p:nvPr>
            <p:ph type="sldNum" sz="quarter" idx="5"/>
          </p:nvPr>
        </p:nvSpPr>
        <p:spPr>
          <a:ln/>
        </p:spPr>
        <p:txBody>
          <a:bodyPr/>
          <a:lstStyle/>
          <a:p>
            <a:fld id="{93CBF92C-E5DA-409A-B27A-C9FBF46FC0E1}" type="slidenum">
              <a:rPr lang="en-US" altLang="en-US"/>
              <a:pPr/>
              <a:t>28</a:t>
            </a:fld>
            <a:endParaRPr lang="en-US" altLang="en-US"/>
          </a:p>
        </p:txBody>
      </p:sp>
      <p:sp>
        <p:nvSpPr>
          <p:cNvPr id="240642" name="Rectangle 2">
            <a:extLst>
              <a:ext uri="{FF2B5EF4-FFF2-40B4-BE49-F238E27FC236}">
                <a16:creationId xmlns:a16="http://schemas.microsoft.com/office/drawing/2014/main" id="{07054525-ED9E-F723-0387-5FAF5EB39FD3}"/>
              </a:ext>
            </a:extLst>
          </p:cNvPr>
          <p:cNvSpPr>
            <a:spLocks noRot="1" noChangeArrowheads="1" noTextEdit="1"/>
          </p:cNvSpPr>
          <p:nvPr>
            <p:ph type="sldImg"/>
          </p:nvPr>
        </p:nvSpPr>
        <p:spPr>
          <a:ln/>
        </p:spPr>
      </p:sp>
      <p:sp>
        <p:nvSpPr>
          <p:cNvPr id="240643" name="Rectangle 3">
            <a:extLst>
              <a:ext uri="{FF2B5EF4-FFF2-40B4-BE49-F238E27FC236}">
                <a16:creationId xmlns:a16="http://schemas.microsoft.com/office/drawing/2014/main" id="{DF052E64-6586-4A76-54E9-3D34287D2FA8}"/>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25870B9-0C50-39E3-3910-D491DC46DE30}"/>
              </a:ext>
            </a:extLst>
          </p:cNvPr>
          <p:cNvSpPr>
            <a:spLocks noGrp="1" noChangeArrowheads="1"/>
          </p:cNvSpPr>
          <p:nvPr>
            <p:ph type="sldNum" sz="quarter" idx="5"/>
          </p:nvPr>
        </p:nvSpPr>
        <p:spPr>
          <a:ln/>
        </p:spPr>
        <p:txBody>
          <a:bodyPr/>
          <a:lstStyle/>
          <a:p>
            <a:fld id="{DF0620D5-5386-4D10-9E6D-0D21DA653A9A}" type="slidenum">
              <a:rPr lang="en-US" altLang="en-US"/>
              <a:pPr/>
              <a:t>29</a:t>
            </a:fld>
            <a:endParaRPr lang="en-US" altLang="en-US"/>
          </a:p>
        </p:txBody>
      </p:sp>
      <p:sp>
        <p:nvSpPr>
          <p:cNvPr id="241666" name="Rectangle 2">
            <a:extLst>
              <a:ext uri="{FF2B5EF4-FFF2-40B4-BE49-F238E27FC236}">
                <a16:creationId xmlns:a16="http://schemas.microsoft.com/office/drawing/2014/main" id="{C1F3FE22-485E-C5B2-1466-F6D984867B1D}"/>
              </a:ext>
            </a:extLst>
          </p:cNvPr>
          <p:cNvSpPr>
            <a:spLocks noRot="1" noChangeArrowheads="1" noTextEdit="1"/>
          </p:cNvSpPr>
          <p:nvPr>
            <p:ph type="sldImg"/>
          </p:nvPr>
        </p:nvSpPr>
        <p:spPr>
          <a:ln/>
        </p:spPr>
      </p:sp>
      <p:sp>
        <p:nvSpPr>
          <p:cNvPr id="241667" name="Rectangle 3">
            <a:extLst>
              <a:ext uri="{FF2B5EF4-FFF2-40B4-BE49-F238E27FC236}">
                <a16:creationId xmlns:a16="http://schemas.microsoft.com/office/drawing/2014/main" id="{D1D35A2D-A761-825B-E858-7C9BB0D8A3D4}"/>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E1826CA-D79C-DAE5-29AB-7DC16719447B}"/>
              </a:ext>
            </a:extLst>
          </p:cNvPr>
          <p:cNvSpPr>
            <a:spLocks noGrp="1" noChangeArrowheads="1"/>
          </p:cNvSpPr>
          <p:nvPr>
            <p:ph type="sldNum" sz="quarter" idx="5"/>
          </p:nvPr>
        </p:nvSpPr>
        <p:spPr>
          <a:ln/>
        </p:spPr>
        <p:txBody>
          <a:bodyPr/>
          <a:lstStyle/>
          <a:p>
            <a:fld id="{1A7F703F-A90E-41CC-8FCE-E40EE9C7B0E3}" type="slidenum">
              <a:rPr lang="en-US" altLang="en-US"/>
              <a:pPr/>
              <a:t>3</a:t>
            </a:fld>
            <a:endParaRPr lang="en-US" altLang="en-US"/>
          </a:p>
        </p:txBody>
      </p:sp>
      <p:sp>
        <p:nvSpPr>
          <p:cNvPr id="215042" name="Rectangle 2">
            <a:extLst>
              <a:ext uri="{FF2B5EF4-FFF2-40B4-BE49-F238E27FC236}">
                <a16:creationId xmlns:a16="http://schemas.microsoft.com/office/drawing/2014/main" id="{2C461FF5-AFD0-2F9F-682A-DD4CF67EF12F}"/>
              </a:ext>
            </a:extLst>
          </p:cNvPr>
          <p:cNvSpPr>
            <a:spLocks noRot="1" noChangeArrowheads="1" noTextEdit="1"/>
          </p:cNvSpPr>
          <p:nvPr>
            <p:ph type="sldImg"/>
          </p:nvPr>
        </p:nvSpPr>
        <p:spPr>
          <a:ln/>
        </p:spPr>
      </p:sp>
      <p:sp>
        <p:nvSpPr>
          <p:cNvPr id="215043" name="Rectangle 3">
            <a:extLst>
              <a:ext uri="{FF2B5EF4-FFF2-40B4-BE49-F238E27FC236}">
                <a16:creationId xmlns:a16="http://schemas.microsoft.com/office/drawing/2014/main" id="{AB4BF4C7-A85D-85B8-1C22-9AC55D7E40D4}"/>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6AA4096-A0FC-C5BB-8CF3-7BC8518E724C}"/>
              </a:ext>
            </a:extLst>
          </p:cNvPr>
          <p:cNvSpPr>
            <a:spLocks noGrp="1" noChangeArrowheads="1"/>
          </p:cNvSpPr>
          <p:nvPr>
            <p:ph type="sldNum" sz="quarter" idx="5"/>
          </p:nvPr>
        </p:nvSpPr>
        <p:spPr>
          <a:ln/>
        </p:spPr>
        <p:txBody>
          <a:bodyPr/>
          <a:lstStyle/>
          <a:p>
            <a:fld id="{1FF19B78-2057-4CA9-A174-8EA84DA89481}" type="slidenum">
              <a:rPr lang="en-US" altLang="en-US"/>
              <a:pPr/>
              <a:t>30</a:t>
            </a:fld>
            <a:endParaRPr lang="en-US" altLang="en-US"/>
          </a:p>
        </p:txBody>
      </p:sp>
      <p:sp>
        <p:nvSpPr>
          <p:cNvPr id="242690" name="Rectangle 2">
            <a:extLst>
              <a:ext uri="{FF2B5EF4-FFF2-40B4-BE49-F238E27FC236}">
                <a16:creationId xmlns:a16="http://schemas.microsoft.com/office/drawing/2014/main" id="{B917F20A-584B-94D0-68C2-E8521A67A09D}"/>
              </a:ext>
            </a:extLst>
          </p:cNvPr>
          <p:cNvSpPr>
            <a:spLocks noRot="1" noChangeArrowheads="1" noTextEdit="1"/>
          </p:cNvSpPr>
          <p:nvPr>
            <p:ph type="sldImg"/>
          </p:nvPr>
        </p:nvSpPr>
        <p:spPr>
          <a:ln/>
        </p:spPr>
      </p:sp>
      <p:sp>
        <p:nvSpPr>
          <p:cNvPr id="242691" name="Rectangle 3">
            <a:extLst>
              <a:ext uri="{FF2B5EF4-FFF2-40B4-BE49-F238E27FC236}">
                <a16:creationId xmlns:a16="http://schemas.microsoft.com/office/drawing/2014/main" id="{06F7B673-53B8-349D-46D6-C00F08D141D4}"/>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847CF26-B397-EF3C-F334-0D21EEA1C8A0}"/>
              </a:ext>
            </a:extLst>
          </p:cNvPr>
          <p:cNvSpPr>
            <a:spLocks noGrp="1" noChangeArrowheads="1"/>
          </p:cNvSpPr>
          <p:nvPr>
            <p:ph type="sldNum" sz="quarter" idx="5"/>
          </p:nvPr>
        </p:nvSpPr>
        <p:spPr>
          <a:ln/>
        </p:spPr>
        <p:txBody>
          <a:bodyPr/>
          <a:lstStyle/>
          <a:p>
            <a:fld id="{81BEB898-D6E2-4259-9DE6-678D6CAE0F35}" type="slidenum">
              <a:rPr lang="en-US" altLang="en-US"/>
              <a:pPr/>
              <a:t>31</a:t>
            </a:fld>
            <a:endParaRPr lang="en-US" altLang="en-US"/>
          </a:p>
        </p:txBody>
      </p:sp>
      <p:sp>
        <p:nvSpPr>
          <p:cNvPr id="243714" name="Rectangle 2">
            <a:extLst>
              <a:ext uri="{FF2B5EF4-FFF2-40B4-BE49-F238E27FC236}">
                <a16:creationId xmlns:a16="http://schemas.microsoft.com/office/drawing/2014/main" id="{3FB1383E-5532-C591-2387-B91E9A4BCC13}"/>
              </a:ext>
            </a:extLst>
          </p:cNvPr>
          <p:cNvSpPr>
            <a:spLocks noRot="1" noChangeArrowheads="1" noTextEdit="1"/>
          </p:cNvSpPr>
          <p:nvPr>
            <p:ph type="sldImg"/>
          </p:nvPr>
        </p:nvSpPr>
        <p:spPr>
          <a:ln/>
        </p:spPr>
      </p:sp>
      <p:sp>
        <p:nvSpPr>
          <p:cNvPr id="243715" name="Rectangle 3">
            <a:extLst>
              <a:ext uri="{FF2B5EF4-FFF2-40B4-BE49-F238E27FC236}">
                <a16:creationId xmlns:a16="http://schemas.microsoft.com/office/drawing/2014/main" id="{F0553114-402A-B6FD-6FE4-BE773AA305E6}"/>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C0A6719-7C38-CC47-9DAA-00E027B9D813}"/>
              </a:ext>
            </a:extLst>
          </p:cNvPr>
          <p:cNvSpPr>
            <a:spLocks noGrp="1" noChangeArrowheads="1"/>
          </p:cNvSpPr>
          <p:nvPr>
            <p:ph type="sldNum" sz="quarter" idx="5"/>
          </p:nvPr>
        </p:nvSpPr>
        <p:spPr>
          <a:ln/>
        </p:spPr>
        <p:txBody>
          <a:bodyPr/>
          <a:lstStyle/>
          <a:p>
            <a:fld id="{486E16ED-F8B5-4766-8B3F-5AF3F5BAD7A3}" type="slidenum">
              <a:rPr lang="en-US" altLang="en-US"/>
              <a:pPr/>
              <a:t>32</a:t>
            </a:fld>
            <a:endParaRPr lang="en-US" altLang="en-US"/>
          </a:p>
        </p:txBody>
      </p:sp>
      <p:sp>
        <p:nvSpPr>
          <p:cNvPr id="244738" name="Rectangle 2">
            <a:extLst>
              <a:ext uri="{FF2B5EF4-FFF2-40B4-BE49-F238E27FC236}">
                <a16:creationId xmlns:a16="http://schemas.microsoft.com/office/drawing/2014/main" id="{3A0C9A6A-91A7-1B26-1362-B32E2FA02364}"/>
              </a:ext>
            </a:extLst>
          </p:cNvPr>
          <p:cNvSpPr>
            <a:spLocks noRot="1" noChangeArrowheads="1" noTextEdit="1"/>
          </p:cNvSpPr>
          <p:nvPr>
            <p:ph type="sldImg"/>
          </p:nvPr>
        </p:nvSpPr>
        <p:spPr>
          <a:ln/>
        </p:spPr>
      </p:sp>
      <p:sp>
        <p:nvSpPr>
          <p:cNvPr id="244739" name="Rectangle 3">
            <a:extLst>
              <a:ext uri="{FF2B5EF4-FFF2-40B4-BE49-F238E27FC236}">
                <a16:creationId xmlns:a16="http://schemas.microsoft.com/office/drawing/2014/main" id="{DC2ABD63-7F1D-73EC-C1E0-3C3130655BBB}"/>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0A4A3D0-4F7D-BCA3-BA5A-9872CFFEBD23}"/>
              </a:ext>
            </a:extLst>
          </p:cNvPr>
          <p:cNvSpPr>
            <a:spLocks noGrp="1" noChangeArrowheads="1"/>
          </p:cNvSpPr>
          <p:nvPr>
            <p:ph type="sldNum" sz="quarter" idx="5"/>
          </p:nvPr>
        </p:nvSpPr>
        <p:spPr>
          <a:ln/>
        </p:spPr>
        <p:txBody>
          <a:bodyPr/>
          <a:lstStyle/>
          <a:p>
            <a:fld id="{ED117F86-2732-4AE5-923D-C7DE77C25126}" type="slidenum">
              <a:rPr lang="en-US" altLang="en-US"/>
              <a:pPr/>
              <a:t>33</a:t>
            </a:fld>
            <a:endParaRPr lang="en-US" altLang="en-US"/>
          </a:p>
        </p:txBody>
      </p:sp>
      <p:sp>
        <p:nvSpPr>
          <p:cNvPr id="245762" name="Rectangle 2">
            <a:extLst>
              <a:ext uri="{FF2B5EF4-FFF2-40B4-BE49-F238E27FC236}">
                <a16:creationId xmlns:a16="http://schemas.microsoft.com/office/drawing/2014/main" id="{00A014DA-98D1-9984-0152-729A6EC0AD32}"/>
              </a:ext>
            </a:extLst>
          </p:cNvPr>
          <p:cNvSpPr>
            <a:spLocks noRot="1" noChangeArrowheads="1" noTextEdit="1"/>
          </p:cNvSpPr>
          <p:nvPr>
            <p:ph type="sldImg"/>
          </p:nvPr>
        </p:nvSpPr>
        <p:spPr>
          <a:ln/>
        </p:spPr>
      </p:sp>
      <p:sp>
        <p:nvSpPr>
          <p:cNvPr id="245763" name="Rectangle 3">
            <a:extLst>
              <a:ext uri="{FF2B5EF4-FFF2-40B4-BE49-F238E27FC236}">
                <a16:creationId xmlns:a16="http://schemas.microsoft.com/office/drawing/2014/main" id="{2FC25808-65D2-AA51-19B6-A5189D84FD62}"/>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09DB6AE-A638-19BA-76A9-324EF7314D58}"/>
              </a:ext>
            </a:extLst>
          </p:cNvPr>
          <p:cNvSpPr>
            <a:spLocks noGrp="1" noChangeArrowheads="1"/>
          </p:cNvSpPr>
          <p:nvPr>
            <p:ph type="sldNum" sz="quarter" idx="5"/>
          </p:nvPr>
        </p:nvSpPr>
        <p:spPr>
          <a:ln/>
        </p:spPr>
        <p:txBody>
          <a:bodyPr/>
          <a:lstStyle/>
          <a:p>
            <a:fld id="{8BEA0344-18BF-4DA0-8B91-9925573625A7}" type="slidenum">
              <a:rPr lang="en-US" altLang="en-US"/>
              <a:pPr/>
              <a:t>34</a:t>
            </a:fld>
            <a:endParaRPr lang="en-US" altLang="en-US"/>
          </a:p>
        </p:txBody>
      </p:sp>
      <p:sp>
        <p:nvSpPr>
          <p:cNvPr id="246786" name="Rectangle 2">
            <a:extLst>
              <a:ext uri="{FF2B5EF4-FFF2-40B4-BE49-F238E27FC236}">
                <a16:creationId xmlns:a16="http://schemas.microsoft.com/office/drawing/2014/main" id="{C25DDB42-ADC4-819A-936F-7FC210205FB2}"/>
              </a:ext>
            </a:extLst>
          </p:cNvPr>
          <p:cNvSpPr>
            <a:spLocks noRot="1" noChangeArrowheads="1" noTextEdit="1"/>
          </p:cNvSpPr>
          <p:nvPr>
            <p:ph type="sldImg"/>
          </p:nvPr>
        </p:nvSpPr>
        <p:spPr>
          <a:ln/>
        </p:spPr>
      </p:sp>
      <p:sp>
        <p:nvSpPr>
          <p:cNvPr id="246787" name="Rectangle 3">
            <a:extLst>
              <a:ext uri="{FF2B5EF4-FFF2-40B4-BE49-F238E27FC236}">
                <a16:creationId xmlns:a16="http://schemas.microsoft.com/office/drawing/2014/main" id="{FFAA2629-A4E2-730E-B2FE-C92E0AA85730}"/>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B37191F-02B9-B845-CEC0-BD881DC38AE5}"/>
              </a:ext>
            </a:extLst>
          </p:cNvPr>
          <p:cNvSpPr>
            <a:spLocks noGrp="1" noChangeArrowheads="1"/>
          </p:cNvSpPr>
          <p:nvPr>
            <p:ph type="sldNum" sz="quarter" idx="5"/>
          </p:nvPr>
        </p:nvSpPr>
        <p:spPr>
          <a:ln/>
        </p:spPr>
        <p:txBody>
          <a:bodyPr/>
          <a:lstStyle/>
          <a:p>
            <a:fld id="{22F00ACA-04B7-4F46-80FC-93B2D3DE7E7D}" type="slidenum">
              <a:rPr lang="en-US" altLang="en-US"/>
              <a:pPr/>
              <a:t>35</a:t>
            </a:fld>
            <a:endParaRPr lang="en-US" altLang="en-US"/>
          </a:p>
        </p:txBody>
      </p:sp>
      <p:sp>
        <p:nvSpPr>
          <p:cNvPr id="247810" name="Rectangle 2">
            <a:extLst>
              <a:ext uri="{FF2B5EF4-FFF2-40B4-BE49-F238E27FC236}">
                <a16:creationId xmlns:a16="http://schemas.microsoft.com/office/drawing/2014/main" id="{37E2D426-FD01-E518-696E-8A7358A0DB37}"/>
              </a:ext>
            </a:extLst>
          </p:cNvPr>
          <p:cNvSpPr>
            <a:spLocks noRot="1" noChangeArrowheads="1" noTextEdit="1"/>
          </p:cNvSpPr>
          <p:nvPr>
            <p:ph type="sldImg"/>
          </p:nvPr>
        </p:nvSpPr>
        <p:spPr>
          <a:ln/>
        </p:spPr>
      </p:sp>
      <p:sp>
        <p:nvSpPr>
          <p:cNvPr id="247811" name="Rectangle 3">
            <a:extLst>
              <a:ext uri="{FF2B5EF4-FFF2-40B4-BE49-F238E27FC236}">
                <a16:creationId xmlns:a16="http://schemas.microsoft.com/office/drawing/2014/main" id="{3DC791BE-581F-7252-0076-AFE5975F05BD}"/>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80D7E1A-31BC-4186-2C35-5C6C08031693}"/>
              </a:ext>
            </a:extLst>
          </p:cNvPr>
          <p:cNvSpPr>
            <a:spLocks noGrp="1" noChangeArrowheads="1"/>
          </p:cNvSpPr>
          <p:nvPr>
            <p:ph type="sldNum" sz="quarter" idx="5"/>
          </p:nvPr>
        </p:nvSpPr>
        <p:spPr>
          <a:ln/>
        </p:spPr>
        <p:txBody>
          <a:bodyPr/>
          <a:lstStyle/>
          <a:p>
            <a:fld id="{08BE80C4-AEAA-43D1-B41A-5A847F362D96}" type="slidenum">
              <a:rPr lang="en-US" altLang="en-US"/>
              <a:pPr/>
              <a:t>36</a:t>
            </a:fld>
            <a:endParaRPr lang="en-US" altLang="en-US"/>
          </a:p>
        </p:txBody>
      </p:sp>
      <p:sp>
        <p:nvSpPr>
          <p:cNvPr id="248834" name="Rectangle 2">
            <a:extLst>
              <a:ext uri="{FF2B5EF4-FFF2-40B4-BE49-F238E27FC236}">
                <a16:creationId xmlns:a16="http://schemas.microsoft.com/office/drawing/2014/main" id="{03A82164-6A15-1698-A82A-4EF21F4A0D96}"/>
              </a:ext>
            </a:extLst>
          </p:cNvPr>
          <p:cNvSpPr>
            <a:spLocks noRot="1" noChangeArrowheads="1" noTextEdit="1"/>
          </p:cNvSpPr>
          <p:nvPr>
            <p:ph type="sldImg"/>
          </p:nvPr>
        </p:nvSpPr>
        <p:spPr>
          <a:ln/>
        </p:spPr>
      </p:sp>
      <p:sp>
        <p:nvSpPr>
          <p:cNvPr id="248835" name="Rectangle 3">
            <a:extLst>
              <a:ext uri="{FF2B5EF4-FFF2-40B4-BE49-F238E27FC236}">
                <a16:creationId xmlns:a16="http://schemas.microsoft.com/office/drawing/2014/main" id="{93663D91-459B-00CE-836F-E4B55905038F}"/>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F38762A-99EA-3666-3489-DC53A9B8724A}"/>
              </a:ext>
            </a:extLst>
          </p:cNvPr>
          <p:cNvSpPr>
            <a:spLocks noGrp="1" noChangeArrowheads="1"/>
          </p:cNvSpPr>
          <p:nvPr>
            <p:ph type="sldNum" sz="quarter" idx="5"/>
          </p:nvPr>
        </p:nvSpPr>
        <p:spPr>
          <a:ln/>
        </p:spPr>
        <p:txBody>
          <a:bodyPr/>
          <a:lstStyle/>
          <a:p>
            <a:fld id="{7ACADC54-BE26-41C3-91F0-C5C5EEF9F5E8}" type="slidenum">
              <a:rPr lang="en-US" altLang="en-US"/>
              <a:pPr/>
              <a:t>37</a:t>
            </a:fld>
            <a:endParaRPr lang="en-US" altLang="en-US"/>
          </a:p>
        </p:txBody>
      </p:sp>
      <p:sp>
        <p:nvSpPr>
          <p:cNvPr id="249858" name="Rectangle 2">
            <a:extLst>
              <a:ext uri="{FF2B5EF4-FFF2-40B4-BE49-F238E27FC236}">
                <a16:creationId xmlns:a16="http://schemas.microsoft.com/office/drawing/2014/main" id="{8985B3BF-4090-0F97-4ABA-860C75F1B1D0}"/>
              </a:ext>
            </a:extLst>
          </p:cNvPr>
          <p:cNvSpPr>
            <a:spLocks noRot="1" noChangeArrowheads="1" noTextEdit="1"/>
          </p:cNvSpPr>
          <p:nvPr>
            <p:ph type="sldImg"/>
          </p:nvPr>
        </p:nvSpPr>
        <p:spPr>
          <a:ln/>
        </p:spPr>
      </p:sp>
      <p:sp>
        <p:nvSpPr>
          <p:cNvPr id="249859" name="Rectangle 3">
            <a:extLst>
              <a:ext uri="{FF2B5EF4-FFF2-40B4-BE49-F238E27FC236}">
                <a16:creationId xmlns:a16="http://schemas.microsoft.com/office/drawing/2014/main" id="{32A4E329-A8F0-AB0E-09B4-46627839E3AD}"/>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37FA71F-5CFD-94BD-2A3E-1E23C66A177A}"/>
              </a:ext>
            </a:extLst>
          </p:cNvPr>
          <p:cNvSpPr>
            <a:spLocks noGrp="1" noChangeArrowheads="1"/>
          </p:cNvSpPr>
          <p:nvPr>
            <p:ph type="sldNum" sz="quarter" idx="5"/>
          </p:nvPr>
        </p:nvSpPr>
        <p:spPr>
          <a:ln/>
        </p:spPr>
        <p:txBody>
          <a:bodyPr/>
          <a:lstStyle/>
          <a:p>
            <a:fld id="{9794C08A-8782-4F2F-9ECD-D36CB0685128}" type="slidenum">
              <a:rPr lang="en-US" altLang="en-US"/>
              <a:pPr/>
              <a:t>38</a:t>
            </a:fld>
            <a:endParaRPr lang="en-US" altLang="en-US"/>
          </a:p>
        </p:txBody>
      </p:sp>
      <p:sp>
        <p:nvSpPr>
          <p:cNvPr id="250882" name="Rectangle 2">
            <a:extLst>
              <a:ext uri="{FF2B5EF4-FFF2-40B4-BE49-F238E27FC236}">
                <a16:creationId xmlns:a16="http://schemas.microsoft.com/office/drawing/2014/main" id="{F89D2BE9-989D-8B8E-E7CF-232D8DE94DC1}"/>
              </a:ext>
            </a:extLst>
          </p:cNvPr>
          <p:cNvSpPr>
            <a:spLocks noRot="1" noChangeArrowheads="1" noTextEdit="1"/>
          </p:cNvSpPr>
          <p:nvPr>
            <p:ph type="sldImg"/>
          </p:nvPr>
        </p:nvSpPr>
        <p:spPr>
          <a:ln/>
        </p:spPr>
      </p:sp>
      <p:sp>
        <p:nvSpPr>
          <p:cNvPr id="250883" name="Rectangle 3">
            <a:extLst>
              <a:ext uri="{FF2B5EF4-FFF2-40B4-BE49-F238E27FC236}">
                <a16:creationId xmlns:a16="http://schemas.microsoft.com/office/drawing/2014/main" id="{0A209BC8-F8AC-8F95-3566-EAE2E75E0DA6}"/>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18FACE1-30F0-6941-0E0E-C1D6A485A4E4}"/>
              </a:ext>
            </a:extLst>
          </p:cNvPr>
          <p:cNvSpPr>
            <a:spLocks noGrp="1" noChangeArrowheads="1"/>
          </p:cNvSpPr>
          <p:nvPr>
            <p:ph type="sldNum" sz="quarter" idx="5"/>
          </p:nvPr>
        </p:nvSpPr>
        <p:spPr>
          <a:ln/>
        </p:spPr>
        <p:txBody>
          <a:bodyPr/>
          <a:lstStyle/>
          <a:p>
            <a:fld id="{62674D33-536F-4906-B47D-27DBA3F200EA}" type="slidenum">
              <a:rPr lang="en-US" altLang="en-US"/>
              <a:pPr/>
              <a:t>39</a:t>
            </a:fld>
            <a:endParaRPr lang="en-US" altLang="en-US"/>
          </a:p>
        </p:txBody>
      </p:sp>
      <p:sp>
        <p:nvSpPr>
          <p:cNvPr id="251906" name="Rectangle 2">
            <a:extLst>
              <a:ext uri="{FF2B5EF4-FFF2-40B4-BE49-F238E27FC236}">
                <a16:creationId xmlns:a16="http://schemas.microsoft.com/office/drawing/2014/main" id="{6DB23167-509D-1140-9C95-A564CC232626}"/>
              </a:ext>
            </a:extLst>
          </p:cNvPr>
          <p:cNvSpPr>
            <a:spLocks noRot="1" noChangeArrowheads="1" noTextEdit="1"/>
          </p:cNvSpPr>
          <p:nvPr>
            <p:ph type="sldImg"/>
          </p:nvPr>
        </p:nvSpPr>
        <p:spPr>
          <a:ln/>
        </p:spPr>
      </p:sp>
      <p:sp>
        <p:nvSpPr>
          <p:cNvPr id="251907" name="Rectangle 3">
            <a:extLst>
              <a:ext uri="{FF2B5EF4-FFF2-40B4-BE49-F238E27FC236}">
                <a16:creationId xmlns:a16="http://schemas.microsoft.com/office/drawing/2014/main" id="{F01BA1F8-DD38-B25A-608B-BFB232D56871}"/>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E81E28E-9DE3-A70B-A974-73B9F28DECD6}"/>
              </a:ext>
            </a:extLst>
          </p:cNvPr>
          <p:cNvSpPr>
            <a:spLocks noGrp="1" noChangeArrowheads="1"/>
          </p:cNvSpPr>
          <p:nvPr>
            <p:ph type="sldNum" sz="quarter" idx="5"/>
          </p:nvPr>
        </p:nvSpPr>
        <p:spPr>
          <a:ln/>
        </p:spPr>
        <p:txBody>
          <a:bodyPr/>
          <a:lstStyle/>
          <a:p>
            <a:fld id="{7A101A7C-0838-4DB2-9623-1893AC964CD6}" type="slidenum">
              <a:rPr lang="en-US" altLang="en-US"/>
              <a:pPr/>
              <a:t>4</a:t>
            </a:fld>
            <a:endParaRPr lang="en-US" altLang="en-US"/>
          </a:p>
        </p:txBody>
      </p:sp>
      <p:sp>
        <p:nvSpPr>
          <p:cNvPr id="216066" name="Rectangle 2">
            <a:extLst>
              <a:ext uri="{FF2B5EF4-FFF2-40B4-BE49-F238E27FC236}">
                <a16:creationId xmlns:a16="http://schemas.microsoft.com/office/drawing/2014/main" id="{17032431-2025-F120-D559-8C64A15DF3B8}"/>
              </a:ext>
            </a:extLst>
          </p:cNvPr>
          <p:cNvSpPr>
            <a:spLocks noRot="1" noChangeArrowheads="1" noTextEdit="1"/>
          </p:cNvSpPr>
          <p:nvPr>
            <p:ph type="sldImg"/>
          </p:nvPr>
        </p:nvSpPr>
        <p:spPr>
          <a:ln/>
        </p:spPr>
      </p:sp>
      <p:sp>
        <p:nvSpPr>
          <p:cNvPr id="216067" name="Rectangle 3">
            <a:extLst>
              <a:ext uri="{FF2B5EF4-FFF2-40B4-BE49-F238E27FC236}">
                <a16:creationId xmlns:a16="http://schemas.microsoft.com/office/drawing/2014/main" id="{3D29FF83-5642-1699-35B7-C31DE73B23FB}"/>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FC05512-66EC-109B-6A79-8D0220521158}"/>
              </a:ext>
            </a:extLst>
          </p:cNvPr>
          <p:cNvSpPr>
            <a:spLocks noGrp="1" noChangeArrowheads="1"/>
          </p:cNvSpPr>
          <p:nvPr>
            <p:ph type="sldNum" sz="quarter" idx="5"/>
          </p:nvPr>
        </p:nvSpPr>
        <p:spPr>
          <a:ln/>
        </p:spPr>
        <p:txBody>
          <a:bodyPr/>
          <a:lstStyle/>
          <a:p>
            <a:fld id="{6BC80AD6-504F-4498-B2E1-A98714E699E9}" type="slidenum">
              <a:rPr lang="en-US" altLang="en-US"/>
              <a:pPr/>
              <a:t>40</a:t>
            </a:fld>
            <a:endParaRPr lang="en-US" altLang="en-US"/>
          </a:p>
        </p:txBody>
      </p:sp>
      <p:sp>
        <p:nvSpPr>
          <p:cNvPr id="252930" name="Rectangle 2">
            <a:extLst>
              <a:ext uri="{FF2B5EF4-FFF2-40B4-BE49-F238E27FC236}">
                <a16:creationId xmlns:a16="http://schemas.microsoft.com/office/drawing/2014/main" id="{E5A22FE3-BFA2-3B20-4C17-C05E950E1833}"/>
              </a:ext>
            </a:extLst>
          </p:cNvPr>
          <p:cNvSpPr>
            <a:spLocks noRot="1" noChangeArrowheads="1" noTextEdit="1"/>
          </p:cNvSpPr>
          <p:nvPr>
            <p:ph type="sldImg"/>
          </p:nvPr>
        </p:nvSpPr>
        <p:spPr>
          <a:ln/>
        </p:spPr>
      </p:sp>
      <p:sp>
        <p:nvSpPr>
          <p:cNvPr id="252931" name="Rectangle 3">
            <a:extLst>
              <a:ext uri="{FF2B5EF4-FFF2-40B4-BE49-F238E27FC236}">
                <a16:creationId xmlns:a16="http://schemas.microsoft.com/office/drawing/2014/main" id="{4185A890-03E3-A728-22EA-EF6552CA1F83}"/>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090D14C-3EBE-39AF-9667-59A3E940AF74}"/>
              </a:ext>
            </a:extLst>
          </p:cNvPr>
          <p:cNvSpPr>
            <a:spLocks noGrp="1" noChangeArrowheads="1"/>
          </p:cNvSpPr>
          <p:nvPr>
            <p:ph type="sldNum" sz="quarter" idx="5"/>
          </p:nvPr>
        </p:nvSpPr>
        <p:spPr>
          <a:ln/>
        </p:spPr>
        <p:txBody>
          <a:bodyPr/>
          <a:lstStyle/>
          <a:p>
            <a:fld id="{EA3B8CE5-3893-4D19-A667-5255C8CFEC00}" type="slidenum">
              <a:rPr lang="en-US" altLang="en-US"/>
              <a:pPr/>
              <a:t>41</a:t>
            </a:fld>
            <a:endParaRPr lang="en-US" altLang="en-US"/>
          </a:p>
        </p:txBody>
      </p:sp>
      <p:sp>
        <p:nvSpPr>
          <p:cNvPr id="253954" name="Rectangle 2">
            <a:extLst>
              <a:ext uri="{FF2B5EF4-FFF2-40B4-BE49-F238E27FC236}">
                <a16:creationId xmlns:a16="http://schemas.microsoft.com/office/drawing/2014/main" id="{5DDBC9A6-7E56-BD24-2AC8-3A70755EB793}"/>
              </a:ext>
            </a:extLst>
          </p:cNvPr>
          <p:cNvSpPr>
            <a:spLocks noRot="1" noChangeArrowheads="1" noTextEdit="1"/>
          </p:cNvSpPr>
          <p:nvPr>
            <p:ph type="sldImg"/>
          </p:nvPr>
        </p:nvSpPr>
        <p:spPr>
          <a:ln/>
        </p:spPr>
      </p:sp>
      <p:sp>
        <p:nvSpPr>
          <p:cNvPr id="253955" name="Rectangle 3">
            <a:extLst>
              <a:ext uri="{FF2B5EF4-FFF2-40B4-BE49-F238E27FC236}">
                <a16:creationId xmlns:a16="http://schemas.microsoft.com/office/drawing/2014/main" id="{7A9BE6BB-EBF4-C4DD-7675-36E9B171C88E}"/>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ECE21D2-48DF-0771-2947-78EBFA332AFB}"/>
              </a:ext>
            </a:extLst>
          </p:cNvPr>
          <p:cNvSpPr>
            <a:spLocks noGrp="1" noChangeArrowheads="1"/>
          </p:cNvSpPr>
          <p:nvPr>
            <p:ph type="sldNum" sz="quarter" idx="5"/>
          </p:nvPr>
        </p:nvSpPr>
        <p:spPr>
          <a:ln/>
        </p:spPr>
        <p:txBody>
          <a:bodyPr/>
          <a:lstStyle/>
          <a:p>
            <a:fld id="{12E1CF08-1022-47B3-B60D-A814B0A3C82A}" type="slidenum">
              <a:rPr lang="en-US" altLang="en-US"/>
              <a:pPr/>
              <a:t>42</a:t>
            </a:fld>
            <a:endParaRPr lang="en-US" altLang="en-US"/>
          </a:p>
        </p:txBody>
      </p:sp>
      <p:sp>
        <p:nvSpPr>
          <p:cNvPr id="254978" name="Rectangle 2">
            <a:extLst>
              <a:ext uri="{FF2B5EF4-FFF2-40B4-BE49-F238E27FC236}">
                <a16:creationId xmlns:a16="http://schemas.microsoft.com/office/drawing/2014/main" id="{1CD51545-A730-005D-B4C1-53E55923F0CC}"/>
              </a:ext>
            </a:extLst>
          </p:cNvPr>
          <p:cNvSpPr>
            <a:spLocks noRot="1" noChangeArrowheads="1" noTextEdit="1"/>
          </p:cNvSpPr>
          <p:nvPr>
            <p:ph type="sldImg"/>
          </p:nvPr>
        </p:nvSpPr>
        <p:spPr>
          <a:ln/>
        </p:spPr>
      </p:sp>
      <p:sp>
        <p:nvSpPr>
          <p:cNvPr id="254979" name="Rectangle 3">
            <a:extLst>
              <a:ext uri="{FF2B5EF4-FFF2-40B4-BE49-F238E27FC236}">
                <a16:creationId xmlns:a16="http://schemas.microsoft.com/office/drawing/2014/main" id="{DD626896-91C5-1F27-FAF2-BC6FE4CFDACF}"/>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9BDF65B-1FDD-BFD4-0CB8-BCC5E3A03F03}"/>
              </a:ext>
            </a:extLst>
          </p:cNvPr>
          <p:cNvSpPr>
            <a:spLocks noGrp="1" noChangeArrowheads="1"/>
          </p:cNvSpPr>
          <p:nvPr>
            <p:ph type="sldNum" sz="quarter" idx="5"/>
          </p:nvPr>
        </p:nvSpPr>
        <p:spPr>
          <a:ln/>
        </p:spPr>
        <p:txBody>
          <a:bodyPr/>
          <a:lstStyle/>
          <a:p>
            <a:fld id="{23E53495-87CD-4954-8151-FE5214442E6C}" type="slidenum">
              <a:rPr lang="en-US" altLang="en-US"/>
              <a:pPr/>
              <a:t>43</a:t>
            </a:fld>
            <a:endParaRPr lang="en-US" altLang="en-US"/>
          </a:p>
        </p:txBody>
      </p:sp>
      <p:sp>
        <p:nvSpPr>
          <p:cNvPr id="256002" name="Rectangle 2">
            <a:extLst>
              <a:ext uri="{FF2B5EF4-FFF2-40B4-BE49-F238E27FC236}">
                <a16:creationId xmlns:a16="http://schemas.microsoft.com/office/drawing/2014/main" id="{832664EE-F6BB-F509-0608-1F126D231D2B}"/>
              </a:ext>
            </a:extLst>
          </p:cNvPr>
          <p:cNvSpPr>
            <a:spLocks noRot="1" noChangeArrowheads="1" noTextEdit="1"/>
          </p:cNvSpPr>
          <p:nvPr>
            <p:ph type="sldImg"/>
          </p:nvPr>
        </p:nvSpPr>
        <p:spPr>
          <a:ln/>
        </p:spPr>
      </p:sp>
      <p:sp>
        <p:nvSpPr>
          <p:cNvPr id="256003" name="Rectangle 3">
            <a:extLst>
              <a:ext uri="{FF2B5EF4-FFF2-40B4-BE49-F238E27FC236}">
                <a16:creationId xmlns:a16="http://schemas.microsoft.com/office/drawing/2014/main" id="{C423CAF8-8346-B60D-B173-C2CDFC17649F}"/>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2B26774-1116-6973-285F-4E9E4AEA44DE}"/>
              </a:ext>
            </a:extLst>
          </p:cNvPr>
          <p:cNvSpPr>
            <a:spLocks noGrp="1" noChangeArrowheads="1"/>
          </p:cNvSpPr>
          <p:nvPr>
            <p:ph type="sldNum" sz="quarter" idx="5"/>
          </p:nvPr>
        </p:nvSpPr>
        <p:spPr>
          <a:ln/>
        </p:spPr>
        <p:txBody>
          <a:bodyPr/>
          <a:lstStyle/>
          <a:p>
            <a:fld id="{6251DE7F-65AB-48DB-A90C-484DDD87AF09}" type="slidenum">
              <a:rPr lang="en-US" altLang="en-US"/>
              <a:pPr/>
              <a:t>44</a:t>
            </a:fld>
            <a:endParaRPr lang="en-US" altLang="en-US"/>
          </a:p>
        </p:txBody>
      </p:sp>
      <p:sp>
        <p:nvSpPr>
          <p:cNvPr id="257026" name="Rectangle 2">
            <a:extLst>
              <a:ext uri="{FF2B5EF4-FFF2-40B4-BE49-F238E27FC236}">
                <a16:creationId xmlns:a16="http://schemas.microsoft.com/office/drawing/2014/main" id="{A774CD78-D8C0-F9C0-2855-1A474CA3EBD9}"/>
              </a:ext>
            </a:extLst>
          </p:cNvPr>
          <p:cNvSpPr>
            <a:spLocks noRot="1" noChangeArrowheads="1" noTextEdit="1"/>
          </p:cNvSpPr>
          <p:nvPr>
            <p:ph type="sldImg"/>
          </p:nvPr>
        </p:nvSpPr>
        <p:spPr>
          <a:ln/>
        </p:spPr>
      </p:sp>
      <p:sp>
        <p:nvSpPr>
          <p:cNvPr id="257027" name="Rectangle 3">
            <a:extLst>
              <a:ext uri="{FF2B5EF4-FFF2-40B4-BE49-F238E27FC236}">
                <a16:creationId xmlns:a16="http://schemas.microsoft.com/office/drawing/2014/main" id="{801B4E5E-1DE6-8BB2-4016-C11F6DEC76B6}"/>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B86E336-1DC3-4668-09F1-78594AF6BA79}"/>
              </a:ext>
            </a:extLst>
          </p:cNvPr>
          <p:cNvSpPr>
            <a:spLocks noGrp="1" noChangeArrowheads="1"/>
          </p:cNvSpPr>
          <p:nvPr>
            <p:ph type="sldNum" sz="quarter" idx="5"/>
          </p:nvPr>
        </p:nvSpPr>
        <p:spPr>
          <a:ln/>
        </p:spPr>
        <p:txBody>
          <a:bodyPr/>
          <a:lstStyle/>
          <a:p>
            <a:fld id="{9073CEFE-D515-4868-AE5F-804F80FCCF36}" type="slidenum">
              <a:rPr lang="en-US" altLang="en-US"/>
              <a:pPr/>
              <a:t>45</a:t>
            </a:fld>
            <a:endParaRPr lang="en-US" altLang="en-US"/>
          </a:p>
        </p:txBody>
      </p:sp>
      <p:sp>
        <p:nvSpPr>
          <p:cNvPr id="258050" name="Rectangle 2">
            <a:extLst>
              <a:ext uri="{FF2B5EF4-FFF2-40B4-BE49-F238E27FC236}">
                <a16:creationId xmlns:a16="http://schemas.microsoft.com/office/drawing/2014/main" id="{1F65381D-FDC9-6858-3AB8-A24BF57CF826}"/>
              </a:ext>
            </a:extLst>
          </p:cNvPr>
          <p:cNvSpPr>
            <a:spLocks noRot="1" noChangeArrowheads="1" noTextEdit="1"/>
          </p:cNvSpPr>
          <p:nvPr>
            <p:ph type="sldImg"/>
          </p:nvPr>
        </p:nvSpPr>
        <p:spPr>
          <a:ln/>
        </p:spPr>
      </p:sp>
      <p:sp>
        <p:nvSpPr>
          <p:cNvPr id="258051" name="Rectangle 3">
            <a:extLst>
              <a:ext uri="{FF2B5EF4-FFF2-40B4-BE49-F238E27FC236}">
                <a16:creationId xmlns:a16="http://schemas.microsoft.com/office/drawing/2014/main" id="{F0992F78-C320-EAEB-0DC8-9EE293B8F833}"/>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7050C66-83DD-1F3B-2E4F-5AC4B6F0F72A}"/>
              </a:ext>
            </a:extLst>
          </p:cNvPr>
          <p:cNvSpPr>
            <a:spLocks noGrp="1" noChangeArrowheads="1"/>
          </p:cNvSpPr>
          <p:nvPr>
            <p:ph type="sldNum" sz="quarter" idx="5"/>
          </p:nvPr>
        </p:nvSpPr>
        <p:spPr>
          <a:ln/>
        </p:spPr>
        <p:txBody>
          <a:bodyPr/>
          <a:lstStyle/>
          <a:p>
            <a:fld id="{A4191800-0184-48B2-81F3-2DF7AA016228}" type="slidenum">
              <a:rPr lang="en-US" altLang="en-US"/>
              <a:pPr/>
              <a:t>46</a:t>
            </a:fld>
            <a:endParaRPr lang="en-US" altLang="en-US"/>
          </a:p>
        </p:txBody>
      </p:sp>
      <p:sp>
        <p:nvSpPr>
          <p:cNvPr id="259074" name="Rectangle 2">
            <a:extLst>
              <a:ext uri="{FF2B5EF4-FFF2-40B4-BE49-F238E27FC236}">
                <a16:creationId xmlns:a16="http://schemas.microsoft.com/office/drawing/2014/main" id="{448B4311-B358-2290-63C2-5908D55274AC}"/>
              </a:ext>
            </a:extLst>
          </p:cNvPr>
          <p:cNvSpPr>
            <a:spLocks noRot="1" noChangeArrowheads="1" noTextEdit="1"/>
          </p:cNvSpPr>
          <p:nvPr>
            <p:ph type="sldImg"/>
          </p:nvPr>
        </p:nvSpPr>
        <p:spPr>
          <a:ln/>
        </p:spPr>
      </p:sp>
      <p:sp>
        <p:nvSpPr>
          <p:cNvPr id="259075" name="Rectangle 3">
            <a:extLst>
              <a:ext uri="{FF2B5EF4-FFF2-40B4-BE49-F238E27FC236}">
                <a16:creationId xmlns:a16="http://schemas.microsoft.com/office/drawing/2014/main" id="{508659B9-F03A-5F72-4F0C-987C9638C052}"/>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5406440-03B7-C939-8B30-EBAFF9BB5650}"/>
              </a:ext>
            </a:extLst>
          </p:cNvPr>
          <p:cNvSpPr>
            <a:spLocks noGrp="1" noChangeArrowheads="1"/>
          </p:cNvSpPr>
          <p:nvPr>
            <p:ph type="sldNum" sz="quarter" idx="5"/>
          </p:nvPr>
        </p:nvSpPr>
        <p:spPr>
          <a:ln/>
        </p:spPr>
        <p:txBody>
          <a:bodyPr/>
          <a:lstStyle/>
          <a:p>
            <a:fld id="{1EE10C45-87A6-494E-8A49-8323E46E09EA}" type="slidenum">
              <a:rPr lang="en-US" altLang="en-US"/>
              <a:pPr/>
              <a:t>47</a:t>
            </a:fld>
            <a:endParaRPr lang="en-US" altLang="en-US"/>
          </a:p>
        </p:txBody>
      </p:sp>
      <p:sp>
        <p:nvSpPr>
          <p:cNvPr id="260098" name="Rectangle 2">
            <a:extLst>
              <a:ext uri="{FF2B5EF4-FFF2-40B4-BE49-F238E27FC236}">
                <a16:creationId xmlns:a16="http://schemas.microsoft.com/office/drawing/2014/main" id="{CFFFC997-89F1-76DB-D12A-BAFEDB967873}"/>
              </a:ext>
            </a:extLst>
          </p:cNvPr>
          <p:cNvSpPr>
            <a:spLocks noRot="1" noChangeArrowheads="1" noTextEdit="1"/>
          </p:cNvSpPr>
          <p:nvPr>
            <p:ph type="sldImg"/>
          </p:nvPr>
        </p:nvSpPr>
        <p:spPr>
          <a:ln/>
        </p:spPr>
      </p:sp>
      <p:sp>
        <p:nvSpPr>
          <p:cNvPr id="260099" name="Rectangle 3">
            <a:extLst>
              <a:ext uri="{FF2B5EF4-FFF2-40B4-BE49-F238E27FC236}">
                <a16:creationId xmlns:a16="http://schemas.microsoft.com/office/drawing/2014/main" id="{956F3110-BDFF-3653-7710-EE462531C2EF}"/>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A99B9EA-EF26-4DB6-2309-87C41ECEFDFF}"/>
              </a:ext>
            </a:extLst>
          </p:cNvPr>
          <p:cNvSpPr>
            <a:spLocks noGrp="1" noChangeArrowheads="1"/>
          </p:cNvSpPr>
          <p:nvPr>
            <p:ph type="sldNum" sz="quarter" idx="5"/>
          </p:nvPr>
        </p:nvSpPr>
        <p:spPr>
          <a:ln/>
        </p:spPr>
        <p:txBody>
          <a:bodyPr/>
          <a:lstStyle/>
          <a:p>
            <a:fld id="{71518BDE-4549-4AEB-8AC4-31429A2A1AE8}" type="slidenum">
              <a:rPr lang="en-US" altLang="en-US"/>
              <a:pPr/>
              <a:t>48</a:t>
            </a:fld>
            <a:endParaRPr lang="en-US" altLang="en-US"/>
          </a:p>
        </p:txBody>
      </p:sp>
      <p:sp>
        <p:nvSpPr>
          <p:cNvPr id="261122" name="Rectangle 2">
            <a:extLst>
              <a:ext uri="{FF2B5EF4-FFF2-40B4-BE49-F238E27FC236}">
                <a16:creationId xmlns:a16="http://schemas.microsoft.com/office/drawing/2014/main" id="{477FB974-1F90-1347-4984-1B704AD323C8}"/>
              </a:ext>
            </a:extLst>
          </p:cNvPr>
          <p:cNvSpPr>
            <a:spLocks noRot="1" noChangeArrowheads="1" noTextEdit="1"/>
          </p:cNvSpPr>
          <p:nvPr>
            <p:ph type="sldImg"/>
          </p:nvPr>
        </p:nvSpPr>
        <p:spPr>
          <a:ln/>
        </p:spPr>
      </p:sp>
      <p:sp>
        <p:nvSpPr>
          <p:cNvPr id="261123" name="Rectangle 3">
            <a:extLst>
              <a:ext uri="{FF2B5EF4-FFF2-40B4-BE49-F238E27FC236}">
                <a16:creationId xmlns:a16="http://schemas.microsoft.com/office/drawing/2014/main" id="{58476B73-DC8E-586D-2785-5279545A23FB}"/>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2BC5A79-7D4D-E404-838A-BB2AD76204D7}"/>
              </a:ext>
            </a:extLst>
          </p:cNvPr>
          <p:cNvSpPr>
            <a:spLocks noGrp="1" noChangeArrowheads="1"/>
          </p:cNvSpPr>
          <p:nvPr>
            <p:ph type="sldNum" sz="quarter" idx="5"/>
          </p:nvPr>
        </p:nvSpPr>
        <p:spPr>
          <a:ln/>
        </p:spPr>
        <p:txBody>
          <a:bodyPr/>
          <a:lstStyle/>
          <a:p>
            <a:fld id="{7BCE05C7-EF98-40E4-AE8C-3EF6AD66B7CA}" type="slidenum">
              <a:rPr lang="en-US" altLang="en-US"/>
              <a:pPr/>
              <a:t>49</a:t>
            </a:fld>
            <a:endParaRPr lang="en-US" altLang="en-US"/>
          </a:p>
        </p:txBody>
      </p:sp>
      <p:sp>
        <p:nvSpPr>
          <p:cNvPr id="262146" name="Rectangle 2">
            <a:extLst>
              <a:ext uri="{FF2B5EF4-FFF2-40B4-BE49-F238E27FC236}">
                <a16:creationId xmlns:a16="http://schemas.microsoft.com/office/drawing/2014/main" id="{45313483-8A3E-039A-4CF6-A219D758E49B}"/>
              </a:ext>
            </a:extLst>
          </p:cNvPr>
          <p:cNvSpPr>
            <a:spLocks noRot="1" noChangeArrowheads="1" noTextEdit="1"/>
          </p:cNvSpPr>
          <p:nvPr>
            <p:ph type="sldImg"/>
          </p:nvPr>
        </p:nvSpPr>
        <p:spPr>
          <a:ln/>
        </p:spPr>
      </p:sp>
      <p:sp>
        <p:nvSpPr>
          <p:cNvPr id="262147" name="Rectangle 3">
            <a:extLst>
              <a:ext uri="{FF2B5EF4-FFF2-40B4-BE49-F238E27FC236}">
                <a16:creationId xmlns:a16="http://schemas.microsoft.com/office/drawing/2014/main" id="{1282AD3C-E70F-7328-6795-BF9795FAB0EE}"/>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8A710C1-E464-B57F-D7F3-462C10F250E5}"/>
              </a:ext>
            </a:extLst>
          </p:cNvPr>
          <p:cNvSpPr>
            <a:spLocks noGrp="1" noChangeArrowheads="1"/>
          </p:cNvSpPr>
          <p:nvPr>
            <p:ph type="sldNum" sz="quarter" idx="5"/>
          </p:nvPr>
        </p:nvSpPr>
        <p:spPr>
          <a:ln/>
        </p:spPr>
        <p:txBody>
          <a:bodyPr/>
          <a:lstStyle/>
          <a:p>
            <a:fld id="{35A8AB80-7155-4C80-8F4F-DE22412E213F}" type="slidenum">
              <a:rPr lang="en-US" altLang="en-US"/>
              <a:pPr/>
              <a:t>5</a:t>
            </a:fld>
            <a:endParaRPr lang="en-US" altLang="en-US"/>
          </a:p>
        </p:txBody>
      </p:sp>
      <p:sp>
        <p:nvSpPr>
          <p:cNvPr id="217090" name="Rectangle 2">
            <a:extLst>
              <a:ext uri="{FF2B5EF4-FFF2-40B4-BE49-F238E27FC236}">
                <a16:creationId xmlns:a16="http://schemas.microsoft.com/office/drawing/2014/main" id="{BFA24284-FFEF-E63C-97E2-36C2FD90A46C}"/>
              </a:ext>
            </a:extLst>
          </p:cNvPr>
          <p:cNvSpPr>
            <a:spLocks noRot="1" noChangeArrowheads="1" noTextEdit="1"/>
          </p:cNvSpPr>
          <p:nvPr>
            <p:ph type="sldImg"/>
          </p:nvPr>
        </p:nvSpPr>
        <p:spPr>
          <a:ln/>
        </p:spPr>
      </p:sp>
      <p:sp>
        <p:nvSpPr>
          <p:cNvPr id="217091" name="Rectangle 3">
            <a:extLst>
              <a:ext uri="{FF2B5EF4-FFF2-40B4-BE49-F238E27FC236}">
                <a16:creationId xmlns:a16="http://schemas.microsoft.com/office/drawing/2014/main" id="{F222B1AD-A3C0-23C2-39EA-DA9FBE4D94D1}"/>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D5F66E5-ABE8-4FE9-A28D-5FB43A1CD21A}"/>
              </a:ext>
            </a:extLst>
          </p:cNvPr>
          <p:cNvSpPr>
            <a:spLocks noGrp="1" noChangeArrowheads="1"/>
          </p:cNvSpPr>
          <p:nvPr>
            <p:ph type="sldNum" sz="quarter" idx="5"/>
          </p:nvPr>
        </p:nvSpPr>
        <p:spPr>
          <a:ln/>
        </p:spPr>
        <p:txBody>
          <a:bodyPr/>
          <a:lstStyle/>
          <a:p>
            <a:fld id="{BE83FE81-5DCF-4FCF-A044-9A8432BC7B1F}" type="slidenum">
              <a:rPr lang="en-US" altLang="en-US"/>
              <a:pPr/>
              <a:t>50</a:t>
            </a:fld>
            <a:endParaRPr lang="en-US" altLang="en-US"/>
          </a:p>
        </p:txBody>
      </p:sp>
      <p:sp>
        <p:nvSpPr>
          <p:cNvPr id="263170" name="Rectangle 2">
            <a:extLst>
              <a:ext uri="{FF2B5EF4-FFF2-40B4-BE49-F238E27FC236}">
                <a16:creationId xmlns:a16="http://schemas.microsoft.com/office/drawing/2014/main" id="{7374C220-FABC-10D2-BBFF-D38CFC0F3E3B}"/>
              </a:ext>
            </a:extLst>
          </p:cNvPr>
          <p:cNvSpPr>
            <a:spLocks noRot="1" noChangeArrowheads="1" noTextEdit="1"/>
          </p:cNvSpPr>
          <p:nvPr>
            <p:ph type="sldImg"/>
          </p:nvPr>
        </p:nvSpPr>
        <p:spPr>
          <a:ln/>
        </p:spPr>
      </p:sp>
      <p:sp>
        <p:nvSpPr>
          <p:cNvPr id="263171" name="Rectangle 3">
            <a:extLst>
              <a:ext uri="{FF2B5EF4-FFF2-40B4-BE49-F238E27FC236}">
                <a16:creationId xmlns:a16="http://schemas.microsoft.com/office/drawing/2014/main" id="{213D6AD5-C134-A47B-34EA-016712230EDE}"/>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B0B0DDF-BCC3-3207-BEF4-0650B073EED0}"/>
              </a:ext>
            </a:extLst>
          </p:cNvPr>
          <p:cNvSpPr>
            <a:spLocks noGrp="1" noChangeArrowheads="1"/>
          </p:cNvSpPr>
          <p:nvPr>
            <p:ph type="sldNum" sz="quarter" idx="5"/>
          </p:nvPr>
        </p:nvSpPr>
        <p:spPr>
          <a:ln/>
        </p:spPr>
        <p:txBody>
          <a:bodyPr/>
          <a:lstStyle/>
          <a:p>
            <a:fld id="{932CB833-6894-41B6-B60E-D754D9CEC80D}" type="slidenum">
              <a:rPr lang="en-US" altLang="en-US"/>
              <a:pPr/>
              <a:t>51</a:t>
            </a:fld>
            <a:endParaRPr lang="en-US" altLang="en-US"/>
          </a:p>
        </p:txBody>
      </p:sp>
      <p:sp>
        <p:nvSpPr>
          <p:cNvPr id="264194" name="Rectangle 2">
            <a:extLst>
              <a:ext uri="{FF2B5EF4-FFF2-40B4-BE49-F238E27FC236}">
                <a16:creationId xmlns:a16="http://schemas.microsoft.com/office/drawing/2014/main" id="{62BE8A60-3612-33D3-078C-3BF39A701AA2}"/>
              </a:ext>
            </a:extLst>
          </p:cNvPr>
          <p:cNvSpPr>
            <a:spLocks noRot="1" noChangeArrowheads="1" noTextEdit="1"/>
          </p:cNvSpPr>
          <p:nvPr>
            <p:ph type="sldImg"/>
          </p:nvPr>
        </p:nvSpPr>
        <p:spPr>
          <a:ln/>
        </p:spPr>
      </p:sp>
      <p:sp>
        <p:nvSpPr>
          <p:cNvPr id="264195" name="Rectangle 3">
            <a:extLst>
              <a:ext uri="{FF2B5EF4-FFF2-40B4-BE49-F238E27FC236}">
                <a16:creationId xmlns:a16="http://schemas.microsoft.com/office/drawing/2014/main" id="{C9B7143E-0572-85BC-D348-E1DE2BB45438}"/>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AE2B1B8-605F-D24D-093C-5EB09FCE4559}"/>
              </a:ext>
            </a:extLst>
          </p:cNvPr>
          <p:cNvSpPr>
            <a:spLocks noGrp="1" noChangeArrowheads="1"/>
          </p:cNvSpPr>
          <p:nvPr>
            <p:ph type="sldNum" sz="quarter" idx="5"/>
          </p:nvPr>
        </p:nvSpPr>
        <p:spPr>
          <a:ln/>
        </p:spPr>
        <p:txBody>
          <a:bodyPr/>
          <a:lstStyle/>
          <a:p>
            <a:fld id="{35EC88EA-FB70-4B8A-8FE0-0DB5731D379E}" type="slidenum">
              <a:rPr lang="en-US" altLang="en-US"/>
              <a:pPr/>
              <a:t>52</a:t>
            </a:fld>
            <a:endParaRPr lang="en-US" altLang="en-US"/>
          </a:p>
        </p:txBody>
      </p:sp>
      <p:sp>
        <p:nvSpPr>
          <p:cNvPr id="265218" name="Rectangle 2">
            <a:extLst>
              <a:ext uri="{FF2B5EF4-FFF2-40B4-BE49-F238E27FC236}">
                <a16:creationId xmlns:a16="http://schemas.microsoft.com/office/drawing/2014/main" id="{279AAF5A-6F70-DC98-A900-43FB38B77C4F}"/>
              </a:ext>
            </a:extLst>
          </p:cNvPr>
          <p:cNvSpPr>
            <a:spLocks noRot="1" noChangeArrowheads="1" noTextEdit="1"/>
          </p:cNvSpPr>
          <p:nvPr>
            <p:ph type="sldImg"/>
          </p:nvPr>
        </p:nvSpPr>
        <p:spPr>
          <a:ln/>
        </p:spPr>
      </p:sp>
      <p:sp>
        <p:nvSpPr>
          <p:cNvPr id="265219" name="Rectangle 3">
            <a:extLst>
              <a:ext uri="{FF2B5EF4-FFF2-40B4-BE49-F238E27FC236}">
                <a16:creationId xmlns:a16="http://schemas.microsoft.com/office/drawing/2014/main" id="{5A611880-BE65-611A-942C-BF13B53747F8}"/>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1F6D74A-920F-3880-186B-1386A74BD953}"/>
              </a:ext>
            </a:extLst>
          </p:cNvPr>
          <p:cNvSpPr>
            <a:spLocks noGrp="1" noChangeArrowheads="1"/>
          </p:cNvSpPr>
          <p:nvPr>
            <p:ph type="sldNum" sz="quarter" idx="5"/>
          </p:nvPr>
        </p:nvSpPr>
        <p:spPr>
          <a:ln/>
        </p:spPr>
        <p:txBody>
          <a:bodyPr/>
          <a:lstStyle/>
          <a:p>
            <a:fld id="{43DE3749-ECC3-4C46-966F-FD978CEF554C}" type="slidenum">
              <a:rPr lang="en-US" altLang="en-US"/>
              <a:pPr/>
              <a:t>53</a:t>
            </a:fld>
            <a:endParaRPr lang="en-US" altLang="en-US"/>
          </a:p>
        </p:txBody>
      </p:sp>
      <p:sp>
        <p:nvSpPr>
          <p:cNvPr id="266242" name="Rectangle 2">
            <a:extLst>
              <a:ext uri="{FF2B5EF4-FFF2-40B4-BE49-F238E27FC236}">
                <a16:creationId xmlns:a16="http://schemas.microsoft.com/office/drawing/2014/main" id="{9BB57E4F-C548-52AA-7F93-12F01038998C}"/>
              </a:ext>
            </a:extLst>
          </p:cNvPr>
          <p:cNvSpPr>
            <a:spLocks noRot="1" noChangeArrowheads="1" noTextEdit="1"/>
          </p:cNvSpPr>
          <p:nvPr>
            <p:ph type="sldImg"/>
          </p:nvPr>
        </p:nvSpPr>
        <p:spPr>
          <a:ln/>
        </p:spPr>
      </p:sp>
      <p:sp>
        <p:nvSpPr>
          <p:cNvPr id="266243" name="Rectangle 3">
            <a:extLst>
              <a:ext uri="{FF2B5EF4-FFF2-40B4-BE49-F238E27FC236}">
                <a16:creationId xmlns:a16="http://schemas.microsoft.com/office/drawing/2014/main" id="{48BC26AB-F8E2-AA7D-896F-7D043F180152}"/>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D7C48EC-0494-2609-E066-C507429E23D1}"/>
              </a:ext>
            </a:extLst>
          </p:cNvPr>
          <p:cNvSpPr>
            <a:spLocks noGrp="1" noChangeArrowheads="1"/>
          </p:cNvSpPr>
          <p:nvPr>
            <p:ph type="sldNum" sz="quarter" idx="5"/>
          </p:nvPr>
        </p:nvSpPr>
        <p:spPr>
          <a:ln/>
        </p:spPr>
        <p:txBody>
          <a:bodyPr/>
          <a:lstStyle/>
          <a:p>
            <a:fld id="{7FAA39E3-A350-4A63-9415-A3D1B80698F1}" type="slidenum">
              <a:rPr lang="en-US" altLang="en-US"/>
              <a:pPr/>
              <a:t>54</a:t>
            </a:fld>
            <a:endParaRPr lang="en-US" altLang="en-US"/>
          </a:p>
        </p:txBody>
      </p:sp>
      <p:sp>
        <p:nvSpPr>
          <p:cNvPr id="267266" name="Rectangle 2">
            <a:extLst>
              <a:ext uri="{FF2B5EF4-FFF2-40B4-BE49-F238E27FC236}">
                <a16:creationId xmlns:a16="http://schemas.microsoft.com/office/drawing/2014/main" id="{EA4C2831-1CF8-9F6C-28EC-9EBBD9BF708B}"/>
              </a:ext>
            </a:extLst>
          </p:cNvPr>
          <p:cNvSpPr>
            <a:spLocks noRot="1" noChangeArrowheads="1" noTextEdit="1"/>
          </p:cNvSpPr>
          <p:nvPr>
            <p:ph type="sldImg"/>
          </p:nvPr>
        </p:nvSpPr>
        <p:spPr>
          <a:ln/>
        </p:spPr>
      </p:sp>
      <p:sp>
        <p:nvSpPr>
          <p:cNvPr id="267267" name="Rectangle 3">
            <a:extLst>
              <a:ext uri="{FF2B5EF4-FFF2-40B4-BE49-F238E27FC236}">
                <a16:creationId xmlns:a16="http://schemas.microsoft.com/office/drawing/2014/main" id="{988E2481-D88C-6D50-0C3F-65D060C29919}"/>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F6FE7E9-39D5-26A9-871D-6FD798D182F3}"/>
              </a:ext>
            </a:extLst>
          </p:cNvPr>
          <p:cNvSpPr>
            <a:spLocks noGrp="1" noChangeArrowheads="1"/>
          </p:cNvSpPr>
          <p:nvPr>
            <p:ph type="sldNum" sz="quarter" idx="5"/>
          </p:nvPr>
        </p:nvSpPr>
        <p:spPr>
          <a:ln/>
        </p:spPr>
        <p:txBody>
          <a:bodyPr/>
          <a:lstStyle/>
          <a:p>
            <a:fld id="{2084E165-F8E1-436F-9217-5F48E25FD3CF}" type="slidenum">
              <a:rPr lang="en-US" altLang="en-US"/>
              <a:pPr/>
              <a:t>55</a:t>
            </a:fld>
            <a:endParaRPr lang="en-US" altLang="en-US"/>
          </a:p>
        </p:txBody>
      </p:sp>
      <p:sp>
        <p:nvSpPr>
          <p:cNvPr id="268290" name="Rectangle 2">
            <a:extLst>
              <a:ext uri="{FF2B5EF4-FFF2-40B4-BE49-F238E27FC236}">
                <a16:creationId xmlns:a16="http://schemas.microsoft.com/office/drawing/2014/main" id="{0CAB27C8-A1F4-5A5F-84BD-5CD32A71C8D0}"/>
              </a:ext>
            </a:extLst>
          </p:cNvPr>
          <p:cNvSpPr>
            <a:spLocks noRot="1" noChangeArrowheads="1" noTextEdit="1"/>
          </p:cNvSpPr>
          <p:nvPr>
            <p:ph type="sldImg"/>
          </p:nvPr>
        </p:nvSpPr>
        <p:spPr>
          <a:ln/>
        </p:spPr>
      </p:sp>
      <p:sp>
        <p:nvSpPr>
          <p:cNvPr id="268291" name="Rectangle 3">
            <a:extLst>
              <a:ext uri="{FF2B5EF4-FFF2-40B4-BE49-F238E27FC236}">
                <a16:creationId xmlns:a16="http://schemas.microsoft.com/office/drawing/2014/main" id="{CCF23041-9E62-15D3-E670-845ABF0AC847}"/>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76FF470-4423-F3DD-CD6B-E28FEAF8D65C}"/>
              </a:ext>
            </a:extLst>
          </p:cNvPr>
          <p:cNvSpPr>
            <a:spLocks noGrp="1" noChangeArrowheads="1"/>
          </p:cNvSpPr>
          <p:nvPr>
            <p:ph type="sldNum" sz="quarter" idx="5"/>
          </p:nvPr>
        </p:nvSpPr>
        <p:spPr>
          <a:ln/>
        </p:spPr>
        <p:txBody>
          <a:bodyPr/>
          <a:lstStyle/>
          <a:p>
            <a:fld id="{E8E2CDE0-4416-4FF1-B107-83C75E314236}" type="slidenum">
              <a:rPr lang="en-US" altLang="en-US"/>
              <a:pPr/>
              <a:t>56</a:t>
            </a:fld>
            <a:endParaRPr lang="en-US" altLang="en-US"/>
          </a:p>
        </p:txBody>
      </p:sp>
      <p:sp>
        <p:nvSpPr>
          <p:cNvPr id="269314" name="Rectangle 2">
            <a:extLst>
              <a:ext uri="{FF2B5EF4-FFF2-40B4-BE49-F238E27FC236}">
                <a16:creationId xmlns:a16="http://schemas.microsoft.com/office/drawing/2014/main" id="{3B9E2AFA-CF89-B2BA-5532-C6152D06F74E}"/>
              </a:ext>
            </a:extLst>
          </p:cNvPr>
          <p:cNvSpPr>
            <a:spLocks noRot="1" noChangeArrowheads="1" noTextEdit="1"/>
          </p:cNvSpPr>
          <p:nvPr>
            <p:ph type="sldImg"/>
          </p:nvPr>
        </p:nvSpPr>
        <p:spPr>
          <a:ln/>
        </p:spPr>
      </p:sp>
      <p:sp>
        <p:nvSpPr>
          <p:cNvPr id="269315" name="Rectangle 3">
            <a:extLst>
              <a:ext uri="{FF2B5EF4-FFF2-40B4-BE49-F238E27FC236}">
                <a16:creationId xmlns:a16="http://schemas.microsoft.com/office/drawing/2014/main" id="{CD4965B7-06FD-5428-A16B-3E372E7258EB}"/>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723AD41-B964-C08F-2ED4-D22AD611A937}"/>
              </a:ext>
            </a:extLst>
          </p:cNvPr>
          <p:cNvSpPr>
            <a:spLocks noGrp="1" noChangeArrowheads="1"/>
          </p:cNvSpPr>
          <p:nvPr>
            <p:ph type="sldNum" sz="quarter" idx="5"/>
          </p:nvPr>
        </p:nvSpPr>
        <p:spPr>
          <a:ln/>
        </p:spPr>
        <p:txBody>
          <a:bodyPr/>
          <a:lstStyle/>
          <a:p>
            <a:fld id="{54B20962-C61B-43AC-B656-9ABAC3991C20}" type="slidenum">
              <a:rPr lang="en-US" altLang="en-US"/>
              <a:pPr/>
              <a:t>57</a:t>
            </a:fld>
            <a:endParaRPr lang="en-US" altLang="en-US"/>
          </a:p>
        </p:txBody>
      </p:sp>
      <p:sp>
        <p:nvSpPr>
          <p:cNvPr id="270338" name="Rectangle 2">
            <a:extLst>
              <a:ext uri="{FF2B5EF4-FFF2-40B4-BE49-F238E27FC236}">
                <a16:creationId xmlns:a16="http://schemas.microsoft.com/office/drawing/2014/main" id="{4CC513D0-BFD6-3D3A-6B8F-28C250BE53CB}"/>
              </a:ext>
            </a:extLst>
          </p:cNvPr>
          <p:cNvSpPr>
            <a:spLocks noRot="1" noChangeArrowheads="1" noTextEdit="1"/>
          </p:cNvSpPr>
          <p:nvPr>
            <p:ph type="sldImg"/>
          </p:nvPr>
        </p:nvSpPr>
        <p:spPr>
          <a:ln/>
        </p:spPr>
      </p:sp>
      <p:sp>
        <p:nvSpPr>
          <p:cNvPr id="270339" name="Rectangle 3">
            <a:extLst>
              <a:ext uri="{FF2B5EF4-FFF2-40B4-BE49-F238E27FC236}">
                <a16:creationId xmlns:a16="http://schemas.microsoft.com/office/drawing/2014/main" id="{2589AAF6-D85B-A36B-805D-3EDE8A0914C8}"/>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49A8FA9-DA68-944A-5D60-442754C019E9}"/>
              </a:ext>
            </a:extLst>
          </p:cNvPr>
          <p:cNvSpPr>
            <a:spLocks noGrp="1" noChangeArrowheads="1"/>
          </p:cNvSpPr>
          <p:nvPr>
            <p:ph type="sldNum" sz="quarter" idx="5"/>
          </p:nvPr>
        </p:nvSpPr>
        <p:spPr>
          <a:ln/>
        </p:spPr>
        <p:txBody>
          <a:bodyPr/>
          <a:lstStyle/>
          <a:p>
            <a:fld id="{90A8ED20-50C5-41A5-92B5-87D649C3CAFB}" type="slidenum">
              <a:rPr lang="en-US" altLang="en-US"/>
              <a:pPr/>
              <a:t>58</a:t>
            </a:fld>
            <a:endParaRPr lang="en-US" altLang="en-US"/>
          </a:p>
        </p:txBody>
      </p:sp>
      <p:sp>
        <p:nvSpPr>
          <p:cNvPr id="271362" name="Rectangle 2">
            <a:extLst>
              <a:ext uri="{FF2B5EF4-FFF2-40B4-BE49-F238E27FC236}">
                <a16:creationId xmlns:a16="http://schemas.microsoft.com/office/drawing/2014/main" id="{D2AC47E0-96ED-1F06-7E96-D020522773B0}"/>
              </a:ext>
            </a:extLst>
          </p:cNvPr>
          <p:cNvSpPr>
            <a:spLocks noRot="1" noChangeArrowheads="1" noTextEdit="1"/>
          </p:cNvSpPr>
          <p:nvPr>
            <p:ph type="sldImg"/>
          </p:nvPr>
        </p:nvSpPr>
        <p:spPr>
          <a:ln/>
        </p:spPr>
      </p:sp>
      <p:sp>
        <p:nvSpPr>
          <p:cNvPr id="271363" name="Rectangle 3">
            <a:extLst>
              <a:ext uri="{FF2B5EF4-FFF2-40B4-BE49-F238E27FC236}">
                <a16:creationId xmlns:a16="http://schemas.microsoft.com/office/drawing/2014/main" id="{C70DFBD4-8D8C-FC3F-D7D1-99E1BA857A8E}"/>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A2A105E-8504-191D-124A-4EF6282F6169}"/>
              </a:ext>
            </a:extLst>
          </p:cNvPr>
          <p:cNvSpPr>
            <a:spLocks noGrp="1" noChangeArrowheads="1"/>
          </p:cNvSpPr>
          <p:nvPr>
            <p:ph type="sldNum" sz="quarter" idx="5"/>
          </p:nvPr>
        </p:nvSpPr>
        <p:spPr>
          <a:ln/>
        </p:spPr>
        <p:txBody>
          <a:bodyPr/>
          <a:lstStyle/>
          <a:p>
            <a:fld id="{465F4CFA-A9DA-4130-8AD4-2A65FF838AB8}" type="slidenum">
              <a:rPr lang="en-US" altLang="en-US"/>
              <a:pPr/>
              <a:t>59</a:t>
            </a:fld>
            <a:endParaRPr lang="en-US" altLang="en-US"/>
          </a:p>
        </p:txBody>
      </p:sp>
      <p:sp>
        <p:nvSpPr>
          <p:cNvPr id="272386" name="Rectangle 2">
            <a:extLst>
              <a:ext uri="{FF2B5EF4-FFF2-40B4-BE49-F238E27FC236}">
                <a16:creationId xmlns:a16="http://schemas.microsoft.com/office/drawing/2014/main" id="{011E1C5E-DAB1-1C7E-FA51-8C08EF53ECC9}"/>
              </a:ext>
            </a:extLst>
          </p:cNvPr>
          <p:cNvSpPr>
            <a:spLocks noRot="1" noChangeArrowheads="1" noTextEdit="1"/>
          </p:cNvSpPr>
          <p:nvPr>
            <p:ph type="sldImg"/>
          </p:nvPr>
        </p:nvSpPr>
        <p:spPr>
          <a:ln/>
        </p:spPr>
      </p:sp>
      <p:sp>
        <p:nvSpPr>
          <p:cNvPr id="272387" name="Rectangle 3">
            <a:extLst>
              <a:ext uri="{FF2B5EF4-FFF2-40B4-BE49-F238E27FC236}">
                <a16:creationId xmlns:a16="http://schemas.microsoft.com/office/drawing/2014/main" id="{CF569D8A-BA13-DD69-5004-ACAFDADA01C8}"/>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6641074-742A-6EE5-3CAE-5C23AD11B229}"/>
              </a:ext>
            </a:extLst>
          </p:cNvPr>
          <p:cNvSpPr>
            <a:spLocks noGrp="1" noChangeArrowheads="1"/>
          </p:cNvSpPr>
          <p:nvPr>
            <p:ph type="sldNum" sz="quarter" idx="5"/>
          </p:nvPr>
        </p:nvSpPr>
        <p:spPr>
          <a:ln/>
        </p:spPr>
        <p:txBody>
          <a:bodyPr/>
          <a:lstStyle/>
          <a:p>
            <a:fld id="{897A46F6-E665-496C-BDE6-1CE21CB8DEC5}" type="slidenum">
              <a:rPr lang="en-US" altLang="en-US"/>
              <a:pPr/>
              <a:t>6</a:t>
            </a:fld>
            <a:endParaRPr lang="en-US" altLang="en-US"/>
          </a:p>
        </p:txBody>
      </p:sp>
      <p:sp>
        <p:nvSpPr>
          <p:cNvPr id="218114" name="Rectangle 2">
            <a:extLst>
              <a:ext uri="{FF2B5EF4-FFF2-40B4-BE49-F238E27FC236}">
                <a16:creationId xmlns:a16="http://schemas.microsoft.com/office/drawing/2014/main" id="{C630FB23-4399-88F1-7E78-8DC0229FD71F}"/>
              </a:ext>
            </a:extLst>
          </p:cNvPr>
          <p:cNvSpPr>
            <a:spLocks noRot="1" noChangeArrowheads="1" noTextEdit="1"/>
          </p:cNvSpPr>
          <p:nvPr>
            <p:ph type="sldImg"/>
          </p:nvPr>
        </p:nvSpPr>
        <p:spPr>
          <a:ln/>
        </p:spPr>
      </p:sp>
      <p:sp>
        <p:nvSpPr>
          <p:cNvPr id="218115" name="Rectangle 3">
            <a:extLst>
              <a:ext uri="{FF2B5EF4-FFF2-40B4-BE49-F238E27FC236}">
                <a16:creationId xmlns:a16="http://schemas.microsoft.com/office/drawing/2014/main" id="{0ECDBE84-A070-AB04-59C0-1B96BD739069}"/>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47B6D03-C794-E08C-E225-D819D4B8263E}"/>
              </a:ext>
            </a:extLst>
          </p:cNvPr>
          <p:cNvSpPr>
            <a:spLocks noGrp="1" noChangeArrowheads="1"/>
          </p:cNvSpPr>
          <p:nvPr>
            <p:ph type="sldNum" sz="quarter" idx="5"/>
          </p:nvPr>
        </p:nvSpPr>
        <p:spPr>
          <a:ln/>
        </p:spPr>
        <p:txBody>
          <a:bodyPr/>
          <a:lstStyle/>
          <a:p>
            <a:fld id="{B0CEA4B9-1A0B-4B3A-B9F4-3C682DC10022}" type="slidenum">
              <a:rPr lang="en-US" altLang="en-US"/>
              <a:pPr/>
              <a:t>60</a:t>
            </a:fld>
            <a:endParaRPr lang="en-US" altLang="en-US"/>
          </a:p>
        </p:txBody>
      </p:sp>
      <p:sp>
        <p:nvSpPr>
          <p:cNvPr id="273410" name="Rectangle 2">
            <a:extLst>
              <a:ext uri="{FF2B5EF4-FFF2-40B4-BE49-F238E27FC236}">
                <a16:creationId xmlns:a16="http://schemas.microsoft.com/office/drawing/2014/main" id="{BE5A701C-3F45-8388-B971-E492A4F0E6E4}"/>
              </a:ext>
            </a:extLst>
          </p:cNvPr>
          <p:cNvSpPr>
            <a:spLocks noRot="1" noChangeArrowheads="1" noTextEdit="1"/>
          </p:cNvSpPr>
          <p:nvPr>
            <p:ph type="sldImg"/>
          </p:nvPr>
        </p:nvSpPr>
        <p:spPr>
          <a:ln/>
        </p:spPr>
      </p:sp>
      <p:sp>
        <p:nvSpPr>
          <p:cNvPr id="273411" name="Rectangle 3">
            <a:extLst>
              <a:ext uri="{FF2B5EF4-FFF2-40B4-BE49-F238E27FC236}">
                <a16:creationId xmlns:a16="http://schemas.microsoft.com/office/drawing/2014/main" id="{66E3D16A-269A-01A6-3264-0F009E4BD9B3}"/>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746B78B-F556-5C77-DFB6-EE87BCE8658D}"/>
              </a:ext>
            </a:extLst>
          </p:cNvPr>
          <p:cNvSpPr>
            <a:spLocks noGrp="1" noChangeArrowheads="1"/>
          </p:cNvSpPr>
          <p:nvPr>
            <p:ph type="sldNum" sz="quarter" idx="5"/>
          </p:nvPr>
        </p:nvSpPr>
        <p:spPr>
          <a:ln/>
        </p:spPr>
        <p:txBody>
          <a:bodyPr/>
          <a:lstStyle/>
          <a:p>
            <a:fld id="{7D436770-5349-4CEE-B088-8B1E5A5E2F0E}" type="slidenum">
              <a:rPr lang="en-US" altLang="en-US"/>
              <a:pPr/>
              <a:t>61</a:t>
            </a:fld>
            <a:endParaRPr lang="en-US" altLang="en-US"/>
          </a:p>
        </p:txBody>
      </p:sp>
      <p:sp>
        <p:nvSpPr>
          <p:cNvPr id="274434" name="Rectangle 2">
            <a:extLst>
              <a:ext uri="{FF2B5EF4-FFF2-40B4-BE49-F238E27FC236}">
                <a16:creationId xmlns:a16="http://schemas.microsoft.com/office/drawing/2014/main" id="{32E522C8-7A55-5F47-EDCC-00E435C63A03}"/>
              </a:ext>
            </a:extLst>
          </p:cNvPr>
          <p:cNvSpPr>
            <a:spLocks noRot="1" noChangeArrowheads="1" noTextEdit="1"/>
          </p:cNvSpPr>
          <p:nvPr>
            <p:ph type="sldImg"/>
          </p:nvPr>
        </p:nvSpPr>
        <p:spPr>
          <a:ln/>
        </p:spPr>
      </p:sp>
      <p:sp>
        <p:nvSpPr>
          <p:cNvPr id="274435" name="Rectangle 3">
            <a:extLst>
              <a:ext uri="{FF2B5EF4-FFF2-40B4-BE49-F238E27FC236}">
                <a16:creationId xmlns:a16="http://schemas.microsoft.com/office/drawing/2014/main" id="{0B0DDEB7-F83E-FF9B-21C2-39B2C0CF9ECC}"/>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C58B1D4-F1FF-2D61-40F9-DD641F509964}"/>
              </a:ext>
            </a:extLst>
          </p:cNvPr>
          <p:cNvSpPr>
            <a:spLocks noGrp="1" noChangeArrowheads="1"/>
          </p:cNvSpPr>
          <p:nvPr>
            <p:ph type="sldNum" sz="quarter" idx="5"/>
          </p:nvPr>
        </p:nvSpPr>
        <p:spPr>
          <a:ln/>
        </p:spPr>
        <p:txBody>
          <a:bodyPr/>
          <a:lstStyle/>
          <a:p>
            <a:fld id="{9BCC0B2F-A763-4B97-89E8-ED38A008C154}" type="slidenum">
              <a:rPr lang="en-US" altLang="en-US"/>
              <a:pPr/>
              <a:t>62</a:t>
            </a:fld>
            <a:endParaRPr lang="en-US" altLang="en-US"/>
          </a:p>
        </p:txBody>
      </p:sp>
      <p:sp>
        <p:nvSpPr>
          <p:cNvPr id="275458" name="Rectangle 2">
            <a:extLst>
              <a:ext uri="{FF2B5EF4-FFF2-40B4-BE49-F238E27FC236}">
                <a16:creationId xmlns:a16="http://schemas.microsoft.com/office/drawing/2014/main" id="{0037581E-65D9-7E5F-918C-B45F620D0DC4}"/>
              </a:ext>
            </a:extLst>
          </p:cNvPr>
          <p:cNvSpPr>
            <a:spLocks noRot="1" noChangeArrowheads="1" noTextEdit="1"/>
          </p:cNvSpPr>
          <p:nvPr>
            <p:ph type="sldImg"/>
          </p:nvPr>
        </p:nvSpPr>
        <p:spPr>
          <a:ln/>
        </p:spPr>
      </p:sp>
      <p:sp>
        <p:nvSpPr>
          <p:cNvPr id="275459" name="Rectangle 3">
            <a:extLst>
              <a:ext uri="{FF2B5EF4-FFF2-40B4-BE49-F238E27FC236}">
                <a16:creationId xmlns:a16="http://schemas.microsoft.com/office/drawing/2014/main" id="{C5924FCB-B824-43C4-A101-E9A69C302EB2}"/>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F3C101F-01EC-A4AA-85FE-C7BB783480AC}"/>
              </a:ext>
            </a:extLst>
          </p:cNvPr>
          <p:cNvSpPr>
            <a:spLocks noGrp="1" noChangeArrowheads="1"/>
          </p:cNvSpPr>
          <p:nvPr>
            <p:ph type="sldNum" sz="quarter" idx="5"/>
          </p:nvPr>
        </p:nvSpPr>
        <p:spPr>
          <a:ln/>
        </p:spPr>
        <p:txBody>
          <a:bodyPr/>
          <a:lstStyle/>
          <a:p>
            <a:fld id="{60314EE1-926E-46E4-8B59-6AA05963F650}" type="slidenum">
              <a:rPr lang="en-US" altLang="en-US"/>
              <a:pPr/>
              <a:t>63</a:t>
            </a:fld>
            <a:endParaRPr lang="en-US" altLang="en-US"/>
          </a:p>
        </p:txBody>
      </p:sp>
      <p:sp>
        <p:nvSpPr>
          <p:cNvPr id="276482" name="Rectangle 2">
            <a:extLst>
              <a:ext uri="{FF2B5EF4-FFF2-40B4-BE49-F238E27FC236}">
                <a16:creationId xmlns:a16="http://schemas.microsoft.com/office/drawing/2014/main" id="{2D9DBEFB-7774-FE4F-D306-C6F40177DFDC}"/>
              </a:ext>
            </a:extLst>
          </p:cNvPr>
          <p:cNvSpPr>
            <a:spLocks noRot="1" noChangeArrowheads="1" noTextEdit="1"/>
          </p:cNvSpPr>
          <p:nvPr>
            <p:ph type="sldImg"/>
          </p:nvPr>
        </p:nvSpPr>
        <p:spPr>
          <a:ln/>
        </p:spPr>
      </p:sp>
      <p:sp>
        <p:nvSpPr>
          <p:cNvPr id="276483" name="Rectangle 3">
            <a:extLst>
              <a:ext uri="{FF2B5EF4-FFF2-40B4-BE49-F238E27FC236}">
                <a16:creationId xmlns:a16="http://schemas.microsoft.com/office/drawing/2014/main" id="{1B1199C6-A162-48AB-D276-438F8F8D31A3}"/>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A71FC77-F133-C7D8-1990-F641BD9CB1E1}"/>
              </a:ext>
            </a:extLst>
          </p:cNvPr>
          <p:cNvSpPr>
            <a:spLocks noGrp="1" noChangeArrowheads="1"/>
          </p:cNvSpPr>
          <p:nvPr>
            <p:ph type="sldNum" sz="quarter" idx="5"/>
          </p:nvPr>
        </p:nvSpPr>
        <p:spPr>
          <a:ln/>
        </p:spPr>
        <p:txBody>
          <a:bodyPr/>
          <a:lstStyle/>
          <a:p>
            <a:fld id="{CE37C0E8-08EC-4546-877A-4B13E5BC953B}" type="slidenum">
              <a:rPr lang="en-US" altLang="en-US"/>
              <a:pPr/>
              <a:t>64</a:t>
            </a:fld>
            <a:endParaRPr lang="en-US" altLang="en-US"/>
          </a:p>
        </p:txBody>
      </p:sp>
      <p:sp>
        <p:nvSpPr>
          <p:cNvPr id="277506" name="Rectangle 2">
            <a:extLst>
              <a:ext uri="{FF2B5EF4-FFF2-40B4-BE49-F238E27FC236}">
                <a16:creationId xmlns:a16="http://schemas.microsoft.com/office/drawing/2014/main" id="{857D4A9F-4E47-FD11-1D42-E634C6E2FE3F}"/>
              </a:ext>
            </a:extLst>
          </p:cNvPr>
          <p:cNvSpPr>
            <a:spLocks noRot="1" noChangeArrowheads="1" noTextEdit="1"/>
          </p:cNvSpPr>
          <p:nvPr>
            <p:ph type="sldImg"/>
          </p:nvPr>
        </p:nvSpPr>
        <p:spPr>
          <a:ln/>
        </p:spPr>
      </p:sp>
      <p:sp>
        <p:nvSpPr>
          <p:cNvPr id="277507" name="Rectangle 3">
            <a:extLst>
              <a:ext uri="{FF2B5EF4-FFF2-40B4-BE49-F238E27FC236}">
                <a16:creationId xmlns:a16="http://schemas.microsoft.com/office/drawing/2014/main" id="{408F08EA-D5F6-B040-A520-31E42D8F77B5}"/>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F8BA74F-0143-8F2C-5979-56BFC0A3D9B2}"/>
              </a:ext>
            </a:extLst>
          </p:cNvPr>
          <p:cNvSpPr>
            <a:spLocks noGrp="1" noChangeArrowheads="1"/>
          </p:cNvSpPr>
          <p:nvPr>
            <p:ph type="sldNum" sz="quarter" idx="5"/>
          </p:nvPr>
        </p:nvSpPr>
        <p:spPr>
          <a:ln/>
        </p:spPr>
        <p:txBody>
          <a:bodyPr/>
          <a:lstStyle/>
          <a:p>
            <a:fld id="{DE601309-3ABF-469C-9534-A8E6E3CE41CB}" type="slidenum">
              <a:rPr lang="en-US" altLang="en-US"/>
              <a:pPr/>
              <a:t>65</a:t>
            </a:fld>
            <a:endParaRPr lang="en-US" altLang="en-US"/>
          </a:p>
        </p:txBody>
      </p:sp>
      <p:sp>
        <p:nvSpPr>
          <p:cNvPr id="278530" name="Rectangle 2">
            <a:extLst>
              <a:ext uri="{FF2B5EF4-FFF2-40B4-BE49-F238E27FC236}">
                <a16:creationId xmlns:a16="http://schemas.microsoft.com/office/drawing/2014/main" id="{7ABC9A87-4C10-0E92-D9C5-D9BCF58509DC}"/>
              </a:ext>
            </a:extLst>
          </p:cNvPr>
          <p:cNvSpPr>
            <a:spLocks noRot="1" noChangeArrowheads="1" noTextEdit="1"/>
          </p:cNvSpPr>
          <p:nvPr>
            <p:ph type="sldImg"/>
          </p:nvPr>
        </p:nvSpPr>
        <p:spPr>
          <a:ln/>
        </p:spPr>
      </p:sp>
      <p:sp>
        <p:nvSpPr>
          <p:cNvPr id="278531" name="Rectangle 3">
            <a:extLst>
              <a:ext uri="{FF2B5EF4-FFF2-40B4-BE49-F238E27FC236}">
                <a16:creationId xmlns:a16="http://schemas.microsoft.com/office/drawing/2014/main" id="{3293528B-5855-B1FD-EBBE-17DB2DBDEB1C}"/>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C44A658-DF0A-2829-9562-121B14B5E287}"/>
              </a:ext>
            </a:extLst>
          </p:cNvPr>
          <p:cNvSpPr>
            <a:spLocks noGrp="1" noChangeArrowheads="1"/>
          </p:cNvSpPr>
          <p:nvPr>
            <p:ph type="sldNum" sz="quarter" idx="5"/>
          </p:nvPr>
        </p:nvSpPr>
        <p:spPr>
          <a:ln/>
        </p:spPr>
        <p:txBody>
          <a:bodyPr/>
          <a:lstStyle/>
          <a:p>
            <a:fld id="{900949CC-EC58-4AD6-9196-82766D53B8E5}" type="slidenum">
              <a:rPr lang="en-US" altLang="en-US"/>
              <a:pPr/>
              <a:t>66</a:t>
            </a:fld>
            <a:endParaRPr lang="en-US" altLang="en-US"/>
          </a:p>
        </p:txBody>
      </p:sp>
      <p:sp>
        <p:nvSpPr>
          <p:cNvPr id="279554" name="Rectangle 2">
            <a:extLst>
              <a:ext uri="{FF2B5EF4-FFF2-40B4-BE49-F238E27FC236}">
                <a16:creationId xmlns:a16="http://schemas.microsoft.com/office/drawing/2014/main" id="{62DDC3B1-8B10-079D-5CDB-0E1E0FDD4DCE}"/>
              </a:ext>
            </a:extLst>
          </p:cNvPr>
          <p:cNvSpPr>
            <a:spLocks noRot="1" noChangeArrowheads="1" noTextEdit="1"/>
          </p:cNvSpPr>
          <p:nvPr>
            <p:ph type="sldImg"/>
          </p:nvPr>
        </p:nvSpPr>
        <p:spPr>
          <a:ln/>
        </p:spPr>
      </p:sp>
      <p:sp>
        <p:nvSpPr>
          <p:cNvPr id="279555" name="Rectangle 3">
            <a:extLst>
              <a:ext uri="{FF2B5EF4-FFF2-40B4-BE49-F238E27FC236}">
                <a16:creationId xmlns:a16="http://schemas.microsoft.com/office/drawing/2014/main" id="{F8C30AEE-A9D2-F52A-3072-04B185FC33FC}"/>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2ABB0D0-89AE-5B79-4745-116FD289A11A}"/>
              </a:ext>
            </a:extLst>
          </p:cNvPr>
          <p:cNvSpPr>
            <a:spLocks noGrp="1" noChangeArrowheads="1"/>
          </p:cNvSpPr>
          <p:nvPr>
            <p:ph type="sldNum" sz="quarter" idx="5"/>
          </p:nvPr>
        </p:nvSpPr>
        <p:spPr>
          <a:ln/>
        </p:spPr>
        <p:txBody>
          <a:bodyPr/>
          <a:lstStyle/>
          <a:p>
            <a:fld id="{263DB0E5-D8DF-4EAE-9456-D3D892BC028A}" type="slidenum">
              <a:rPr lang="en-US" altLang="en-US"/>
              <a:pPr/>
              <a:t>67</a:t>
            </a:fld>
            <a:endParaRPr lang="en-US" altLang="en-US"/>
          </a:p>
        </p:txBody>
      </p:sp>
      <p:sp>
        <p:nvSpPr>
          <p:cNvPr id="280578" name="Rectangle 2">
            <a:extLst>
              <a:ext uri="{FF2B5EF4-FFF2-40B4-BE49-F238E27FC236}">
                <a16:creationId xmlns:a16="http://schemas.microsoft.com/office/drawing/2014/main" id="{48E776F7-49EE-D87D-9695-0560AF0273B6}"/>
              </a:ext>
            </a:extLst>
          </p:cNvPr>
          <p:cNvSpPr>
            <a:spLocks noRot="1" noChangeArrowheads="1" noTextEdit="1"/>
          </p:cNvSpPr>
          <p:nvPr>
            <p:ph type="sldImg"/>
          </p:nvPr>
        </p:nvSpPr>
        <p:spPr>
          <a:ln/>
        </p:spPr>
      </p:sp>
      <p:sp>
        <p:nvSpPr>
          <p:cNvPr id="280579" name="Rectangle 3">
            <a:extLst>
              <a:ext uri="{FF2B5EF4-FFF2-40B4-BE49-F238E27FC236}">
                <a16:creationId xmlns:a16="http://schemas.microsoft.com/office/drawing/2014/main" id="{7084E175-8FFB-010B-C9AF-F55149D475CC}"/>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D8622D9-9D37-D4DA-B292-7BE4E75D7A75}"/>
              </a:ext>
            </a:extLst>
          </p:cNvPr>
          <p:cNvSpPr>
            <a:spLocks noGrp="1" noChangeArrowheads="1"/>
          </p:cNvSpPr>
          <p:nvPr>
            <p:ph type="sldNum" sz="quarter" idx="5"/>
          </p:nvPr>
        </p:nvSpPr>
        <p:spPr>
          <a:ln/>
        </p:spPr>
        <p:txBody>
          <a:bodyPr/>
          <a:lstStyle/>
          <a:p>
            <a:fld id="{A448C66F-AA8C-468C-A539-42CA6274C9CC}" type="slidenum">
              <a:rPr lang="en-US" altLang="en-US"/>
              <a:pPr/>
              <a:t>68</a:t>
            </a:fld>
            <a:endParaRPr lang="en-US" altLang="en-US"/>
          </a:p>
        </p:txBody>
      </p:sp>
      <p:sp>
        <p:nvSpPr>
          <p:cNvPr id="281602" name="Rectangle 2">
            <a:extLst>
              <a:ext uri="{FF2B5EF4-FFF2-40B4-BE49-F238E27FC236}">
                <a16:creationId xmlns:a16="http://schemas.microsoft.com/office/drawing/2014/main" id="{393D0BAA-70C6-E254-4CB6-19C85CE96AD5}"/>
              </a:ext>
            </a:extLst>
          </p:cNvPr>
          <p:cNvSpPr>
            <a:spLocks noRot="1" noChangeArrowheads="1" noTextEdit="1"/>
          </p:cNvSpPr>
          <p:nvPr>
            <p:ph type="sldImg"/>
          </p:nvPr>
        </p:nvSpPr>
        <p:spPr>
          <a:ln/>
        </p:spPr>
      </p:sp>
      <p:sp>
        <p:nvSpPr>
          <p:cNvPr id="281603" name="Rectangle 3">
            <a:extLst>
              <a:ext uri="{FF2B5EF4-FFF2-40B4-BE49-F238E27FC236}">
                <a16:creationId xmlns:a16="http://schemas.microsoft.com/office/drawing/2014/main" id="{A6214FEF-2D82-30A2-331C-1C6F0FF8F751}"/>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ABA68DE-5B5C-35B8-CC8E-347610317B2C}"/>
              </a:ext>
            </a:extLst>
          </p:cNvPr>
          <p:cNvSpPr>
            <a:spLocks noGrp="1" noChangeArrowheads="1"/>
          </p:cNvSpPr>
          <p:nvPr>
            <p:ph type="sldNum" sz="quarter" idx="5"/>
          </p:nvPr>
        </p:nvSpPr>
        <p:spPr>
          <a:ln/>
        </p:spPr>
        <p:txBody>
          <a:bodyPr/>
          <a:lstStyle/>
          <a:p>
            <a:fld id="{C4E8FF7A-84A9-4C95-9087-0BFABC2391D7}" type="slidenum">
              <a:rPr lang="en-US" altLang="en-US"/>
              <a:pPr/>
              <a:t>69</a:t>
            </a:fld>
            <a:endParaRPr lang="en-US" altLang="en-US"/>
          </a:p>
        </p:txBody>
      </p:sp>
      <p:sp>
        <p:nvSpPr>
          <p:cNvPr id="282626" name="Rectangle 2">
            <a:extLst>
              <a:ext uri="{FF2B5EF4-FFF2-40B4-BE49-F238E27FC236}">
                <a16:creationId xmlns:a16="http://schemas.microsoft.com/office/drawing/2014/main" id="{FAD5BBED-38CD-E6E8-E16B-95D83C41ED5D}"/>
              </a:ext>
            </a:extLst>
          </p:cNvPr>
          <p:cNvSpPr>
            <a:spLocks noRot="1" noChangeArrowheads="1" noTextEdit="1"/>
          </p:cNvSpPr>
          <p:nvPr>
            <p:ph type="sldImg"/>
          </p:nvPr>
        </p:nvSpPr>
        <p:spPr>
          <a:ln/>
        </p:spPr>
      </p:sp>
      <p:sp>
        <p:nvSpPr>
          <p:cNvPr id="282627" name="Rectangle 3">
            <a:extLst>
              <a:ext uri="{FF2B5EF4-FFF2-40B4-BE49-F238E27FC236}">
                <a16:creationId xmlns:a16="http://schemas.microsoft.com/office/drawing/2014/main" id="{1AEFF950-003B-E7ED-DA1D-C2F37BEB80E8}"/>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3DAF411-B322-0E66-8CB4-D97EFBBAAC4C}"/>
              </a:ext>
            </a:extLst>
          </p:cNvPr>
          <p:cNvSpPr>
            <a:spLocks noGrp="1" noChangeArrowheads="1"/>
          </p:cNvSpPr>
          <p:nvPr>
            <p:ph type="sldNum" sz="quarter" idx="5"/>
          </p:nvPr>
        </p:nvSpPr>
        <p:spPr>
          <a:ln/>
        </p:spPr>
        <p:txBody>
          <a:bodyPr/>
          <a:lstStyle/>
          <a:p>
            <a:fld id="{FEAABC33-8422-49A6-BFEE-7B0A3C7E7DF6}" type="slidenum">
              <a:rPr lang="en-US" altLang="en-US"/>
              <a:pPr/>
              <a:t>7</a:t>
            </a:fld>
            <a:endParaRPr lang="en-US" altLang="en-US"/>
          </a:p>
        </p:txBody>
      </p:sp>
      <p:sp>
        <p:nvSpPr>
          <p:cNvPr id="219138" name="Rectangle 2">
            <a:extLst>
              <a:ext uri="{FF2B5EF4-FFF2-40B4-BE49-F238E27FC236}">
                <a16:creationId xmlns:a16="http://schemas.microsoft.com/office/drawing/2014/main" id="{68DA94BE-786C-45FE-63F7-600450338D54}"/>
              </a:ext>
            </a:extLst>
          </p:cNvPr>
          <p:cNvSpPr>
            <a:spLocks noRot="1" noChangeArrowheads="1" noTextEdit="1"/>
          </p:cNvSpPr>
          <p:nvPr>
            <p:ph type="sldImg"/>
          </p:nvPr>
        </p:nvSpPr>
        <p:spPr>
          <a:ln/>
        </p:spPr>
      </p:sp>
      <p:sp>
        <p:nvSpPr>
          <p:cNvPr id="219139" name="Rectangle 3">
            <a:extLst>
              <a:ext uri="{FF2B5EF4-FFF2-40B4-BE49-F238E27FC236}">
                <a16:creationId xmlns:a16="http://schemas.microsoft.com/office/drawing/2014/main" id="{5001E4A3-F894-882F-8BA1-2616E22643F4}"/>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0509B5C-AF06-276E-7CF0-A3365A868894}"/>
              </a:ext>
            </a:extLst>
          </p:cNvPr>
          <p:cNvSpPr>
            <a:spLocks noGrp="1" noChangeArrowheads="1"/>
          </p:cNvSpPr>
          <p:nvPr>
            <p:ph type="sldNum" sz="quarter" idx="5"/>
          </p:nvPr>
        </p:nvSpPr>
        <p:spPr>
          <a:ln/>
        </p:spPr>
        <p:txBody>
          <a:bodyPr/>
          <a:lstStyle/>
          <a:p>
            <a:fld id="{A056E174-B0C8-4549-AA85-25F1F6FB53C1}" type="slidenum">
              <a:rPr lang="en-US" altLang="en-US"/>
              <a:pPr/>
              <a:t>70</a:t>
            </a:fld>
            <a:endParaRPr lang="en-US" altLang="en-US"/>
          </a:p>
        </p:txBody>
      </p:sp>
      <p:sp>
        <p:nvSpPr>
          <p:cNvPr id="283650" name="Rectangle 2">
            <a:extLst>
              <a:ext uri="{FF2B5EF4-FFF2-40B4-BE49-F238E27FC236}">
                <a16:creationId xmlns:a16="http://schemas.microsoft.com/office/drawing/2014/main" id="{AEEBDBF6-7EFE-04F2-4363-21F3B8E1FAFA}"/>
              </a:ext>
            </a:extLst>
          </p:cNvPr>
          <p:cNvSpPr>
            <a:spLocks noRot="1" noChangeArrowheads="1" noTextEdit="1"/>
          </p:cNvSpPr>
          <p:nvPr>
            <p:ph type="sldImg"/>
          </p:nvPr>
        </p:nvSpPr>
        <p:spPr>
          <a:ln/>
        </p:spPr>
      </p:sp>
      <p:sp>
        <p:nvSpPr>
          <p:cNvPr id="283651" name="Rectangle 3">
            <a:extLst>
              <a:ext uri="{FF2B5EF4-FFF2-40B4-BE49-F238E27FC236}">
                <a16:creationId xmlns:a16="http://schemas.microsoft.com/office/drawing/2014/main" id="{4AAE7B6A-D6E7-6182-07F4-3BB8DD1BAF35}"/>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91D621C-BA8F-48B7-BB26-3FDD56205468}"/>
              </a:ext>
            </a:extLst>
          </p:cNvPr>
          <p:cNvSpPr>
            <a:spLocks noGrp="1" noChangeArrowheads="1"/>
          </p:cNvSpPr>
          <p:nvPr>
            <p:ph type="sldNum" sz="quarter" idx="5"/>
          </p:nvPr>
        </p:nvSpPr>
        <p:spPr>
          <a:ln/>
        </p:spPr>
        <p:txBody>
          <a:bodyPr/>
          <a:lstStyle/>
          <a:p>
            <a:fld id="{D3878918-38FD-449F-B0DC-0D5F077C773A}" type="slidenum">
              <a:rPr lang="en-US" altLang="en-US"/>
              <a:pPr/>
              <a:t>71</a:t>
            </a:fld>
            <a:endParaRPr lang="en-US" altLang="en-US"/>
          </a:p>
        </p:txBody>
      </p:sp>
      <p:sp>
        <p:nvSpPr>
          <p:cNvPr id="284674" name="Rectangle 2">
            <a:extLst>
              <a:ext uri="{FF2B5EF4-FFF2-40B4-BE49-F238E27FC236}">
                <a16:creationId xmlns:a16="http://schemas.microsoft.com/office/drawing/2014/main" id="{C452B722-C64D-B743-01EE-181164A74331}"/>
              </a:ext>
            </a:extLst>
          </p:cNvPr>
          <p:cNvSpPr>
            <a:spLocks noRot="1" noChangeArrowheads="1" noTextEdit="1"/>
          </p:cNvSpPr>
          <p:nvPr>
            <p:ph type="sldImg"/>
          </p:nvPr>
        </p:nvSpPr>
        <p:spPr>
          <a:ln/>
        </p:spPr>
      </p:sp>
      <p:sp>
        <p:nvSpPr>
          <p:cNvPr id="284675" name="Rectangle 3">
            <a:extLst>
              <a:ext uri="{FF2B5EF4-FFF2-40B4-BE49-F238E27FC236}">
                <a16:creationId xmlns:a16="http://schemas.microsoft.com/office/drawing/2014/main" id="{4670513E-829F-2FFD-E49E-DB6A24020A2B}"/>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50758A1-56D9-63E1-70E4-97686836E891}"/>
              </a:ext>
            </a:extLst>
          </p:cNvPr>
          <p:cNvSpPr>
            <a:spLocks noGrp="1" noChangeArrowheads="1"/>
          </p:cNvSpPr>
          <p:nvPr>
            <p:ph type="sldNum" sz="quarter" idx="5"/>
          </p:nvPr>
        </p:nvSpPr>
        <p:spPr>
          <a:ln/>
        </p:spPr>
        <p:txBody>
          <a:bodyPr/>
          <a:lstStyle/>
          <a:p>
            <a:fld id="{13B8B35F-4F7B-4C0E-A897-5FE01B1856E2}" type="slidenum">
              <a:rPr lang="en-US" altLang="en-US"/>
              <a:pPr/>
              <a:t>72</a:t>
            </a:fld>
            <a:endParaRPr lang="en-US" altLang="en-US"/>
          </a:p>
        </p:txBody>
      </p:sp>
      <p:sp>
        <p:nvSpPr>
          <p:cNvPr id="285698" name="Rectangle 2">
            <a:extLst>
              <a:ext uri="{FF2B5EF4-FFF2-40B4-BE49-F238E27FC236}">
                <a16:creationId xmlns:a16="http://schemas.microsoft.com/office/drawing/2014/main" id="{D1A538E7-6EA3-7B76-A992-4FA8CE92B7EB}"/>
              </a:ext>
            </a:extLst>
          </p:cNvPr>
          <p:cNvSpPr>
            <a:spLocks noRot="1" noChangeArrowheads="1" noTextEdit="1"/>
          </p:cNvSpPr>
          <p:nvPr>
            <p:ph type="sldImg"/>
          </p:nvPr>
        </p:nvSpPr>
        <p:spPr>
          <a:ln/>
        </p:spPr>
      </p:sp>
      <p:sp>
        <p:nvSpPr>
          <p:cNvPr id="285699" name="Rectangle 3">
            <a:extLst>
              <a:ext uri="{FF2B5EF4-FFF2-40B4-BE49-F238E27FC236}">
                <a16:creationId xmlns:a16="http://schemas.microsoft.com/office/drawing/2014/main" id="{93388666-C63A-6658-58F3-D99C75FD57EB}"/>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C8C70AA-07F0-356F-ED1A-601D9A7DF0D1}"/>
              </a:ext>
            </a:extLst>
          </p:cNvPr>
          <p:cNvSpPr>
            <a:spLocks noGrp="1" noChangeArrowheads="1"/>
          </p:cNvSpPr>
          <p:nvPr>
            <p:ph type="sldNum" sz="quarter" idx="5"/>
          </p:nvPr>
        </p:nvSpPr>
        <p:spPr>
          <a:ln/>
        </p:spPr>
        <p:txBody>
          <a:bodyPr/>
          <a:lstStyle/>
          <a:p>
            <a:fld id="{9505746F-68E2-46F1-80A7-60D35C5E22AE}" type="slidenum">
              <a:rPr lang="en-US" altLang="en-US"/>
              <a:pPr/>
              <a:t>73</a:t>
            </a:fld>
            <a:endParaRPr lang="en-US" altLang="en-US"/>
          </a:p>
        </p:txBody>
      </p:sp>
      <p:sp>
        <p:nvSpPr>
          <p:cNvPr id="286722" name="Rectangle 2">
            <a:extLst>
              <a:ext uri="{FF2B5EF4-FFF2-40B4-BE49-F238E27FC236}">
                <a16:creationId xmlns:a16="http://schemas.microsoft.com/office/drawing/2014/main" id="{4381F45F-6C2B-4EF3-AD22-55FCEF72DC91}"/>
              </a:ext>
            </a:extLst>
          </p:cNvPr>
          <p:cNvSpPr>
            <a:spLocks noRot="1" noChangeArrowheads="1" noTextEdit="1"/>
          </p:cNvSpPr>
          <p:nvPr>
            <p:ph type="sldImg"/>
          </p:nvPr>
        </p:nvSpPr>
        <p:spPr>
          <a:ln/>
        </p:spPr>
      </p:sp>
      <p:sp>
        <p:nvSpPr>
          <p:cNvPr id="286723" name="Rectangle 3">
            <a:extLst>
              <a:ext uri="{FF2B5EF4-FFF2-40B4-BE49-F238E27FC236}">
                <a16:creationId xmlns:a16="http://schemas.microsoft.com/office/drawing/2014/main" id="{6DFD2E12-BF4E-A74E-782F-0B5D0C279B0C}"/>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97819AF-754F-7EA9-0C82-EAB5559208DF}"/>
              </a:ext>
            </a:extLst>
          </p:cNvPr>
          <p:cNvSpPr>
            <a:spLocks noGrp="1" noChangeArrowheads="1"/>
          </p:cNvSpPr>
          <p:nvPr>
            <p:ph type="sldNum" sz="quarter" idx="5"/>
          </p:nvPr>
        </p:nvSpPr>
        <p:spPr>
          <a:ln/>
        </p:spPr>
        <p:txBody>
          <a:bodyPr/>
          <a:lstStyle/>
          <a:p>
            <a:fld id="{C511D245-DCAE-4B8A-8A73-DD576A642D04}" type="slidenum">
              <a:rPr lang="en-US" altLang="en-US"/>
              <a:pPr/>
              <a:t>74</a:t>
            </a:fld>
            <a:endParaRPr lang="en-US" altLang="en-US"/>
          </a:p>
        </p:txBody>
      </p:sp>
      <p:sp>
        <p:nvSpPr>
          <p:cNvPr id="287746" name="Rectangle 2">
            <a:extLst>
              <a:ext uri="{FF2B5EF4-FFF2-40B4-BE49-F238E27FC236}">
                <a16:creationId xmlns:a16="http://schemas.microsoft.com/office/drawing/2014/main" id="{378A9458-F979-C82A-33EC-49DB07A03058}"/>
              </a:ext>
            </a:extLst>
          </p:cNvPr>
          <p:cNvSpPr>
            <a:spLocks noRot="1" noChangeArrowheads="1" noTextEdit="1"/>
          </p:cNvSpPr>
          <p:nvPr>
            <p:ph type="sldImg"/>
          </p:nvPr>
        </p:nvSpPr>
        <p:spPr>
          <a:ln/>
        </p:spPr>
      </p:sp>
      <p:sp>
        <p:nvSpPr>
          <p:cNvPr id="287747" name="Rectangle 3">
            <a:extLst>
              <a:ext uri="{FF2B5EF4-FFF2-40B4-BE49-F238E27FC236}">
                <a16:creationId xmlns:a16="http://schemas.microsoft.com/office/drawing/2014/main" id="{DBC438F9-3DEB-6AB9-20B2-F770DD654971}"/>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F0EE224-DC60-1F61-1FF5-D52E3ECAAFB2}"/>
              </a:ext>
            </a:extLst>
          </p:cNvPr>
          <p:cNvSpPr>
            <a:spLocks noGrp="1" noChangeArrowheads="1"/>
          </p:cNvSpPr>
          <p:nvPr>
            <p:ph type="sldNum" sz="quarter" idx="5"/>
          </p:nvPr>
        </p:nvSpPr>
        <p:spPr>
          <a:ln/>
        </p:spPr>
        <p:txBody>
          <a:bodyPr/>
          <a:lstStyle/>
          <a:p>
            <a:fld id="{1502BDE3-D889-42F5-AF28-5480E0713AC1}" type="slidenum">
              <a:rPr lang="en-US" altLang="en-US"/>
              <a:pPr/>
              <a:t>75</a:t>
            </a:fld>
            <a:endParaRPr lang="en-US" altLang="en-US"/>
          </a:p>
        </p:txBody>
      </p:sp>
      <p:sp>
        <p:nvSpPr>
          <p:cNvPr id="288770" name="Rectangle 2">
            <a:extLst>
              <a:ext uri="{FF2B5EF4-FFF2-40B4-BE49-F238E27FC236}">
                <a16:creationId xmlns:a16="http://schemas.microsoft.com/office/drawing/2014/main" id="{04338E4F-0BD0-B50E-C65F-C37B6C8B0983}"/>
              </a:ext>
            </a:extLst>
          </p:cNvPr>
          <p:cNvSpPr>
            <a:spLocks noRot="1" noChangeArrowheads="1" noTextEdit="1"/>
          </p:cNvSpPr>
          <p:nvPr>
            <p:ph type="sldImg"/>
          </p:nvPr>
        </p:nvSpPr>
        <p:spPr>
          <a:ln/>
        </p:spPr>
      </p:sp>
      <p:sp>
        <p:nvSpPr>
          <p:cNvPr id="288771" name="Rectangle 3">
            <a:extLst>
              <a:ext uri="{FF2B5EF4-FFF2-40B4-BE49-F238E27FC236}">
                <a16:creationId xmlns:a16="http://schemas.microsoft.com/office/drawing/2014/main" id="{5CE22953-EBC6-5627-ABB5-B58978D05E5A}"/>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EFBE2FD-C104-98D0-F4FA-45105E03A384}"/>
              </a:ext>
            </a:extLst>
          </p:cNvPr>
          <p:cNvSpPr>
            <a:spLocks noGrp="1" noChangeArrowheads="1"/>
          </p:cNvSpPr>
          <p:nvPr>
            <p:ph type="sldNum" sz="quarter" idx="5"/>
          </p:nvPr>
        </p:nvSpPr>
        <p:spPr>
          <a:ln/>
        </p:spPr>
        <p:txBody>
          <a:bodyPr/>
          <a:lstStyle/>
          <a:p>
            <a:fld id="{17776CCB-92C5-4768-8A4C-4835569C5B3C}" type="slidenum">
              <a:rPr lang="en-US" altLang="en-US"/>
              <a:pPr/>
              <a:t>76</a:t>
            </a:fld>
            <a:endParaRPr lang="en-US" altLang="en-US"/>
          </a:p>
        </p:txBody>
      </p:sp>
      <p:sp>
        <p:nvSpPr>
          <p:cNvPr id="289794" name="Rectangle 2">
            <a:extLst>
              <a:ext uri="{FF2B5EF4-FFF2-40B4-BE49-F238E27FC236}">
                <a16:creationId xmlns:a16="http://schemas.microsoft.com/office/drawing/2014/main" id="{75AE703C-12E1-B4A7-DD79-7C4C0043D07E}"/>
              </a:ext>
            </a:extLst>
          </p:cNvPr>
          <p:cNvSpPr>
            <a:spLocks noRot="1" noChangeArrowheads="1" noTextEdit="1"/>
          </p:cNvSpPr>
          <p:nvPr>
            <p:ph type="sldImg"/>
          </p:nvPr>
        </p:nvSpPr>
        <p:spPr>
          <a:ln/>
        </p:spPr>
      </p:sp>
      <p:sp>
        <p:nvSpPr>
          <p:cNvPr id="289795" name="Rectangle 3">
            <a:extLst>
              <a:ext uri="{FF2B5EF4-FFF2-40B4-BE49-F238E27FC236}">
                <a16:creationId xmlns:a16="http://schemas.microsoft.com/office/drawing/2014/main" id="{FB9191E5-B4EC-E329-61CD-E33F8343EBE7}"/>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F3987C8-287F-43B5-B3E9-D2B3979DB160}"/>
              </a:ext>
            </a:extLst>
          </p:cNvPr>
          <p:cNvSpPr>
            <a:spLocks noGrp="1" noChangeArrowheads="1"/>
          </p:cNvSpPr>
          <p:nvPr>
            <p:ph type="sldNum" sz="quarter" idx="5"/>
          </p:nvPr>
        </p:nvSpPr>
        <p:spPr>
          <a:ln/>
        </p:spPr>
        <p:txBody>
          <a:bodyPr/>
          <a:lstStyle/>
          <a:p>
            <a:fld id="{9443920C-9E86-41BD-85EB-3E4DEDB5E070}" type="slidenum">
              <a:rPr lang="en-US" altLang="en-US"/>
              <a:pPr/>
              <a:t>77</a:t>
            </a:fld>
            <a:endParaRPr lang="en-US" altLang="en-US"/>
          </a:p>
        </p:txBody>
      </p:sp>
      <p:sp>
        <p:nvSpPr>
          <p:cNvPr id="290818" name="Rectangle 2">
            <a:extLst>
              <a:ext uri="{FF2B5EF4-FFF2-40B4-BE49-F238E27FC236}">
                <a16:creationId xmlns:a16="http://schemas.microsoft.com/office/drawing/2014/main" id="{6D0E3201-415F-7E77-06DB-2D19885D23C7}"/>
              </a:ext>
            </a:extLst>
          </p:cNvPr>
          <p:cNvSpPr>
            <a:spLocks noRot="1" noChangeArrowheads="1" noTextEdit="1"/>
          </p:cNvSpPr>
          <p:nvPr>
            <p:ph type="sldImg"/>
          </p:nvPr>
        </p:nvSpPr>
        <p:spPr>
          <a:ln/>
        </p:spPr>
      </p:sp>
      <p:sp>
        <p:nvSpPr>
          <p:cNvPr id="290819" name="Rectangle 3">
            <a:extLst>
              <a:ext uri="{FF2B5EF4-FFF2-40B4-BE49-F238E27FC236}">
                <a16:creationId xmlns:a16="http://schemas.microsoft.com/office/drawing/2014/main" id="{F97BFA6C-0A98-1487-7D08-E7D805E24DC7}"/>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8435DAD-2F1A-A961-024A-4DDF5FB73FED}"/>
              </a:ext>
            </a:extLst>
          </p:cNvPr>
          <p:cNvSpPr>
            <a:spLocks noGrp="1" noChangeArrowheads="1"/>
          </p:cNvSpPr>
          <p:nvPr>
            <p:ph type="sldNum" sz="quarter" idx="5"/>
          </p:nvPr>
        </p:nvSpPr>
        <p:spPr>
          <a:ln/>
        </p:spPr>
        <p:txBody>
          <a:bodyPr/>
          <a:lstStyle/>
          <a:p>
            <a:fld id="{BCF47CA5-D226-4107-9894-DA10E6D063F1}" type="slidenum">
              <a:rPr lang="en-US" altLang="en-US"/>
              <a:pPr/>
              <a:t>78</a:t>
            </a:fld>
            <a:endParaRPr lang="en-US" altLang="en-US"/>
          </a:p>
        </p:txBody>
      </p:sp>
      <p:sp>
        <p:nvSpPr>
          <p:cNvPr id="291842" name="Rectangle 2">
            <a:extLst>
              <a:ext uri="{FF2B5EF4-FFF2-40B4-BE49-F238E27FC236}">
                <a16:creationId xmlns:a16="http://schemas.microsoft.com/office/drawing/2014/main" id="{A90C0CC1-055F-1C6B-E00E-6E4706C32CD2}"/>
              </a:ext>
            </a:extLst>
          </p:cNvPr>
          <p:cNvSpPr>
            <a:spLocks noRot="1" noChangeArrowheads="1" noTextEdit="1"/>
          </p:cNvSpPr>
          <p:nvPr>
            <p:ph type="sldImg"/>
          </p:nvPr>
        </p:nvSpPr>
        <p:spPr>
          <a:ln/>
        </p:spPr>
      </p:sp>
      <p:sp>
        <p:nvSpPr>
          <p:cNvPr id="291843" name="Rectangle 3">
            <a:extLst>
              <a:ext uri="{FF2B5EF4-FFF2-40B4-BE49-F238E27FC236}">
                <a16:creationId xmlns:a16="http://schemas.microsoft.com/office/drawing/2014/main" id="{077C0ABE-7D8C-157C-D007-0C22AD3CB451}"/>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FF529DA-6B1E-6096-E3C6-B76001DAAA0C}"/>
              </a:ext>
            </a:extLst>
          </p:cNvPr>
          <p:cNvSpPr>
            <a:spLocks noGrp="1" noChangeArrowheads="1"/>
          </p:cNvSpPr>
          <p:nvPr>
            <p:ph type="sldNum" sz="quarter" idx="5"/>
          </p:nvPr>
        </p:nvSpPr>
        <p:spPr>
          <a:ln/>
        </p:spPr>
        <p:txBody>
          <a:bodyPr/>
          <a:lstStyle/>
          <a:p>
            <a:fld id="{143C05DF-F3C5-4F57-AFD5-3E4B3D6785E9}" type="slidenum">
              <a:rPr lang="en-US" altLang="en-US"/>
              <a:pPr/>
              <a:t>79</a:t>
            </a:fld>
            <a:endParaRPr lang="en-US" altLang="en-US"/>
          </a:p>
        </p:txBody>
      </p:sp>
      <p:sp>
        <p:nvSpPr>
          <p:cNvPr id="292866" name="Rectangle 2">
            <a:extLst>
              <a:ext uri="{FF2B5EF4-FFF2-40B4-BE49-F238E27FC236}">
                <a16:creationId xmlns:a16="http://schemas.microsoft.com/office/drawing/2014/main" id="{54338E8C-CAF8-4126-9DD1-BD5CBA64AEA0}"/>
              </a:ext>
            </a:extLst>
          </p:cNvPr>
          <p:cNvSpPr>
            <a:spLocks noRot="1" noChangeArrowheads="1" noTextEdit="1"/>
          </p:cNvSpPr>
          <p:nvPr>
            <p:ph type="sldImg"/>
          </p:nvPr>
        </p:nvSpPr>
        <p:spPr>
          <a:ln/>
        </p:spPr>
      </p:sp>
      <p:sp>
        <p:nvSpPr>
          <p:cNvPr id="292867" name="Rectangle 3">
            <a:extLst>
              <a:ext uri="{FF2B5EF4-FFF2-40B4-BE49-F238E27FC236}">
                <a16:creationId xmlns:a16="http://schemas.microsoft.com/office/drawing/2014/main" id="{7825F636-0C9C-A6D0-FFB7-513BA2B81E81}"/>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74E115C-BEC7-A5F8-4927-9ED36EF829C5}"/>
              </a:ext>
            </a:extLst>
          </p:cNvPr>
          <p:cNvSpPr>
            <a:spLocks noGrp="1" noChangeArrowheads="1"/>
          </p:cNvSpPr>
          <p:nvPr>
            <p:ph type="sldNum" sz="quarter" idx="5"/>
          </p:nvPr>
        </p:nvSpPr>
        <p:spPr>
          <a:ln/>
        </p:spPr>
        <p:txBody>
          <a:bodyPr/>
          <a:lstStyle/>
          <a:p>
            <a:fld id="{73654A28-4CE6-4E2F-A429-7EEADF738017}" type="slidenum">
              <a:rPr lang="en-US" altLang="en-US"/>
              <a:pPr/>
              <a:t>8</a:t>
            </a:fld>
            <a:endParaRPr lang="en-US" altLang="en-US"/>
          </a:p>
        </p:txBody>
      </p:sp>
      <p:sp>
        <p:nvSpPr>
          <p:cNvPr id="220162" name="Rectangle 2">
            <a:extLst>
              <a:ext uri="{FF2B5EF4-FFF2-40B4-BE49-F238E27FC236}">
                <a16:creationId xmlns:a16="http://schemas.microsoft.com/office/drawing/2014/main" id="{59E19B5A-923A-03BA-ED95-4CA635A62307}"/>
              </a:ext>
            </a:extLst>
          </p:cNvPr>
          <p:cNvSpPr>
            <a:spLocks noRot="1" noChangeArrowheads="1" noTextEdit="1"/>
          </p:cNvSpPr>
          <p:nvPr>
            <p:ph type="sldImg"/>
          </p:nvPr>
        </p:nvSpPr>
        <p:spPr>
          <a:ln/>
        </p:spPr>
      </p:sp>
      <p:sp>
        <p:nvSpPr>
          <p:cNvPr id="220163" name="Rectangle 3">
            <a:extLst>
              <a:ext uri="{FF2B5EF4-FFF2-40B4-BE49-F238E27FC236}">
                <a16:creationId xmlns:a16="http://schemas.microsoft.com/office/drawing/2014/main" id="{083367A3-0AC2-4D24-BAD2-8BC8FEFB2A85}"/>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555D940-2094-B6A0-BAAB-7B9A97BFF6D5}"/>
              </a:ext>
            </a:extLst>
          </p:cNvPr>
          <p:cNvSpPr>
            <a:spLocks noGrp="1" noChangeArrowheads="1"/>
          </p:cNvSpPr>
          <p:nvPr>
            <p:ph type="sldNum" sz="quarter" idx="5"/>
          </p:nvPr>
        </p:nvSpPr>
        <p:spPr>
          <a:ln/>
        </p:spPr>
        <p:txBody>
          <a:bodyPr/>
          <a:lstStyle/>
          <a:p>
            <a:fld id="{3B88152A-A3D9-4353-B9A8-50A2F6629072}" type="slidenum">
              <a:rPr lang="en-US" altLang="en-US"/>
              <a:pPr/>
              <a:t>80</a:t>
            </a:fld>
            <a:endParaRPr lang="en-US" altLang="en-US"/>
          </a:p>
        </p:txBody>
      </p:sp>
      <p:sp>
        <p:nvSpPr>
          <p:cNvPr id="293890" name="Rectangle 2">
            <a:extLst>
              <a:ext uri="{FF2B5EF4-FFF2-40B4-BE49-F238E27FC236}">
                <a16:creationId xmlns:a16="http://schemas.microsoft.com/office/drawing/2014/main" id="{1A309644-4EFA-3C44-A6BD-9D720790FAE2}"/>
              </a:ext>
            </a:extLst>
          </p:cNvPr>
          <p:cNvSpPr>
            <a:spLocks noRot="1" noChangeArrowheads="1" noTextEdit="1"/>
          </p:cNvSpPr>
          <p:nvPr>
            <p:ph type="sldImg"/>
          </p:nvPr>
        </p:nvSpPr>
        <p:spPr>
          <a:ln/>
        </p:spPr>
      </p:sp>
      <p:sp>
        <p:nvSpPr>
          <p:cNvPr id="293891" name="Rectangle 3">
            <a:extLst>
              <a:ext uri="{FF2B5EF4-FFF2-40B4-BE49-F238E27FC236}">
                <a16:creationId xmlns:a16="http://schemas.microsoft.com/office/drawing/2014/main" id="{4032A148-9B84-3910-5BB7-F6C1124260C3}"/>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68CAD82-8B33-C3C9-2A1E-CA1FC1F882FA}"/>
              </a:ext>
            </a:extLst>
          </p:cNvPr>
          <p:cNvSpPr>
            <a:spLocks noGrp="1" noChangeArrowheads="1"/>
          </p:cNvSpPr>
          <p:nvPr>
            <p:ph type="sldNum" sz="quarter" idx="5"/>
          </p:nvPr>
        </p:nvSpPr>
        <p:spPr>
          <a:ln/>
        </p:spPr>
        <p:txBody>
          <a:bodyPr/>
          <a:lstStyle/>
          <a:p>
            <a:fld id="{AB875456-C11C-42AD-9A4F-B417B0183277}" type="slidenum">
              <a:rPr lang="en-US" altLang="en-US"/>
              <a:pPr/>
              <a:t>81</a:t>
            </a:fld>
            <a:endParaRPr lang="en-US" altLang="en-US"/>
          </a:p>
        </p:txBody>
      </p:sp>
      <p:sp>
        <p:nvSpPr>
          <p:cNvPr id="294914" name="Rectangle 2">
            <a:extLst>
              <a:ext uri="{FF2B5EF4-FFF2-40B4-BE49-F238E27FC236}">
                <a16:creationId xmlns:a16="http://schemas.microsoft.com/office/drawing/2014/main" id="{A47D6AF2-39B0-C23E-0483-42C5131FBC38}"/>
              </a:ext>
            </a:extLst>
          </p:cNvPr>
          <p:cNvSpPr>
            <a:spLocks noRot="1" noChangeArrowheads="1" noTextEdit="1"/>
          </p:cNvSpPr>
          <p:nvPr>
            <p:ph type="sldImg"/>
          </p:nvPr>
        </p:nvSpPr>
        <p:spPr>
          <a:ln/>
        </p:spPr>
      </p:sp>
      <p:sp>
        <p:nvSpPr>
          <p:cNvPr id="294915" name="Rectangle 3">
            <a:extLst>
              <a:ext uri="{FF2B5EF4-FFF2-40B4-BE49-F238E27FC236}">
                <a16:creationId xmlns:a16="http://schemas.microsoft.com/office/drawing/2014/main" id="{1D62CA03-ED73-E216-3BD7-FDACD7CF2E49}"/>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26027A9-BBF0-FE77-BCB7-220AA2280065}"/>
              </a:ext>
            </a:extLst>
          </p:cNvPr>
          <p:cNvSpPr>
            <a:spLocks noGrp="1" noChangeArrowheads="1"/>
          </p:cNvSpPr>
          <p:nvPr>
            <p:ph type="sldNum" sz="quarter" idx="5"/>
          </p:nvPr>
        </p:nvSpPr>
        <p:spPr>
          <a:ln/>
        </p:spPr>
        <p:txBody>
          <a:bodyPr/>
          <a:lstStyle/>
          <a:p>
            <a:fld id="{95E1238F-9007-4402-9368-8427EB4BC885}" type="slidenum">
              <a:rPr lang="en-US" altLang="en-US"/>
              <a:pPr/>
              <a:t>82</a:t>
            </a:fld>
            <a:endParaRPr lang="en-US" altLang="en-US"/>
          </a:p>
        </p:txBody>
      </p:sp>
      <p:sp>
        <p:nvSpPr>
          <p:cNvPr id="295938" name="Rectangle 2">
            <a:extLst>
              <a:ext uri="{FF2B5EF4-FFF2-40B4-BE49-F238E27FC236}">
                <a16:creationId xmlns:a16="http://schemas.microsoft.com/office/drawing/2014/main" id="{5490AFD3-90D1-EC54-D2F6-B65DC348BC6C}"/>
              </a:ext>
            </a:extLst>
          </p:cNvPr>
          <p:cNvSpPr>
            <a:spLocks noRot="1" noChangeArrowheads="1" noTextEdit="1"/>
          </p:cNvSpPr>
          <p:nvPr>
            <p:ph type="sldImg"/>
          </p:nvPr>
        </p:nvSpPr>
        <p:spPr>
          <a:ln/>
        </p:spPr>
      </p:sp>
      <p:sp>
        <p:nvSpPr>
          <p:cNvPr id="295939" name="Rectangle 3">
            <a:extLst>
              <a:ext uri="{FF2B5EF4-FFF2-40B4-BE49-F238E27FC236}">
                <a16:creationId xmlns:a16="http://schemas.microsoft.com/office/drawing/2014/main" id="{F205236A-46EF-FC2E-C07A-A607F5E1ACEE}"/>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81F860A-6D5B-69A1-B062-2F011B3D22C3}"/>
              </a:ext>
            </a:extLst>
          </p:cNvPr>
          <p:cNvSpPr>
            <a:spLocks noGrp="1" noChangeArrowheads="1"/>
          </p:cNvSpPr>
          <p:nvPr>
            <p:ph type="sldNum" sz="quarter" idx="5"/>
          </p:nvPr>
        </p:nvSpPr>
        <p:spPr>
          <a:ln/>
        </p:spPr>
        <p:txBody>
          <a:bodyPr/>
          <a:lstStyle/>
          <a:p>
            <a:fld id="{916ABDA5-7A6D-41F3-AF85-893145D9FBBD}" type="slidenum">
              <a:rPr lang="en-US" altLang="en-US"/>
              <a:pPr/>
              <a:t>83</a:t>
            </a:fld>
            <a:endParaRPr lang="en-US" altLang="en-US"/>
          </a:p>
        </p:txBody>
      </p:sp>
      <p:sp>
        <p:nvSpPr>
          <p:cNvPr id="296962" name="Rectangle 2">
            <a:extLst>
              <a:ext uri="{FF2B5EF4-FFF2-40B4-BE49-F238E27FC236}">
                <a16:creationId xmlns:a16="http://schemas.microsoft.com/office/drawing/2014/main" id="{E95C23F3-0E5E-AFC2-76D2-1100B18C0E8A}"/>
              </a:ext>
            </a:extLst>
          </p:cNvPr>
          <p:cNvSpPr>
            <a:spLocks noRot="1" noChangeArrowheads="1" noTextEdit="1"/>
          </p:cNvSpPr>
          <p:nvPr>
            <p:ph type="sldImg"/>
          </p:nvPr>
        </p:nvSpPr>
        <p:spPr>
          <a:ln/>
        </p:spPr>
      </p:sp>
      <p:sp>
        <p:nvSpPr>
          <p:cNvPr id="296963" name="Rectangle 3">
            <a:extLst>
              <a:ext uri="{FF2B5EF4-FFF2-40B4-BE49-F238E27FC236}">
                <a16:creationId xmlns:a16="http://schemas.microsoft.com/office/drawing/2014/main" id="{64650CDF-E1FE-872F-8695-6F7177AA8626}"/>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4820E20-5A46-BD37-FCA9-8731D2D32C27}"/>
              </a:ext>
            </a:extLst>
          </p:cNvPr>
          <p:cNvSpPr>
            <a:spLocks noGrp="1" noChangeArrowheads="1"/>
          </p:cNvSpPr>
          <p:nvPr>
            <p:ph type="sldNum" sz="quarter" idx="5"/>
          </p:nvPr>
        </p:nvSpPr>
        <p:spPr>
          <a:ln/>
        </p:spPr>
        <p:txBody>
          <a:bodyPr/>
          <a:lstStyle/>
          <a:p>
            <a:fld id="{DC9B79D0-8663-43F2-BCF4-4490A3B13A2E}" type="slidenum">
              <a:rPr lang="en-US" altLang="en-US"/>
              <a:pPr/>
              <a:t>84</a:t>
            </a:fld>
            <a:endParaRPr lang="en-US" altLang="en-US"/>
          </a:p>
        </p:txBody>
      </p:sp>
      <p:sp>
        <p:nvSpPr>
          <p:cNvPr id="297986" name="Rectangle 2">
            <a:extLst>
              <a:ext uri="{FF2B5EF4-FFF2-40B4-BE49-F238E27FC236}">
                <a16:creationId xmlns:a16="http://schemas.microsoft.com/office/drawing/2014/main" id="{7E171DFC-6632-BD7F-2C04-888B7369CAE4}"/>
              </a:ext>
            </a:extLst>
          </p:cNvPr>
          <p:cNvSpPr>
            <a:spLocks noRot="1" noChangeArrowheads="1" noTextEdit="1"/>
          </p:cNvSpPr>
          <p:nvPr>
            <p:ph type="sldImg"/>
          </p:nvPr>
        </p:nvSpPr>
        <p:spPr>
          <a:ln/>
        </p:spPr>
      </p:sp>
      <p:sp>
        <p:nvSpPr>
          <p:cNvPr id="297987" name="Rectangle 3">
            <a:extLst>
              <a:ext uri="{FF2B5EF4-FFF2-40B4-BE49-F238E27FC236}">
                <a16:creationId xmlns:a16="http://schemas.microsoft.com/office/drawing/2014/main" id="{D97B73E3-22BD-2AD9-1923-1E4FA7C89315}"/>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3C64645-04CA-EE54-585A-3E24F76684D3}"/>
              </a:ext>
            </a:extLst>
          </p:cNvPr>
          <p:cNvSpPr>
            <a:spLocks noGrp="1" noChangeArrowheads="1"/>
          </p:cNvSpPr>
          <p:nvPr>
            <p:ph type="sldNum" sz="quarter" idx="5"/>
          </p:nvPr>
        </p:nvSpPr>
        <p:spPr>
          <a:ln/>
        </p:spPr>
        <p:txBody>
          <a:bodyPr/>
          <a:lstStyle/>
          <a:p>
            <a:fld id="{F6FCC6AD-BEC9-42B6-A350-D1AA31E54809}" type="slidenum">
              <a:rPr lang="en-US" altLang="en-US"/>
              <a:pPr/>
              <a:t>85</a:t>
            </a:fld>
            <a:endParaRPr lang="en-US" altLang="en-US"/>
          </a:p>
        </p:txBody>
      </p:sp>
      <p:sp>
        <p:nvSpPr>
          <p:cNvPr id="299010" name="Rectangle 2">
            <a:extLst>
              <a:ext uri="{FF2B5EF4-FFF2-40B4-BE49-F238E27FC236}">
                <a16:creationId xmlns:a16="http://schemas.microsoft.com/office/drawing/2014/main" id="{4922026F-97E2-DB66-168C-EA6FB5075549}"/>
              </a:ext>
            </a:extLst>
          </p:cNvPr>
          <p:cNvSpPr>
            <a:spLocks noRot="1" noChangeArrowheads="1" noTextEdit="1"/>
          </p:cNvSpPr>
          <p:nvPr>
            <p:ph type="sldImg"/>
          </p:nvPr>
        </p:nvSpPr>
        <p:spPr>
          <a:ln/>
        </p:spPr>
      </p:sp>
      <p:sp>
        <p:nvSpPr>
          <p:cNvPr id="299011" name="Rectangle 3">
            <a:extLst>
              <a:ext uri="{FF2B5EF4-FFF2-40B4-BE49-F238E27FC236}">
                <a16:creationId xmlns:a16="http://schemas.microsoft.com/office/drawing/2014/main" id="{F9BEDD7B-241F-FB3D-D992-20601F0AA612}"/>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07DB438-CAEA-A77A-0458-1768E36919F4}"/>
              </a:ext>
            </a:extLst>
          </p:cNvPr>
          <p:cNvSpPr>
            <a:spLocks noGrp="1" noChangeArrowheads="1"/>
          </p:cNvSpPr>
          <p:nvPr>
            <p:ph type="sldNum" sz="quarter" idx="5"/>
          </p:nvPr>
        </p:nvSpPr>
        <p:spPr>
          <a:ln/>
        </p:spPr>
        <p:txBody>
          <a:bodyPr/>
          <a:lstStyle/>
          <a:p>
            <a:fld id="{0D40A6EF-ADC8-4993-86E0-5AD76A970560}" type="slidenum">
              <a:rPr lang="en-US" altLang="en-US"/>
              <a:pPr/>
              <a:t>86</a:t>
            </a:fld>
            <a:endParaRPr lang="en-US" altLang="en-US"/>
          </a:p>
        </p:txBody>
      </p:sp>
      <p:sp>
        <p:nvSpPr>
          <p:cNvPr id="300034" name="Rectangle 2">
            <a:extLst>
              <a:ext uri="{FF2B5EF4-FFF2-40B4-BE49-F238E27FC236}">
                <a16:creationId xmlns:a16="http://schemas.microsoft.com/office/drawing/2014/main" id="{029F86CD-B05B-8DB1-B015-01093B6754CE}"/>
              </a:ext>
            </a:extLst>
          </p:cNvPr>
          <p:cNvSpPr>
            <a:spLocks noRot="1" noChangeArrowheads="1" noTextEdit="1"/>
          </p:cNvSpPr>
          <p:nvPr>
            <p:ph type="sldImg"/>
          </p:nvPr>
        </p:nvSpPr>
        <p:spPr>
          <a:ln/>
        </p:spPr>
      </p:sp>
      <p:sp>
        <p:nvSpPr>
          <p:cNvPr id="300035" name="Rectangle 3">
            <a:extLst>
              <a:ext uri="{FF2B5EF4-FFF2-40B4-BE49-F238E27FC236}">
                <a16:creationId xmlns:a16="http://schemas.microsoft.com/office/drawing/2014/main" id="{7F19B828-9C72-835D-98D3-61F06B54BE63}"/>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B5942C0-F636-F920-1DB0-459B946E70A1}"/>
              </a:ext>
            </a:extLst>
          </p:cNvPr>
          <p:cNvSpPr>
            <a:spLocks noGrp="1" noChangeArrowheads="1"/>
          </p:cNvSpPr>
          <p:nvPr>
            <p:ph type="sldNum" sz="quarter" idx="5"/>
          </p:nvPr>
        </p:nvSpPr>
        <p:spPr>
          <a:ln/>
        </p:spPr>
        <p:txBody>
          <a:bodyPr/>
          <a:lstStyle/>
          <a:p>
            <a:fld id="{6FD04EFC-7365-4F15-B045-F94C711090CD}" type="slidenum">
              <a:rPr lang="en-US" altLang="en-US"/>
              <a:pPr/>
              <a:t>87</a:t>
            </a:fld>
            <a:endParaRPr lang="en-US" altLang="en-US"/>
          </a:p>
        </p:txBody>
      </p:sp>
      <p:sp>
        <p:nvSpPr>
          <p:cNvPr id="301058" name="Rectangle 2">
            <a:extLst>
              <a:ext uri="{FF2B5EF4-FFF2-40B4-BE49-F238E27FC236}">
                <a16:creationId xmlns:a16="http://schemas.microsoft.com/office/drawing/2014/main" id="{EA0755A2-DF3F-5630-275E-430D9EA1BB90}"/>
              </a:ext>
            </a:extLst>
          </p:cNvPr>
          <p:cNvSpPr>
            <a:spLocks noRot="1" noChangeArrowheads="1" noTextEdit="1"/>
          </p:cNvSpPr>
          <p:nvPr>
            <p:ph type="sldImg"/>
          </p:nvPr>
        </p:nvSpPr>
        <p:spPr>
          <a:ln/>
        </p:spPr>
      </p:sp>
      <p:sp>
        <p:nvSpPr>
          <p:cNvPr id="301059" name="Rectangle 3">
            <a:extLst>
              <a:ext uri="{FF2B5EF4-FFF2-40B4-BE49-F238E27FC236}">
                <a16:creationId xmlns:a16="http://schemas.microsoft.com/office/drawing/2014/main" id="{C9AD104F-9C8C-2C9A-0421-CABD8FC5D6CF}"/>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86CFC63-661A-679C-5E68-1CCE44FF451B}"/>
              </a:ext>
            </a:extLst>
          </p:cNvPr>
          <p:cNvSpPr>
            <a:spLocks noGrp="1" noChangeArrowheads="1"/>
          </p:cNvSpPr>
          <p:nvPr>
            <p:ph type="sldNum" sz="quarter" idx="5"/>
          </p:nvPr>
        </p:nvSpPr>
        <p:spPr>
          <a:ln/>
        </p:spPr>
        <p:txBody>
          <a:bodyPr/>
          <a:lstStyle/>
          <a:p>
            <a:fld id="{5860D21B-814E-4EEB-9A6E-99B298087A1B}" type="slidenum">
              <a:rPr lang="en-US" altLang="en-US"/>
              <a:pPr/>
              <a:t>88</a:t>
            </a:fld>
            <a:endParaRPr lang="en-US" altLang="en-US"/>
          </a:p>
        </p:txBody>
      </p:sp>
      <p:sp>
        <p:nvSpPr>
          <p:cNvPr id="302082" name="Rectangle 2">
            <a:extLst>
              <a:ext uri="{FF2B5EF4-FFF2-40B4-BE49-F238E27FC236}">
                <a16:creationId xmlns:a16="http://schemas.microsoft.com/office/drawing/2014/main" id="{FE2F5B48-1C54-2C1A-022B-DE6A992ECD6C}"/>
              </a:ext>
            </a:extLst>
          </p:cNvPr>
          <p:cNvSpPr>
            <a:spLocks noRot="1" noChangeArrowheads="1" noTextEdit="1"/>
          </p:cNvSpPr>
          <p:nvPr>
            <p:ph type="sldImg"/>
          </p:nvPr>
        </p:nvSpPr>
        <p:spPr>
          <a:ln/>
        </p:spPr>
      </p:sp>
      <p:sp>
        <p:nvSpPr>
          <p:cNvPr id="302083" name="Rectangle 3">
            <a:extLst>
              <a:ext uri="{FF2B5EF4-FFF2-40B4-BE49-F238E27FC236}">
                <a16:creationId xmlns:a16="http://schemas.microsoft.com/office/drawing/2014/main" id="{6E844A87-E582-51F4-257C-7183711EE68A}"/>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1A79E4B-6236-FAEE-AC84-62FFD10F68AB}"/>
              </a:ext>
            </a:extLst>
          </p:cNvPr>
          <p:cNvSpPr>
            <a:spLocks noGrp="1" noChangeArrowheads="1"/>
          </p:cNvSpPr>
          <p:nvPr>
            <p:ph type="sldNum" sz="quarter" idx="5"/>
          </p:nvPr>
        </p:nvSpPr>
        <p:spPr>
          <a:ln/>
        </p:spPr>
        <p:txBody>
          <a:bodyPr/>
          <a:lstStyle/>
          <a:p>
            <a:fld id="{B882038D-CA75-4840-9910-AF4EFED17DA6}" type="slidenum">
              <a:rPr lang="en-US" altLang="en-US"/>
              <a:pPr/>
              <a:t>89</a:t>
            </a:fld>
            <a:endParaRPr lang="en-US" altLang="en-US"/>
          </a:p>
        </p:txBody>
      </p:sp>
      <p:sp>
        <p:nvSpPr>
          <p:cNvPr id="303106" name="Rectangle 2">
            <a:extLst>
              <a:ext uri="{FF2B5EF4-FFF2-40B4-BE49-F238E27FC236}">
                <a16:creationId xmlns:a16="http://schemas.microsoft.com/office/drawing/2014/main" id="{34928061-0737-C225-9D31-7EEB8CA8B915}"/>
              </a:ext>
            </a:extLst>
          </p:cNvPr>
          <p:cNvSpPr>
            <a:spLocks noRot="1" noChangeArrowheads="1" noTextEdit="1"/>
          </p:cNvSpPr>
          <p:nvPr>
            <p:ph type="sldImg"/>
          </p:nvPr>
        </p:nvSpPr>
        <p:spPr>
          <a:ln/>
        </p:spPr>
      </p:sp>
      <p:sp>
        <p:nvSpPr>
          <p:cNvPr id="303107" name="Rectangle 3">
            <a:extLst>
              <a:ext uri="{FF2B5EF4-FFF2-40B4-BE49-F238E27FC236}">
                <a16:creationId xmlns:a16="http://schemas.microsoft.com/office/drawing/2014/main" id="{A686ACB4-7564-8988-9CB7-FD7A241FB785}"/>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24532F1-CFCE-FB75-73E5-A7BBAF6104B6}"/>
              </a:ext>
            </a:extLst>
          </p:cNvPr>
          <p:cNvSpPr>
            <a:spLocks noGrp="1" noChangeArrowheads="1"/>
          </p:cNvSpPr>
          <p:nvPr>
            <p:ph type="sldNum" sz="quarter" idx="5"/>
          </p:nvPr>
        </p:nvSpPr>
        <p:spPr>
          <a:ln/>
        </p:spPr>
        <p:txBody>
          <a:bodyPr/>
          <a:lstStyle/>
          <a:p>
            <a:fld id="{47B764CD-8EC8-4CB4-A448-725249563037}" type="slidenum">
              <a:rPr lang="en-US" altLang="en-US"/>
              <a:pPr/>
              <a:t>9</a:t>
            </a:fld>
            <a:endParaRPr lang="en-US" altLang="en-US"/>
          </a:p>
        </p:txBody>
      </p:sp>
      <p:sp>
        <p:nvSpPr>
          <p:cNvPr id="221186" name="Rectangle 2">
            <a:extLst>
              <a:ext uri="{FF2B5EF4-FFF2-40B4-BE49-F238E27FC236}">
                <a16:creationId xmlns:a16="http://schemas.microsoft.com/office/drawing/2014/main" id="{2F550DB7-CA07-6261-AAAC-7C5E0389884C}"/>
              </a:ext>
            </a:extLst>
          </p:cNvPr>
          <p:cNvSpPr>
            <a:spLocks noRot="1" noChangeArrowheads="1" noTextEdit="1"/>
          </p:cNvSpPr>
          <p:nvPr>
            <p:ph type="sldImg"/>
          </p:nvPr>
        </p:nvSpPr>
        <p:spPr>
          <a:ln/>
        </p:spPr>
      </p:sp>
      <p:sp>
        <p:nvSpPr>
          <p:cNvPr id="221187" name="Rectangle 3">
            <a:extLst>
              <a:ext uri="{FF2B5EF4-FFF2-40B4-BE49-F238E27FC236}">
                <a16:creationId xmlns:a16="http://schemas.microsoft.com/office/drawing/2014/main" id="{739E4DBC-4F78-6C09-8EB9-466D6F170CFE}"/>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DAABCE0-BA2D-20EC-8262-ECC01499B347}"/>
              </a:ext>
            </a:extLst>
          </p:cNvPr>
          <p:cNvSpPr>
            <a:spLocks noGrp="1" noChangeArrowheads="1"/>
          </p:cNvSpPr>
          <p:nvPr>
            <p:ph type="sldNum" sz="quarter" idx="5"/>
          </p:nvPr>
        </p:nvSpPr>
        <p:spPr>
          <a:ln/>
        </p:spPr>
        <p:txBody>
          <a:bodyPr/>
          <a:lstStyle/>
          <a:p>
            <a:fld id="{AF4D990A-B708-48B4-A12D-FA046CEFC34A}" type="slidenum">
              <a:rPr lang="en-US" altLang="en-US"/>
              <a:pPr/>
              <a:t>90</a:t>
            </a:fld>
            <a:endParaRPr lang="en-US" altLang="en-US"/>
          </a:p>
        </p:txBody>
      </p:sp>
      <p:sp>
        <p:nvSpPr>
          <p:cNvPr id="304130" name="Rectangle 2">
            <a:extLst>
              <a:ext uri="{FF2B5EF4-FFF2-40B4-BE49-F238E27FC236}">
                <a16:creationId xmlns:a16="http://schemas.microsoft.com/office/drawing/2014/main" id="{00F93618-0467-E5E6-88B7-8801716310E6}"/>
              </a:ext>
            </a:extLst>
          </p:cNvPr>
          <p:cNvSpPr>
            <a:spLocks noRot="1" noChangeArrowheads="1" noTextEdit="1"/>
          </p:cNvSpPr>
          <p:nvPr>
            <p:ph type="sldImg"/>
          </p:nvPr>
        </p:nvSpPr>
        <p:spPr>
          <a:ln/>
        </p:spPr>
      </p:sp>
      <p:sp>
        <p:nvSpPr>
          <p:cNvPr id="304131" name="Rectangle 3">
            <a:extLst>
              <a:ext uri="{FF2B5EF4-FFF2-40B4-BE49-F238E27FC236}">
                <a16:creationId xmlns:a16="http://schemas.microsoft.com/office/drawing/2014/main" id="{F53A41D6-2342-3918-E116-A603803EFB13}"/>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CD700E8-C8B8-8047-82B7-90E4545A937F}"/>
              </a:ext>
            </a:extLst>
          </p:cNvPr>
          <p:cNvSpPr>
            <a:spLocks noGrp="1" noChangeArrowheads="1"/>
          </p:cNvSpPr>
          <p:nvPr>
            <p:ph type="sldNum" sz="quarter" idx="5"/>
          </p:nvPr>
        </p:nvSpPr>
        <p:spPr>
          <a:ln/>
        </p:spPr>
        <p:txBody>
          <a:bodyPr/>
          <a:lstStyle/>
          <a:p>
            <a:fld id="{235E8A29-D175-449D-9978-F1E5BEBA5D2A}" type="slidenum">
              <a:rPr lang="en-US" altLang="en-US"/>
              <a:pPr/>
              <a:t>91</a:t>
            </a:fld>
            <a:endParaRPr lang="en-US" altLang="en-US"/>
          </a:p>
        </p:txBody>
      </p:sp>
      <p:sp>
        <p:nvSpPr>
          <p:cNvPr id="305154" name="Rectangle 2">
            <a:extLst>
              <a:ext uri="{FF2B5EF4-FFF2-40B4-BE49-F238E27FC236}">
                <a16:creationId xmlns:a16="http://schemas.microsoft.com/office/drawing/2014/main" id="{94FAB076-0D06-8569-FAAB-D4E0EB1B2A1C}"/>
              </a:ext>
            </a:extLst>
          </p:cNvPr>
          <p:cNvSpPr>
            <a:spLocks noRot="1" noChangeArrowheads="1" noTextEdit="1"/>
          </p:cNvSpPr>
          <p:nvPr>
            <p:ph type="sldImg"/>
          </p:nvPr>
        </p:nvSpPr>
        <p:spPr>
          <a:ln/>
        </p:spPr>
      </p:sp>
      <p:sp>
        <p:nvSpPr>
          <p:cNvPr id="305155" name="Rectangle 3">
            <a:extLst>
              <a:ext uri="{FF2B5EF4-FFF2-40B4-BE49-F238E27FC236}">
                <a16:creationId xmlns:a16="http://schemas.microsoft.com/office/drawing/2014/main" id="{31170C2F-6F22-D897-FAFA-CAB3D497DFF0}"/>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4FED9F5-45F7-6BAB-625B-939E8211E63D}"/>
              </a:ext>
            </a:extLst>
          </p:cNvPr>
          <p:cNvSpPr>
            <a:spLocks noGrp="1" noChangeArrowheads="1"/>
          </p:cNvSpPr>
          <p:nvPr>
            <p:ph type="sldNum" sz="quarter" idx="5"/>
          </p:nvPr>
        </p:nvSpPr>
        <p:spPr>
          <a:ln/>
        </p:spPr>
        <p:txBody>
          <a:bodyPr/>
          <a:lstStyle/>
          <a:p>
            <a:fld id="{C25C4AB2-540C-4550-8594-087B52D23117}" type="slidenum">
              <a:rPr lang="en-US" altLang="en-US"/>
              <a:pPr/>
              <a:t>92</a:t>
            </a:fld>
            <a:endParaRPr lang="en-US" altLang="en-US"/>
          </a:p>
        </p:txBody>
      </p:sp>
      <p:sp>
        <p:nvSpPr>
          <p:cNvPr id="306178" name="Rectangle 2">
            <a:extLst>
              <a:ext uri="{FF2B5EF4-FFF2-40B4-BE49-F238E27FC236}">
                <a16:creationId xmlns:a16="http://schemas.microsoft.com/office/drawing/2014/main" id="{DAF92797-3542-D866-D270-D47C39481BA6}"/>
              </a:ext>
            </a:extLst>
          </p:cNvPr>
          <p:cNvSpPr>
            <a:spLocks noRot="1" noChangeArrowheads="1" noTextEdit="1"/>
          </p:cNvSpPr>
          <p:nvPr>
            <p:ph type="sldImg"/>
          </p:nvPr>
        </p:nvSpPr>
        <p:spPr>
          <a:ln/>
        </p:spPr>
      </p:sp>
      <p:sp>
        <p:nvSpPr>
          <p:cNvPr id="306179" name="Rectangle 3">
            <a:extLst>
              <a:ext uri="{FF2B5EF4-FFF2-40B4-BE49-F238E27FC236}">
                <a16:creationId xmlns:a16="http://schemas.microsoft.com/office/drawing/2014/main" id="{CF0E1367-7D88-65F4-F7AA-BE3324863A6C}"/>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63DD1A1-4461-6916-11D3-C811B1520ED5}"/>
              </a:ext>
            </a:extLst>
          </p:cNvPr>
          <p:cNvSpPr>
            <a:spLocks noGrp="1" noChangeArrowheads="1"/>
          </p:cNvSpPr>
          <p:nvPr>
            <p:ph type="sldNum" sz="quarter" idx="5"/>
          </p:nvPr>
        </p:nvSpPr>
        <p:spPr>
          <a:ln/>
        </p:spPr>
        <p:txBody>
          <a:bodyPr/>
          <a:lstStyle/>
          <a:p>
            <a:fld id="{269AB888-C5AE-43F7-92F8-B7D201786176}" type="slidenum">
              <a:rPr lang="en-US" altLang="en-US"/>
              <a:pPr/>
              <a:t>93</a:t>
            </a:fld>
            <a:endParaRPr lang="en-US" altLang="en-US"/>
          </a:p>
        </p:txBody>
      </p:sp>
      <p:sp>
        <p:nvSpPr>
          <p:cNvPr id="307202" name="Rectangle 2">
            <a:extLst>
              <a:ext uri="{FF2B5EF4-FFF2-40B4-BE49-F238E27FC236}">
                <a16:creationId xmlns:a16="http://schemas.microsoft.com/office/drawing/2014/main" id="{ACA9BFA0-4174-F168-9977-CB16907C8486}"/>
              </a:ext>
            </a:extLst>
          </p:cNvPr>
          <p:cNvSpPr>
            <a:spLocks noRot="1" noChangeArrowheads="1" noTextEdit="1"/>
          </p:cNvSpPr>
          <p:nvPr>
            <p:ph type="sldImg"/>
          </p:nvPr>
        </p:nvSpPr>
        <p:spPr>
          <a:ln/>
        </p:spPr>
      </p:sp>
      <p:sp>
        <p:nvSpPr>
          <p:cNvPr id="307203" name="Rectangle 3">
            <a:extLst>
              <a:ext uri="{FF2B5EF4-FFF2-40B4-BE49-F238E27FC236}">
                <a16:creationId xmlns:a16="http://schemas.microsoft.com/office/drawing/2014/main" id="{91C60916-A966-87E5-FE9D-94DA63C22515}"/>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792591A-74AF-8739-DE38-083B5A936A63}"/>
              </a:ext>
            </a:extLst>
          </p:cNvPr>
          <p:cNvSpPr>
            <a:spLocks noGrp="1" noChangeArrowheads="1"/>
          </p:cNvSpPr>
          <p:nvPr>
            <p:ph type="sldNum" sz="quarter" idx="5"/>
          </p:nvPr>
        </p:nvSpPr>
        <p:spPr>
          <a:ln/>
        </p:spPr>
        <p:txBody>
          <a:bodyPr/>
          <a:lstStyle/>
          <a:p>
            <a:fld id="{8E1CD0A9-D6D8-4152-B953-041FE7751DB1}" type="slidenum">
              <a:rPr lang="en-US" altLang="en-US"/>
              <a:pPr/>
              <a:t>94</a:t>
            </a:fld>
            <a:endParaRPr lang="en-US" altLang="en-US"/>
          </a:p>
        </p:txBody>
      </p:sp>
      <p:sp>
        <p:nvSpPr>
          <p:cNvPr id="308226" name="Rectangle 2">
            <a:extLst>
              <a:ext uri="{FF2B5EF4-FFF2-40B4-BE49-F238E27FC236}">
                <a16:creationId xmlns:a16="http://schemas.microsoft.com/office/drawing/2014/main" id="{53637569-41FC-CEE4-F841-CCD734DCEBA4}"/>
              </a:ext>
            </a:extLst>
          </p:cNvPr>
          <p:cNvSpPr>
            <a:spLocks noRot="1" noChangeArrowheads="1" noTextEdit="1"/>
          </p:cNvSpPr>
          <p:nvPr>
            <p:ph type="sldImg"/>
          </p:nvPr>
        </p:nvSpPr>
        <p:spPr>
          <a:ln/>
        </p:spPr>
      </p:sp>
      <p:sp>
        <p:nvSpPr>
          <p:cNvPr id="308227" name="Rectangle 3">
            <a:extLst>
              <a:ext uri="{FF2B5EF4-FFF2-40B4-BE49-F238E27FC236}">
                <a16:creationId xmlns:a16="http://schemas.microsoft.com/office/drawing/2014/main" id="{A78DB33F-4714-D4CB-A3DA-3E9685033A78}"/>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09759D9-BF9E-CE7E-ADD8-3FA8551125FE}"/>
              </a:ext>
            </a:extLst>
          </p:cNvPr>
          <p:cNvSpPr>
            <a:spLocks noGrp="1" noChangeArrowheads="1"/>
          </p:cNvSpPr>
          <p:nvPr>
            <p:ph type="sldNum" sz="quarter" idx="5"/>
          </p:nvPr>
        </p:nvSpPr>
        <p:spPr>
          <a:ln/>
        </p:spPr>
        <p:txBody>
          <a:bodyPr/>
          <a:lstStyle/>
          <a:p>
            <a:fld id="{18593408-2E98-49F6-BC0E-7E7268A9B407}" type="slidenum">
              <a:rPr lang="en-US" altLang="en-US"/>
              <a:pPr/>
              <a:t>95</a:t>
            </a:fld>
            <a:endParaRPr lang="en-US" altLang="en-US"/>
          </a:p>
        </p:txBody>
      </p:sp>
      <p:sp>
        <p:nvSpPr>
          <p:cNvPr id="309250" name="Rectangle 2">
            <a:extLst>
              <a:ext uri="{FF2B5EF4-FFF2-40B4-BE49-F238E27FC236}">
                <a16:creationId xmlns:a16="http://schemas.microsoft.com/office/drawing/2014/main" id="{99F8C405-34CD-6FF6-C80C-03A781ABECAC}"/>
              </a:ext>
            </a:extLst>
          </p:cNvPr>
          <p:cNvSpPr>
            <a:spLocks noRot="1" noChangeArrowheads="1" noTextEdit="1"/>
          </p:cNvSpPr>
          <p:nvPr>
            <p:ph type="sldImg"/>
          </p:nvPr>
        </p:nvSpPr>
        <p:spPr>
          <a:ln/>
        </p:spPr>
      </p:sp>
      <p:sp>
        <p:nvSpPr>
          <p:cNvPr id="309251" name="Rectangle 3">
            <a:extLst>
              <a:ext uri="{FF2B5EF4-FFF2-40B4-BE49-F238E27FC236}">
                <a16:creationId xmlns:a16="http://schemas.microsoft.com/office/drawing/2014/main" id="{2791B4D1-E7BD-30BC-846C-4559BF79AEA2}"/>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2A46E90-D49F-3589-1CB1-77C92CB1A9CA}"/>
              </a:ext>
            </a:extLst>
          </p:cNvPr>
          <p:cNvSpPr>
            <a:spLocks noGrp="1" noChangeArrowheads="1"/>
          </p:cNvSpPr>
          <p:nvPr>
            <p:ph type="sldNum" sz="quarter" idx="5"/>
          </p:nvPr>
        </p:nvSpPr>
        <p:spPr>
          <a:ln/>
        </p:spPr>
        <p:txBody>
          <a:bodyPr/>
          <a:lstStyle/>
          <a:p>
            <a:fld id="{1B11DA97-2E7F-4368-8FF7-2ABC5ECEEABC}" type="slidenum">
              <a:rPr lang="en-US" altLang="en-US"/>
              <a:pPr/>
              <a:t>96</a:t>
            </a:fld>
            <a:endParaRPr lang="en-US" altLang="en-US"/>
          </a:p>
        </p:txBody>
      </p:sp>
      <p:sp>
        <p:nvSpPr>
          <p:cNvPr id="310274" name="Rectangle 2">
            <a:extLst>
              <a:ext uri="{FF2B5EF4-FFF2-40B4-BE49-F238E27FC236}">
                <a16:creationId xmlns:a16="http://schemas.microsoft.com/office/drawing/2014/main" id="{B0AF1E60-5CE9-12E4-12CA-C0FB59D062AA}"/>
              </a:ext>
            </a:extLst>
          </p:cNvPr>
          <p:cNvSpPr>
            <a:spLocks noRot="1" noChangeArrowheads="1" noTextEdit="1"/>
          </p:cNvSpPr>
          <p:nvPr>
            <p:ph type="sldImg"/>
          </p:nvPr>
        </p:nvSpPr>
        <p:spPr>
          <a:ln/>
        </p:spPr>
      </p:sp>
      <p:sp>
        <p:nvSpPr>
          <p:cNvPr id="310275" name="Rectangle 3">
            <a:extLst>
              <a:ext uri="{FF2B5EF4-FFF2-40B4-BE49-F238E27FC236}">
                <a16:creationId xmlns:a16="http://schemas.microsoft.com/office/drawing/2014/main" id="{209EECF1-37AC-09F4-3BA2-757E449D4470}"/>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A4285EF-4D5D-E56C-FB4C-C3851E2A4EDE}"/>
              </a:ext>
            </a:extLst>
          </p:cNvPr>
          <p:cNvSpPr>
            <a:spLocks noGrp="1" noChangeArrowheads="1"/>
          </p:cNvSpPr>
          <p:nvPr>
            <p:ph type="sldNum" sz="quarter" idx="5"/>
          </p:nvPr>
        </p:nvSpPr>
        <p:spPr>
          <a:ln/>
        </p:spPr>
        <p:txBody>
          <a:bodyPr/>
          <a:lstStyle/>
          <a:p>
            <a:fld id="{892BF6F5-FDAA-43D2-8ADE-0DAAB199A31A}" type="slidenum">
              <a:rPr lang="en-US" altLang="en-US"/>
              <a:pPr/>
              <a:t>97</a:t>
            </a:fld>
            <a:endParaRPr lang="en-US" altLang="en-US"/>
          </a:p>
        </p:txBody>
      </p:sp>
      <p:sp>
        <p:nvSpPr>
          <p:cNvPr id="311298" name="Rectangle 2">
            <a:extLst>
              <a:ext uri="{FF2B5EF4-FFF2-40B4-BE49-F238E27FC236}">
                <a16:creationId xmlns:a16="http://schemas.microsoft.com/office/drawing/2014/main" id="{C33D1554-6FD2-FBCC-5F51-5EC58DB5F6FD}"/>
              </a:ext>
            </a:extLst>
          </p:cNvPr>
          <p:cNvSpPr>
            <a:spLocks noRot="1" noChangeArrowheads="1" noTextEdit="1"/>
          </p:cNvSpPr>
          <p:nvPr>
            <p:ph type="sldImg"/>
          </p:nvPr>
        </p:nvSpPr>
        <p:spPr>
          <a:ln/>
        </p:spPr>
      </p:sp>
      <p:sp>
        <p:nvSpPr>
          <p:cNvPr id="311299" name="Rectangle 3">
            <a:extLst>
              <a:ext uri="{FF2B5EF4-FFF2-40B4-BE49-F238E27FC236}">
                <a16:creationId xmlns:a16="http://schemas.microsoft.com/office/drawing/2014/main" id="{22868382-2F56-B32F-9DD6-980D20AC750F}"/>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64A8CD3-76B8-CCBA-6B13-C115025264A7}"/>
              </a:ext>
            </a:extLst>
          </p:cNvPr>
          <p:cNvSpPr>
            <a:spLocks noGrp="1" noChangeArrowheads="1"/>
          </p:cNvSpPr>
          <p:nvPr>
            <p:ph type="sldNum" sz="quarter" idx="5"/>
          </p:nvPr>
        </p:nvSpPr>
        <p:spPr>
          <a:ln/>
        </p:spPr>
        <p:txBody>
          <a:bodyPr/>
          <a:lstStyle/>
          <a:p>
            <a:fld id="{88AA08A7-F07B-44F6-8B0F-8BF58D11320E}" type="slidenum">
              <a:rPr lang="en-US" altLang="en-US"/>
              <a:pPr/>
              <a:t>98</a:t>
            </a:fld>
            <a:endParaRPr lang="en-US" altLang="en-US"/>
          </a:p>
        </p:txBody>
      </p:sp>
      <p:sp>
        <p:nvSpPr>
          <p:cNvPr id="312322" name="Rectangle 2">
            <a:extLst>
              <a:ext uri="{FF2B5EF4-FFF2-40B4-BE49-F238E27FC236}">
                <a16:creationId xmlns:a16="http://schemas.microsoft.com/office/drawing/2014/main" id="{901BF713-7930-380B-C135-BD937522F7FE}"/>
              </a:ext>
            </a:extLst>
          </p:cNvPr>
          <p:cNvSpPr>
            <a:spLocks noRot="1" noChangeArrowheads="1" noTextEdit="1"/>
          </p:cNvSpPr>
          <p:nvPr>
            <p:ph type="sldImg"/>
          </p:nvPr>
        </p:nvSpPr>
        <p:spPr>
          <a:ln/>
        </p:spPr>
      </p:sp>
      <p:sp>
        <p:nvSpPr>
          <p:cNvPr id="312323" name="Rectangle 3">
            <a:extLst>
              <a:ext uri="{FF2B5EF4-FFF2-40B4-BE49-F238E27FC236}">
                <a16:creationId xmlns:a16="http://schemas.microsoft.com/office/drawing/2014/main" id="{8C6D8964-441F-3DC2-5365-61EFC16BF962}"/>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8783EB7-D8D7-87AD-5172-C48E165E0DA9}"/>
              </a:ext>
            </a:extLst>
          </p:cNvPr>
          <p:cNvSpPr>
            <a:spLocks noGrp="1" noChangeArrowheads="1"/>
          </p:cNvSpPr>
          <p:nvPr>
            <p:ph type="sldNum" sz="quarter" idx="5"/>
          </p:nvPr>
        </p:nvSpPr>
        <p:spPr>
          <a:ln/>
        </p:spPr>
        <p:txBody>
          <a:bodyPr/>
          <a:lstStyle/>
          <a:p>
            <a:fld id="{A990C83F-AB64-4F8A-A667-C024D97C9182}" type="slidenum">
              <a:rPr lang="en-US" altLang="en-US"/>
              <a:pPr/>
              <a:t>99</a:t>
            </a:fld>
            <a:endParaRPr lang="en-US" altLang="en-US"/>
          </a:p>
        </p:txBody>
      </p:sp>
      <p:sp>
        <p:nvSpPr>
          <p:cNvPr id="313346" name="Rectangle 2">
            <a:extLst>
              <a:ext uri="{FF2B5EF4-FFF2-40B4-BE49-F238E27FC236}">
                <a16:creationId xmlns:a16="http://schemas.microsoft.com/office/drawing/2014/main" id="{27568CCD-6EAA-E3B5-7613-0E903DA7688D}"/>
              </a:ext>
            </a:extLst>
          </p:cNvPr>
          <p:cNvSpPr>
            <a:spLocks noRot="1" noChangeArrowheads="1" noTextEdit="1"/>
          </p:cNvSpPr>
          <p:nvPr>
            <p:ph type="sldImg"/>
          </p:nvPr>
        </p:nvSpPr>
        <p:spPr>
          <a:ln/>
        </p:spPr>
      </p:sp>
      <p:sp>
        <p:nvSpPr>
          <p:cNvPr id="313347" name="Rectangle 3">
            <a:extLst>
              <a:ext uri="{FF2B5EF4-FFF2-40B4-BE49-F238E27FC236}">
                <a16:creationId xmlns:a16="http://schemas.microsoft.com/office/drawing/2014/main" id="{F7E1B71E-7308-BD85-ADDF-EB0BE6F8C639}"/>
              </a:ext>
            </a:extLst>
          </p:cNvPr>
          <p:cNvSpPr>
            <a:spLocks noGrp="1" noChangeArrowheads="1"/>
          </p:cNvSpPr>
          <p:nvPr>
            <p:ph type="body" idx="1"/>
          </p:nvPr>
        </p:nvSpPr>
        <p:spPr/>
        <p:txBody>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8DCE9B39-DB53-26AE-B835-D921EF5053EE}"/>
              </a:ext>
            </a:extLst>
          </p:cNvPr>
          <p:cNvSpPr>
            <a:spLocks noChangeArrowheads="1"/>
          </p:cNvSpPr>
          <p:nvPr/>
        </p:nvSpPr>
        <p:spPr bwMode="auto">
          <a:xfrm>
            <a:off x="1527175" y="1295400"/>
            <a:ext cx="7620000" cy="55626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603" name="Rectangle 3">
            <a:extLst>
              <a:ext uri="{FF2B5EF4-FFF2-40B4-BE49-F238E27FC236}">
                <a16:creationId xmlns:a16="http://schemas.microsoft.com/office/drawing/2014/main" id="{2AD320E6-DBF4-0E25-8D91-7B218F309C37}"/>
              </a:ext>
            </a:extLst>
          </p:cNvPr>
          <p:cNvSpPr>
            <a:spLocks noChangeArrowheads="1"/>
          </p:cNvSpPr>
          <p:nvPr/>
        </p:nvSpPr>
        <p:spPr bwMode="auto">
          <a:xfrm>
            <a:off x="0" y="0"/>
            <a:ext cx="9144000" cy="4572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604" name="Rectangle 4">
            <a:extLst>
              <a:ext uri="{FF2B5EF4-FFF2-40B4-BE49-F238E27FC236}">
                <a16:creationId xmlns:a16="http://schemas.microsoft.com/office/drawing/2014/main" id="{EA197FD9-9058-A448-74CC-B6D59C66B5A8}"/>
              </a:ext>
            </a:extLst>
          </p:cNvPr>
          <p:cNvSpPr>
            <a:spLocks noGrp="1" noChangeArrowheads="1"/>
          </p:cNvSpPr>
          <p:nvPr>
            <p:ph type="ctrTitle"/>
          </p:nvPr>
        </p:nvSpPr>
        <p:spPr>
          <a:xfrm>
            <a:off x="1703388" y="2349500"/>
            <a:ext cx="7008812" cy="1114425"/>
          </a:xfrm>
          <a:noFill/>
          <a:effectLst>
            <a:outerShdw dist="35921" dir="2700000" algn="ctr" rotWithShape="0">
              <a:schemeClr val="accent1"/>
            </a:outerShdw>
          </a:effectLst>
          <a:extLst>
            <a:ext uri="{909E8E84-426E-40DD-AFC4-6F175D3DCCD1}">
              <a14:hiddenFill xmlns:a14="http://schemas.microsoft.com/office/drawing/2010/main">
                <a:solidFill>
                  <a:schemeClr val="accent1"/>
                </a:solidFill>
              </a14:hiddenFill>
            </a:ext>
          </a:extLst>
        </p:spPr>
        <p:txBody>
          <a:bodyPr/>
          <a:lstStyle>
            <a:lvl1pPr>
              <a:defRPr sz="3600"/>
            </a:lvl1pPr>
          </a:lstStyle>
          <a:p>
            <a:pPr lvl="0"/>
            <a:r>
              <a:rPr lang="en-US" altLang="en-US" noProof="0"/>
              <a:t>Click to edit Master title style</a:t>
            </a:r>
          </a:p>
        </p:txBody>
      </p:sp>
      <p:sp>
        <p:nvSpPr>
          <p:cNvPr id="25605" name="Rectangle 5">
            <a:extLst>
              <a:ext uri="{FF2B5EF4-FFF2-40B4-BE49-F238E27FC236}">
                <a16:creationId xmlns:a16="http://schemas.microsoft.com/office/drawing/2014/main" id="{72BB9825-1011-68B9-04E5-8647AE4B0F1D}"/>
              </a:ext>
            </a:extLst>
          </p:cNvPr>
          <p:cNvSpPr>
            <a:spLocks noGrp="1" noChangeArrowheads="1"/>
          </p:cNvSpPr>
          <p:nvPr>
            <p:ph type="subTitle" idx="1"/>
          </p:nvPr>
        </p:nvSpPr>
        <p:spPr>
          <a:xfrm>
            <a:off x="1703388" y="3513138"/>
            <a:ext cx="7008812" cy="1068387"/>
          </a:xfrm>
        </p:spPr>
        <p:txBody>
          <a:bodyPr/>
          <a:lstStyle>
            <a:lvl1pPr marL="0" indent="0">
              <a:buFontTx/>
              <a:buNone/>
              <a:defRPr sz="1800">
                <a:solidFill>
                  <a:schemeClr val="tx2"/>
                </a:solidFill>
              </a:defRPr>
            </a:lvl1pPr>
          </a:lstStyle>
          <a:p>
            <a:pPr lvl="0"/>
            <a:r>
              <a:rPr lang="en-US" altLang="en-US" noProof="0"/>
              <a:t>Click to edit Master subtitle style</a:t>
            </a:r>
          </a:p>
        </p:txBody>
      </p:sp>
      <p:sp>
        <p:nvSpPr>
          <p:cNvPr id="25606" name="Rectangle 6">
            <a:extLst>
              <a:ext uri="{FF2B5EF4-FFF2-40B4-BE49-F238E27FC236}">
                <a16:creationId xmlns:a16="http://schemas.microsoft.com/office/drawing/2014/main" id="{D2CA870E-3B00-4F2F-CB1F-1BFFA8B6E828}"/>
              </a:ext>
            </a:extLst>
          </p:cNvPr>
          <p:cNvSpPr>
            <a:spLocks noChangeArrowheads="1"/>
          </p:cNvSpPr>
          <p:nvPr/>
        </p:nvSpPr>
        <p:spPr bwMode="auto">
          <a:xfrm>
            <a:off x="3175" y="1295400"/>
            <a:ext cx="1524000" cy="55626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607" name="Rectangle 7">
            <a:extLst>
              <a:ext uri="{FF2B5EF4-FFF2-40B4-BE49-F238E27FC236}">
                <a16:creationId xmlns:a16="http://schemas.microsoft.com/office/drawing/2014/main" id="{D81D9065-E110-2029-0E88-502A3A1151C1}"/>
              </a:ext>
            </a:extLst>
          </p:cNvPr>
          <p:cNvSpPr>
            <a:spLocks noChangeArrowheads="1"/>
          </p:cNvSpPr>
          <p:nvPr/>
        </p:nvSpPr>
        <p:spPr bwMode="auto">
          <a:xfrm>
            <a:off x="1527175" y="457200"/>
            <a:ext cx="7616825" cy="8382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608" name="Rectangle 8">
            <a:extLst>
              <a:ext uri="{FF2B5EF4-FFF2-40B4-BE49-F238E27FC236}">
                <a16:creationId xmlns:a16="http://schemas.microsoft.com/office/drawing/2014/main" id="{C6483498-D0BE-C3AF-B190-DB4C2C9FEA5B}"/>
              </a:ext>
            </a:extLst>
          </p:cNvPr>
          <p:cNvSpPr>
            <a:spLocks noGrp="1" noChangeArrowheads="1"/>
          </p:cNvSpPr>
          <p:nvPr>
            <p:ph type="dt" sz="half" idx="2"/>
          </p:nvPr>
        </p:nvSpPr>
        <p:spPr/>
        <p:txBody>
          <a:bodyPr/>
          <a:lstStyle>
            <a:lvl1pPr>
              <a:defRPr/>
            </a:lvl1pPr>
          </a:lstStyle>
          <a:p>
            <a:endParaRPr lang="en-US" altLang="en-US"/>
          </a:p>
        </p:txBody>
      </p:sp>
      <p:sp>
        <p:nvSpPr>
          <p:cNvPr id="25609" name="Rectangle 9">
            <a:extLst>
              <a:ext uri="{FF2B5EF4-FFF2-40B4-BE49-F238E27FC236}">
                <a16:creationId xmlns:a16="http://schemas.microsoft.com/office/drawing/2014/main" id="{6C9E9355-E5D9-63D3-317C-E91CA0727415}"/>
              </a:ext>
            </a:extLst>
          </p:cNvPr>
          <p:cNvSpPr>
            <a:spLocks noGrp="1" noChangeArrowheads="1"/>
          </p:cNvSpPr>
          <p:nvPr>
            <p:ph type="ftr" sz="quarter" idx="3"/>
          </p:nvPr>
        </p:nvSpPr>
        <p:spPr/>
        <p:txBody>
          <a:bodyPr/>
          <a:lstStyle>
            <a:lvl1pPr>
              <a:defRPr/>
            </a:lvl1pPr>
          </a:lstStyle>
          <a:p>
            <a:endParaRPr lang="en-US" alt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withEffect">
                                  <p:stCondLst>
                                    <p:cond delay="0"/>
                                  </p:stCondLst>
                                  <p:childTnLst>
                                    <p:set>
                                      <p:cBhvr>
                                        <p:cTn id="6" dur="1" fill="hold">
                                          <p:stCondLst>
                                            <p:cond delay="0"/>
                                          </p:stCondLst>
                                        </p:cTn>
                                        <p:tgtEl>
                                          <p:spTgt spid="25604"/>
                                        </p:tgtEl>
                                        <p:attrNameLst>
                                          <p:attrName>style.visibility</p:attrName>
                                        </p:attrNameLst>
                                      </p:cBhvr>
                                      <p:to>
                                        <p:strVal val="visible"/>
                                      </p:to>
                                    </p:set>
                                    <p:anim calcmode="lin" valueType="num">
                                      <p:cBhvr>
                                        <p:cTn id="7" dur="1000" fill="hold"/>
                                        <p:tgtEl>
                                          <p:spTgt spid="25604"/>
                                        </p:tgtEl>
                                        <p:attrNameLst>
                                          <p:attrName>ppt_x</p:attrName>
                                        </p:attrNameLst>
                                      </p:cBhvr>
                                      <p:tavLst>
                                        <p:tav tm="0">
                                          <p:val>
                                            <p:strVal val="#ppt_x-.2"/>
                                          </p:val>
                                        </p:tav>
                                        <p:tav tm="100000">
                                          <p:val>
                                            <p:strVal val="#ppt_x"/>
                                          </p:val>
                                        </p:tav>
                                      </p:tavLst>
                                    </p:anim>
                                    <p:anim calcmode="lin" valueType="num">
                                      <p:cBhvr>
                                        <p:cTn id="8" dur="1000" fill="hold"/>
                                        <p:tgtEl>
                                          <p:spTgt spid="25604"/>
                                        </p:tgtEl>
                                        <p:attrNameLst>
                                          <p:attrName>ppt_y</p:attrName>
                                        </p:attrNameLst>
                                      </p:cBhvr>
                                      <p:tavLst>
                                        <p:tav tm="0">
                                          <p:val>
                                            <p:strVal val="#ppt_y"/>
                                          </p:val>
                                        </p:tav>
                                        <p:tav tm="100000">
                                          <p:val>
                                            <p:strVal val="#ppt_y"/>
                                          </p:val>
                                        </p:tav>
                                      </p:tavLst>
                                    </p:anim>
                                    <p:animEffect transition="in" filter="wipe(right)" prLst="gradientSize: 0.1">
                                      <p:cBhvr>
                                        <p:cTn id="9" dur="1000"/>
                                        <p:tgtEl>
                                          <p:spTgt spid="2560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nodeType="clickEffect">
                                  <p:stCondLst>
                                    <p:cond delay="0"/>
                                  </p:stCondLst>
                                  <p:childTnLst>
                                    <p:set>
                                      <p:cBhvr>
                                        <p:cTn id="13" dur="1" fill="hold">
                                          <p:stCondLst>
                                            <p:cond delay="0"/>
                                          </p:stCondLst>
                                        </p:cTn>
                                        <p:tgtEl>
                                          <p:spTgt spid="25605">
                                            <p:txEl>
                                              <p:pRg st="0" end="0"/>
                                            </p:txEl>
                                          </p:spTgt>
                                        </p:tgtEl>
                                        <p:attrNameLst>
                                          <p:attrName>style.visibility</p:attrName>
                                        </p:attrNameLst>
                                      </p:cBhvr>
                                      <p:to>
                                        <p:strVal val="visible"/>
                                      </p:to>
                                    </p:set>
                                    <p:animEffect transition="in" filter="fade">
                                      <p:cBhvr>
                                        <p:cTn id="14" dur="500"/>
                                        <p:tgtEl>
                                          <p:spTgt spid="25605">
                                            <p:txEl>
                                              <p:pRg st="0" end="0"/>
                                            </p:txEl>
                                          </p:spTgt>
                                        </p:tgtEl>
                                      </p:cBhvr>
                                    </p:animEffect>
                                    <p:anim calcmode="lin" valueType="num">
                                      <p:cBhvr>
                                        <p:cTn id="15" dur="500" fill="hold"/>
                                        <p:tgtEl>
                                          <p:spTgt spid="2560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5605">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P spid="25605" grpId="0" bui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CD52D-0442-5949-0176-05EF7E09F08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4184286-E7D2-4893-EE2E-EF84840D37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B476001-00EB-0373-F197-1470211937F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E227C7C-57B1-C19C-696A-E52CD75BEF0E}"/>
              </a:ext>
            </a:extLst>
          </p:cNvPr>
          <p:cNvSpPr>
            <a:spLocks noGrp="1"/>
          </p:cNvSpPr>
          <p:nvPr>
            <p:ph type="ftr" sz="quarter" idx="11"/>
          </p:nvPr>
        </p:nvSpPr>
        <p:spPr/>
        <p:txBody>
          <a:bodyPr/>
          <a:lstStyle>
            <a:lvl1pPr>
              <a:defRPr/>
            </a:lvl1pPr>
          </a:lstStyle>
          <a:p>
            <a:endParaRPr lang="en-US" altLang="en-US"/>
          </a:p>
        </p:txBody>
      </p:sp>
    </p:spTree>
    <p:extLst>
      <p:ext uri="{BB962C8B-B14F-4D97-AF65-F5344CB8AC3E}">
        <p14:creationId xmlns:p14="http://schemas.microsoft.com/office/powerpoint/2010/main" val="90793511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AE3471-229F-F90F-A1C0-0B1F9B28BD45}"/>
              </a:ext>
            </a:extLst>
          </p:cNvPr>
          <p:cNvSpPr>
            <a:spLocks noGrp="1"/>
          </p:cNvSpPr>
          <p:nvPr>
            <p:ph type="title" orient="vert"/>
          </p:nvPr>
        </p:nvSpPr>
        <p:spPr>
          <a:xfrm>
            <a:off x="7240588" y="457200"/>
            <a:ext cx="1903412" cy="5384800"/>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F31C9E-9BD2-2CB7-CABE-64554CDFDEFE}"/>
              </a:ext>
            </a:extLst>
          </p:cNvPr>
          <p:cNvSpPr>
            <a:spLocks noGrp="1"/>
          </p:cNvSpPr>
          <p:nvPr>
            <p:ph type="body" orient="vert" idx="1"/>
          </p:nvPr>
        </p:nvSpPr>
        <p:spPr>
          <a:xfrm>
            <a:off x="1527175" y="457200"/>
            <a:ext cx="5561013" cy="5384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30E4E3-BD6C-EBB9-0543-40B96D532A7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FCEB335-0F27-10E2-3E68-CF694F94A1A4}"/>
              </a:ext>
            </a:extLst>
          </p:cNvPr>
          <p:cNvSpPr>
            <a:spLocks noGrp="1"/>
          </p:cNvSpPr>
          <p:nvPr>
            <p:ph type="ftr" sz="quarter" idx="11"/>
          </p:nvPr>
        </p:nvSpPr>
        <p:spPr/>
        <p:txBody>
          <a:bodyPr/>
          <a:lstStyle>
            <a:lvl1pPr>
              <a:defRPr/>
            </a:lvl1pPr>
          </a:lstStyle>
          <a:p>
            <a:endParaRPr lang="en-US" altLang="en-US"/>
          </a:p>
        </p:txBody>
      </p:sp>
    </p:spTree>
    <p:extLst>
      <p:ext uri="{BB962C8B-B14F-4D97-AF65-F5344CB8AC3E}">
        <p14:creationId xmlns:p14="http://schemas.microsoft.com/office/powerpoint/2010/main" val="411248702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95202-1E52-ED75-FB9F-3201CA5E6163}"/>
              </a:ext>
            </a:extLst>
          </p:cNvPr>
          <p:cNvSpPr>
            <a:spLocks noGrp="1"/>
          </p:cNvSpPr>
          <p:nvPr>
            <p:ph type="title"/>
          </p:nvPr>
        </p:nvSpPr>
        <p:spPr>
          <a:xfrm>
            <a:off x="1527175" y="457200"/>
            <a:ext cx="7616825" cy="838200"/>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24CB067-2735-456B-0E3D-EAD4DA35BB4A}"/>
              </a:ext>
            </a:extLst>
          </p:cNvPr>
          <p:cNvSpPr>
            <a:spLocks noGrp="1"/>
          </p:cNvSpPr>
          <p:nvPr>
            <p:ph type="body" sz="half" idx="1"/>
          </p:nvPr>
        </p:nvSpPr>
        <p:spPr>
          <a:xfrm>
            <a:off x="1527175" y="1484313"/>
            <a:ext cx="3101975" cy="4357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7403107-F6AC-CB2C-C967-428363B445A5}"/>
              </a:ext>
            </a:extLst>
          </p:cNvPr>
          <p:cNvSpPr>
            <a:spLocks noGrp="1"/>
          </p:cNvSpPr>
          <p:nvPr>
            <p:ph sz="half" idx="2"/>
          </p:nvPr>
        </p:nvSpPr>
        <p:spPr>
          <a:xfrm>
            <a:off x="4781550" y="1484313"/>
            <a:ext cx="3103563" cy="4357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616E2F1-FF23-145C-9954-F456E6FD5B8D}"/>
              </a:ext>
            </a:extLst>
          </p:cNvPr>
          <p:cNvSpPr>
            <a:spLocks noGrp="1"/>
          </p:cNvSpPr>
          <p:nvPr>
            <p:ph type="dt" sz="half" idx="10"/>
          </p:nvPr>
        </p:nvSpPr>
        <p:spPr>
          <a:xfrm>
            <a:off x="3402013" y="6308725"/>
            <a:ext cx="2133600" cy="2794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C50CE5F9-84D3-C537-5CC0-7D85D8E4D502}"/>
              </a:ext>
            </a:extLst>
          </p:cNvPr>
          <p:cNvSpPr>
            <a:spLocks noGrp="1"/>
          </p:cNvSpPr>
          <p:nvPr>
            <p:ph type="ftr" sz="quarter" idx="11"/>
          </p:nvPr>
        </p:nvSpPr>
        <p:spPr>
          <a:xfrm>
            <a:off x="6069013" y="6308725"/>
            <a:ext cx="2895600" cy="279400"/>
          </a:xfrm>
        </p:spPr>
        <p:txBody>
          <a:bodyPr/>
          <a:lstStyle>
            <a:lvl1pPr>
              <a:defRPr/>
            </a:lvl1pPr>
          </a:lstStyle>
          <a:p>
            <a:endParaRPr lang="en-US" altLang="en-US"/>
          </a:p>
        </p:txBody>
      </p:sp>
    </p:spTree>
    <p:extLst>
      <p:ext uri="{BB962C8B-B14F-4D97-AF65-F5344CB8AC3E}">
        <p14:creationId xmlns:p14="http://schemas.microsoft.com/office/powerpoint/2010/main" val="261580476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9E4EA-BB08-5A1B-B50E-9B11588E0681}"/>
              </a:ext>
            </a:extLst>
          </p:cNvPr>
          <p:cNvSpPr>
            <a:spLocks noGrp="1"/>
          </p:cNvSpPr>
          <p:nvPr>
            <p:ph type="title"/>
          </p:nvPr>
        </p:nvSpPr>
        <p:spPr>
          <a:xfrm>
            <a:off x="1527175" y="457200"/>
            <a:ext cx="7616825" cy="838200"/>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33AE216-0996-E625-A167-BD6A2ED91C73}"/>
              </a:ext>
            </a:extLst>
          </p:cNvPr>
          <p:cNvSpPr>
            <a:spLocks noGrp="1"/>
          </p:cNvSpPr>
          <p:nvPr>
            <p:ph type="body" sz="half" idx="1"/>
          </p:nvPr>
        </p:nvSpPr>
        <p:spPr>
          <a:xfrm>
            <a:off x="1527175" y="1484313"/>
            <a:ext cx="3101975" cy="4357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EF33DCA-4B31-58C0-2292-3936DD7B1F19}"/>
              </a:ext>
            </a:extLst>
          </p:cNvPr>
          <p:cNvSpPr>
            <a:spLocks noGrp="1"/>
          </p:cNvSpPr>
          <p:nvPr>
            <p:ph sz="quarter" idx="2"/>
          </p:nvPr>
        </p:nvSpPr>
        <p:spPr>
          <a:xfrm>
            <a:off x="4781550" y="1484313"/>
            <a:ext cx="3103563" cy="2101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a:extLst>
              <a:ext uri="{FF2B5EF4-FFF2-40B4-BE49-F238E27FC236}">
                <a16:creationId xmlns:a16="http://schemas.microsoft.com/office/drawing/2014/main" id="{5C45D4A0-0A7A-AE30-FCB2-C233BC1366CA}"/>
              </a:ext>
            </a:extLst>
          </p:cNvPr>
          <p:cNvSpPr>
            <a:spLocks noGrp="1"/>
          </p:cNvSpPr>
          <p:nvPr>
            <p:ph sz="quarter" idx="3"/>
          </p:nvPr>
        </p:nvSpPr>
        <p:spPr>
          <a:xfrm>
            <a:off x="4781550" y="3738563"/>
            <a:ext cx="3103563" cy="2103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5">
            <a:extLst>
              <a:ext uri="{FF2B5EF4-FFF2-40B4-BE49-F238E27FC236}">
                <a16:creationId xmlns:a16="http://schemas.microsoft.com/office/drawing/2014/main" id="{4437F2D5-63B2-B729-AECE-23D98D577161}"/>
              </a:ext>
            </a:extLst>
          </p:cNvPr>
          <p:cNvSpPr>
            <a:spLocks noGrp="1"/>
          </p:cNvSpPr>
          <p:nvPr>
            <p:ph type="dt" sz="half" idx="10"/>
          </p:nvPr>
        </p:nvSpPr>
        <p:spPr>
          <a:xfrm>
            <a:off x="3402013" y="6308725"/>
            <a:ext cx="2133600" cy="27940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23CD190E-4363-C2EA-EB7D-AD2CF39EFCDC}"/>
              </a:ext>
            </a:extLst>
          </p:cNvPr>
          <p:cNvSpPr>
            <a:spLocks noGrp="1"/>
          </p:cNvSpPr>
          <p:nvPr>
            <p:ph type="ftr" sz="quarter" idx="11"/>
          </p:nvPr>
        </p:nvSpPr>
        <p:spPr>
          <a:xfrm>
            <a:off x="6069013" y="6308725"/>
            <a:ext cx="2895600" cy="279400"/>
          </a:xfrm>
        </p:spPr>
        <p:txBody>
          <a:bodyPr/>
          <a:lstStyle>
            <a:lvl1pPr>
              <a:defRPr/>
            </a:lvl1pPr>
          </a:lstStyle>
          <a:p>
            <a:endParaRPr lang="en-US" altLang="en-US"/>
          </a:p>
        </p:txBody>
      </p:sp>
    </p:spTree>
    <p:extLst>
      <p:ext uri="{BB962C8B-B14F-4D97-AF65-F5344CB8AC3E}">
        <p14:creationId xmlns:p14="http://schemas.microsoft.com/office/powerpoint/2010/main" val="196654688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9BFAE-977C-1AA1-EC24-188DD6EBAC14}"/>
              </a:ext>
            </a:extLst>
          </p:cNvPr>
          <p:cNvSpPr>
            <a:spLocks noGrp="1"/>
          </p:cNvSpPr>
          <p:nvPr>
            <p:ph type="title"/>
          </p:nvPr>
        </p:nvSpPr>
        <p:spPr>
          <a:xfrm>
            <a:off x="1527175" y="457200"/>
            <a:ext cx="7616825" cy="8382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F7E45A8-667D-E056-7723-FB2057006EB9}"/>
              </a:ext>
            </a:extLst>
          </p:cNvPr>
          <p:cNvSpPr>
            <a:spLocks noGrp="1"/>
          </p:cNvSpPr>
          <p:nvPr>
            <p:ph sz="half" idx="1"/>
          </p:nvPr>
        </p:nvSpPr>
        <p:spPr>
          <a:xfrm>
            <a:off x="1527175" y="1484313"/>
            <a:ext cx="3101975" cy="4357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C3F5BDA-35B1-C8B8-C946-F8091EC1B907}"/>
              </a:ext>
            </a:extLst>
          </p:cNvPr>
          <p:cNvSpPr>
            <a:spLocks noGrp="1"/>
          </p:cNvSpPr>
          <p:nvPr>
            <p:ph sz="quarter" idx="2"/>
          </p:nvPr>
        </p:nvSpPr>
        <p:spPr>
          <a:xfrm>
            <a:off x="4781550" y="1484313"/>
            <a:ext cx="3103563" cy="2101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a:extLst>
              <a:ext uri="{FF2B5EF4-FFF2-40B4-BE49-F238E27FC236}">
                <a16:creationId xmlns:a16="http://schemas.microsoft.com/office/drawing/2014/main" id="{6C4023B4-23DF-3863-421A-96124FBB1F6C}"/>
              </a:ext>
            </a:extLst>
          </p:cNvPr>
          <p:cNvSpPr>
            <a:spLocks noGrp="1"/>
          </p:cNvSpPr>
          <p:nvPr>
            <p:ph sz="quarter" idx="3"/>
          </p:nvPr>
        </p:nvSpPr>
        <p:spPr>
          <a:xfrm>
            <a:off x="4781550" y="3738563"/>
            <a:ext cx="3103563" cy="2103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5">
            <a:extLst>
              <a:ext uri="{FF2B5EF4-FFF2-40B4-BE49-F238E27FC236}">
                <a16:creationId xmlns:a16="http://schemas.microsoft.com/office/drawing/2014/main" id="{FC68B3F9-20FD-26BD-194A-F1719E6FDF79}"/>
              </a:ext>
            </a:extLst>
          </p:cNvPr>
          <p:cNvSpPr>
            <a:spLocks noGrp="1"/>
          </p:cNvSpPr>
          <p:nvPr>
            <p:ph type="dt" sz="half" idx="10"/>
          </p:nvPr>
        </p:nvSpPr>
        <p:spPr>
          <a:xfrm>
            <a:off x="3402013" y="6308725"/>
            <a:ext cx="2133600" cy="27940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265AC75B-7010-E6A4-718B-E563281E19CB}"/>
              </a:ext>
            </a:extLst>
          </p:cNvPr>
          <p:cNvSpPr>
            <a:spLocks noGrp="1"/>
          </p:cNvSpPr>
          <p:nvPr>
            <p:ph type="ftr" sz="quarter" idx="11"/>
          </p:nvPr>
        </p:nvSpPr>
        <p:spPr>
          <a:xfrm>
            <a:off x="6069013" y="6308725"/>
            <a:ext cx="2895600" cy="279400"/>
          </a:xfrm>
        </p:spPr>
        <p:txBody>
          <a:bodyPr/>
          <a:lstStyle>
            <a:lvl1pPr>
              <a:defRPr/>
            </a:lvl1pPr>
          </a:lstStyle>
          <a:p>
            <a:endParaRPr lang="en-US" altLang="en-US"/>
          </a:p>
        </p:txBody>
      </p:sp>
    </p:spTree>
    <p:extLst>
      <p:ext uri="{BB962C8B-B14F-4D97-AF65-F5344CB8AC3E}">
        <p14:creationId xmlns:p14="http://schemas.microsoft.com/office/powerpoint/2010/main" val="205009658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EAAE9-B146-64B7-45DE-E379DA53455D}"/>
              </a:ext>
            </a:extLst>
          </p:cNvPr>
          <p:cNvSpPr>
            <a:spLocks noGrp="1"/>
          </p:cNvSpPr>
          <p:nvPr>
            <p:ph type="title" sz="quarter"/>
          </p:nvPr>
        </p:nvSpPr>
        <p:spPr>
          <a:xfrm>
            <a:off x="1527175" y="457200"/>
            <a:ext cx="7616825" cy="8382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0588E2-6CE5-2FD3-70BA-56DB88517BA3}"/>
              </a:ext>
            </a:extLst>
          </p:cNvPr>
          <p:cNvSpPr>
            <a:spLocks noGrp="1"/>
          </p:cNvSpPr>
          <p:nvPr>
            <p:ph sz="quarter" idx="1"/>
          </p:nvPr>
        </p:nvSpPr>
        <p:spPr>
          <a:xfrm>
            <a:off x="1527175" y="1484313"/>
            <a:ext cx="3101975" cy="2101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B8AB3BA-D5D6-1026-BBC6-D4A3DE6C71B1}"/>
              </a:ext>
            </a:extLst>
          </p:cNvPr>
          <p:cNvSpPr>
            <a:spLocks noGrp="1"/>
          </p:cNvSpPr>
          <p:nvPr>
            <p:ph sz="quarter" idx="2"/>
          </p:nvPr>
        </p:nvSpPr>
        <p:spPr>
          <a:xfrm>
            <a:off x="4781550" y="1484313"/>
            <a:ext cx="3103563" cy="2101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a:extLst>
              <a:ext uri="{FF2B5EF4-FFF2-40B4-BE49-F238E27FC236}">
                <a16:creationId xmlns:a16="http://schemas.microsoft.com/office/drawing/2014/main" id="{FE29A2A8-DA4A-6FAD-8B18-069600CE18AB}"/>
              </a:ext>
            </a:extLst>
          </p:cNvPr>
          <p:cNvSpPr>
            <a:spLocks noGrp="1"/>
          </p:cNvSpPr>
          <p:nvPr>
            <p:ph sz="quarter" idx="3"/>
          </p:nvPr>
        </p:nvSpPr>
        <p:spPr>
          <a:xfrm>
            <a:off x="1527175" y="3738563"/>
            <a:ext cx="3101975" cy="2103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a:extLst>
              <a:ext uri="{FF2B5EF4-FFF2-40B4-BE49-F238E27FC236}">
                <a16:creationId xmlns:a16="http://schemas.microsoft.com/office/drawing/2014/main" id="{9A767273-3440-45A1-D42F-F52EFE26620C}"/>
              </a:ext>
            </a:extLst>
          </p:cNvPr>
          <p:cNvSpPr>
            <a:spLocks noGrp="1"/>
          </p:cNvSpPr>
          <p:nvPr>
            <p:ph sz="quarter" idx="4"/>
          </p:nvPr>
        </p:nvSpPr>
        <p:spPr>
          <a:xfrm>
            <a:off x="4781550" y="3738563"/>
            <a:ext cx="3103563" cy="2103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E32A807-2207-FCF0-D470-E7A00F507542}"/>
              </a:ext>
            </a:extLst>
          </p:cNvPr>
          <p:cNvSpPr>
            <a:spLocks noGrp="1"/>
          </p:cNvSpPr>
          <p:nvPr>
            <p:ph type="dt" sz="half" idx="10"/>
          </p:nvPr>
        </p:nvSpPr>
        <p:spPr>
          <a:xfrm>
            <a:off x="3402013" y="6308725"/>
            <a:ext cx="2133600" cy="279400"/>
          </a:xfrm>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93A5236E-26E4-0631-48F0-30ED77A59257}"/>
              </a:ext>
            </a:extLst>
          </p:cNvPr>
          <p:cNvSpPr>
            <a:spLocks noGrp="1"/>
          </p:cNvSpPr>
          <p:nvPr>
            <p:ph type="ftr" sz="quarter" idx="11"/>
          </p:nvPr>
        </p:nvSpPr>
        <p:spPr>
          <a:xfrm>
            <a:off x="6069013" y="6308725"/>
            <a:ext cx="2895600" cy="279400"/>
          </a:xfrm>
        </p:spPr>
        <p:txBody>
          <a:bodyPr/>
          <a:lstStyle>
            <a:lvl1pPr>
              <a:defRPr/>
            </a:lvl1pPr>
          </a:lstStyle>
          <a:p>
            <a:endParaRPr lang="en-US" altLang="en-US"/>
          </a:p>
        </p:txBody>
      </p:sp>
    </p:spTree>
    <p:extLst>
      <p:ext uri="{BB962C8B-B14F-4D97-AF65-F5344CB8AC3E}">
        <p14:creationId xmlns:p14="http://schemas.microsoft.com/office/powerpoint/2010/main" val="348571166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5F907-C5A4-3CDC-8503-D864D7E79EA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721CE93-025B-5543-14A7-C06883DF03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A5E798-A471-6CD1-99B3-A99C8E5647D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9351606-90E1-6BBA-4221-0CB69C692854}"/>
              </a:ext>
            </a:extLst>
          </p:cNvPr>
          <p:cNvSpPr>
            <a:spLocks noGrp="1"/>
          </p:cNvSpPr>
          <p:nvPr>
            <p:ph type="ftr" sz="quarter" idx="11"/>
          </p:nvPr>
        </p:nvSpPr>
        <p:spPr/>
        <p:txBody>
          <a:bodyPr/>
          <a:lstStyle>
            <a:lvl1pPr>
              <a:defRPr/>
            </a:lvl1pPr>
          </a:lstStyle>
          <a:p>
            <a:endParaRPr lang="en-US" altLang="en-US"/>
          </a:p>
        </p:txBody>
      </p:sp>
    </p:spTree>
    <p:extLst>
      <p:ext uri="{BB962C8B-B14F-4D97-AF65-F5344CB8AC3E}">
        <p14:creationId xmlns:p14="http://schemas.microsoft.com/office/powerpoint/2010/main" val="2936713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FEE2C-049A-D46B-873A-2519CBA96F7B}"/>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7AACBDA-CF01-4C27-147F-10CD2C3F2B3A}"/>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31C9A5DB-67F6-F5F7-B915-7CF3ACE8C6F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4A1563C-A421-B2DA-F98E-FC9BC5760142}"/>
              </a:ext>
            </a:extLst>
          </p:cNvPr>
          <p:cNvSpPr>
            <a:spLocks noGrp="1"/>
          </p:cNvSpPr>
          <p:nvPr>
            <p:ph type="ftr" sz="quarter" idx="11"/>
          </p:nvPr>
        </p:nvSpPr>
        <p:spPr/>
        <p:txBody>
          <a:bodyPr/>
          <a:lstStyle>
            <a:lvl1pPr>
              <a:defRPr/>
            </a:lvl1pPr>
          </a:lstStyle>
          <a:p>
            <a:endParaRPr lang="en-US" altLang="en-US"/>
          </a:p>
        </p:txBody>
      </p:sp>
    </p:spTree>
    <p:extLst>
      <p:ext uri="{BB962C8B-B14F-4D97-AF65-F5344CB8AC3E}">
        <p14:creationId xmlns:p14="http://schemas.microsoft.com/office/powerpoint/2010/main" val="348063684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3CC0D-6E27-BB7D-62D7-3E248D8395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DF9F447-B910-60DE-3279-E0ACAD71F5AF}"/>
              </a:ext>
            </a:extLst>
          </p:cNvPr>
          <p:cNvSpPr>
            <a:spLocks noGrp="1"/>
          </p:cNvSpPr>
          <p:nvPr>
            <p:ph sz="half" idx="1"/>
          </p:nvPr>
        </p:nvSpPr>
        <p:spPr>
          <a:xfrm>
            <a:off x="1527175" y="1484313"/>
            <a:ext cx="3101975" cy="4357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906C6A8-10E8-19B9-8447-0238EDFD738D}"/>
              </a:ext>
            </a:extLst>
          </p:cNvPr>
          <p:cNvSpPr>
            <a:spLocks noGrp="1"/>
          </p:cNvSpPr>
          <p:nvPr>
            <p:ph sz="half" idx="2"/>
          </p:nvPr>
        </p:nvSpPr>
        <p:spPr>
          <a:xfrm>
            <a:off x="4781550" y="1484313"/>
            <a:ext cx="3103563" cy="4357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36AA3BF-CDA9-7E3B-B517-420683264DC6}"/>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97FD6F9-0847-7181-8929-3E35F7E52C75}"/>
              </a:ext>
            </a:extLst>
          </p:cNvPr>
          <p:cNvSpPr>
            <a:spLocks noGrp="1"/>
          </p:cNvSpPr>
          <p:nvPr>
            <p:ph type="ftr" sz="quarter" idx="11"/>
          </p:nvPr>
        </p:nvSpPr>
        <p:spPr/>
        <p:txBody>
          <a:bodyPr/>
          <a:lstStyle>
            <a:lvl1pPr>
              <a:defRPr/>
            </a:lvl1pPr>
          </a:lstStyle>
          <a:p>
            <a:endParaRPr lang="en-US" altLang="en-US"/>
          </a:p>
        </p:txBody>
      </p:sp>
    </p:spTree>
    <p:extLst>
      <p:ext uri="{BB962C8B-B14F-4D97-AF65-F5344CB8AC3E}">
        <p14:creationId xmlns:p14="http://schemas.microsoft.com/office/powerpoint/2010/main" val="290360549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F0BBC-CC0A-4339-947A-179D0C33A9E4}"/>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904C255-960C-47F6-6E6E-4A18592F7CD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EB9C97-792C-3DC9-2ED3-E60F5EE2E285}"/>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7C6B4F9-FB87-42F5-7EE8-F4A4CE5316C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4657DA-283E-59CF-0DFF-E2CEAB0F211D}"/>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8D7AC92-1994-64DC-43FE-106CA101B853}"/>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FA9A1BD3-1940-5A57-CA4A-B7E99FC3F72A}"/>
              </a:ext>
            </a:extLst>
          </p:cNvPr>
          <p:cNvSpPr>
            <a:spLocks noGrp="1"/>
          </p:cNvSpPr>
          <p:nvPr>
            <p:ph type="ftr" sz="quarter" idx="11"/>
          </p:nvPr>
        </p:nvSpPr>
        <p:spPr/>
        <p:txBody>
          <a:bodyPr/>
          <a:lstStyle>
            <a:lvl1pPr>
              <a:defRPr/>
            </a:lvl1pPr>
          </a:lstStyle>
          <a:p>
            <a:endParaRPr lang="en-US" altLang="en-US"/>
          </a:p>
        </p:txBody>
      </p:sp>
    </p:spTree>
    <p:extLst>
      <p:ext uri="{BB962C8B-B14F-4D97-AF65-F5344CB8AC3E}">
        <p14:creationId xmlns:p14="http://schemas.microsoft.com/office/powerpoint/2010/main" val="22853838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44BC2-FF64-5EE1-A672-1D04C100109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92ED94C-1895-1023-F729-B2E55BFC1A51}"/>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58B1A571-950D-1C5E-1FB7-8811C2298739}"/>
              </a:ext>
            </a:extLst>
          </p:cNvPr>
          <p:cNvSpPr>
            <a:spLocks noGrp="1"/>
          </p:cNvSpPr>
          <p:nvPr>
            <p:ph type="ftr" sz="quarter" idx="11"/>
          </p:nvPr>
        </p:nvSpPr>
        <p:spPr/>
        <p:txBody>
          <a:bodyPr/>
          <a:lstStyle>
            <a:lvl1pPr>
              <a:defRPr/>
            </a:lvl1pPr>
          </a:lstStyle>
          <a:p>
            <a:endParaRPr lang="en-US" altLang="en-US"/>
          </a:p>
        </p:txBody>
      </p:sp>
    </p:spTree>
    <p:extLst>
      <p:ext uri="{BB962C8B-B14F-4D97-AF65-F5344CB8AC3E}">
        <p14:creationId xmlns:p14="http://schemas.microsoft.com/office/powerpoint/2010/main" val="76382807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6BACAC-E9FE-B5EC-0315-9030132FF0A4}"/>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18D0E83D-2C75-00EF-74CC-1626CF62E78A}"/>
              </a:ext>
            </a:extLst>
          </p:cNvPr>
          <p:cNvSpPr>
            <a:spLocks noGrp="1"/>
          </p:cNvSpPr>
          <p:nvPr>
            <p:ph type="ftr" sz="quarter" idx="11"/>
          </p:nvPr>
        </p:nvSpPr>
        <p:spPr/>
        <p:txBody>
          <a:bodyPr/>
          <a:lstStyle>
            <a:lvl1pPr>
              <a:defRPr/>
            </a:lvl1pPr>
          </a:lstStyle>
          <a:p>
            <a:endParaRPr lang="en-US" altLang="en-US"/>
          </a:p>
        </p:txBody>
      </p:sp>
    </p:spTree>
    <p:extLst>
      <p:ext uri="{BB962C8B-B14F-4D97-AF65-F5344CB8AC3E}">
        <p14:creationId xmlns:p14="http://schemas.microsoft.com/office/powerpoint/2010/main" val="401274760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53372-1E3B-15BA-7853-3EAFC9CF7F0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D2FB001-468D-F4A5-6E9E-D668BD4ECAA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673D17B-5ECA-E1F5-7D6C-924D166DC6A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99F763-949A-1737-4734-C318F99C7A80}"/>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8F7D42B7-E887-05C5-FA3B-266E43E1FFA5}"/>
              </a:ext>
            </a:extLst>
          </p:cNvPr>
          <p:cNvSpPr>
            <a:spLocks noGrp="1"/>
          </p:cNvSpPr>
          <p:nvPr>
            <p:ph type="ftr" sz="quarter" idx="11"/>
          </p:nvPr>
        </p:nvSpPr>
        <p:spPr/>
        <p:txBody>
          <a:bodyPr/>
          <a:lstStyle>
            <a:lvl1pPr>
              <a:defRPr/>
            </a:lvl1pPr>
          </a:lstStyle>
          <a:p>
            <a:endParaRPr lang="en-US" altLang="en-US"/>
          </a:p>
        </p:txBody>
      </p:sp>
    </p:spTree>
    <p:extLst>
      <p:ext uri="{BB962C8B-B14F-4D97-AF65-F5344CB8AC3E}">
        <p14:creationId xmlns:p14="http://schemas.microsoft.com/office/powerpoint/2010/main" val="9237591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57940-98C2-F5F7-081F-FCDA3FB57FC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0DEF854-D98A-6E98-41FE-95970FDE6D6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474929C-6945-EEBD-A6C5-513AF521E7B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F623F1-E4E7-1695-3BF9-A9E318660BDA}"/>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A0E8CC3D-7BD9-6884-A741-2D19E0D30F71}"/>
              </a:ext>
            </a:extLst>
          </p:cNvPr>
          <p:cNvSpPr>
            <a:spLocks noGrp="1"/>
          </p:cNvSpPr>
          <p:nvPr>
            <p:ph type="ftr" sz="quarter" idx="11"/>
          </p:nvPr>
        </p:nvSpPr>
        <p:spPr/>
        <p:txBody>
          <a:bodyPr/>
          <a:lstStyle>
            <a:lvl1pPr>
              <a:defRPr/>
            </a:lvl1pPr>
          </a:lstStyle>
          <a:p>
            <a:endParaRPr lang="en-US" altLang="en-US"/>
          </a:p>
        </p:txBody>
      </p:sp>
    </p:spTree>
    <p:extLst>
      <p:ext uri="{BB962C8B-B14F-4D97-AF65-F5344CB8AC3E}">
        <p14:creationId xmlns:p14="http://schemas.microsoft.com/office/powerpoint/2010/main" val="24477322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1270464F-3DAA-C7E9-065B-4FA755044389}"/>
              </a:ext>
            </a:extLst>
          </p:cNvPr>
          <p:cNvSpPr>
            <a:spLocks noGrp="1" noChangeArrowheads="1"/>
          </p:cNvSpPr>
          <p:nvPr>
            <p:ph type="dt" sz="half" idx="2"/>
          </p:nvPr>
        </p:nvSpPr>
        <p:spPr bwMode="auto">
          <a:xfrm>
            <a:off x="3402013" y="6308725"/>
            <a:ext cx="2133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lvl1pPr>
          </a:lstStyle>
          <a:p>
            <a:endParaRPr lang="en-US" altLang="en-US"/>
          </a:p>
        </p:txBody>
      </p:sp>
      <p:sp>
        <p:nvSpPr>
          <p:cNvPr id="24579" name="Rectangle 3">
            <a:extLst>
              <a:ext uri="{FF2B5EF4-FFF2-40B4-BE49-F238E27FC236}">
                <a16:creationId xmlns:a16="http://schemas.microsoft.com/office/drawing/2014/main" id="{93E70DCD-F8D4-5133-1E4E-CCD123BB0B51}"/>
              </a:ext>
            </a:extLst>
          </p:cNvPr>
          <p:cNvSpPr>
            <a:spLocks noGrp="1" noChangeArrowheads="1"/>
          </p:cNvSpPr>
          <p:nvPr>
            <p:ph type="ftr" sz="quarter" idx="3"/>
          </p:nvPr>
        </p:nvSpPr>
        <p:spPr bwMode="auto">
          <a:xfrm>
            <a:off x="6069013" y="6308725"/>
            <a:ext cx="2895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endParaRPr lang="en-US" altLang="en-US"/>
          </a:p>
        </p:txBody>
      </p:sp>
      <p:sp>
        <p:nvSpPr>
          <p:cNvPr id="24580" name="Rectangle 4">
            <a:extLst>
              <a:ext uri="{FF2B5EF4-FFF2-40B4-BE49-F238E27FC236}">
                <a16:creationId xmlns:a16="http://schemas.microsoft.com/office/drawing/2014/main" id="{950A6D1F-A97E-0C1B-1BB4-1D0FC766659F}"/>
              </a:ext>
            </a:extLst>
          </p:cNvPr>
          <p:cNvSpPr>
            <a:spLocks noGrp="1" noChangeArrowheads="1"/>
          </p:cNvSpPr>
          <p:nvPr>
            <p:ph type="body" idx="1"/>
          </p:nvPr>
        </p:nvSpPr>
        <p:spPr bwMode="auto">
          <a:xfrm>
            <a:off x="1527175" y="1484313"/>
            <a:ext cx="6357938" cy="435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4581" name="Rectangle 5">
            <a:extLst>
              <a:ext uri="{FF2B5EF4-FFF2-40B4-BE49-F238E27FC236}">
                <a16:creationId xmlns:a16="http://schemas.microsoft.com/office/drawing/2014/main" id="{A94DE47F-FC02-FC80-C37C-2FBC71EE1254}"/>
              </a:ext>
            </a:extLst>
          </p:cNvPr>
          <p:cNvSpPr>
            <a:spLocks noChangeArrowheads="1"/>
          </p:cNvSpPr>
          <p:nvPr/>
        </p:nvSpPr>
        <p:spPr bwMode="auto">
          <a:xfrm>
            <a:off x="0" y="0"/>
            <a:ext cx="9144000" cy="4572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582" name="Rectangle 6">
            <a:extLst>
              <a:ext uri="{FF2B5EF4-FFF2-40B4-BE49-F238E27FC236}">
                <a16:creationId xmlns:a16="http://schemas.microsoft.com/office/drawing/2014/main" id="{5A1C4290-F83C-0F97-0B41-73D4EF42DF5D}"/>
              </a:ext>
            </a:extLst>
          </p:cNvPr>
          <p:cNvSpPr>
            <a:spLocks noChangeArrowheads="1"/>
          </p:cNvSpPr>
          <p:nvPr/>
        </p:nvSpPr>
        <p:spPr bwMode="auto">
          <a:xfrm>
            <a:off x="3175" y="1295400"/>
            <a:ext cx="1524000" cy="55626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583" name="Rectangle 7">
            <a:extLst>
              <a:ext uri="{FF2B5EF4-FFF2-40B4-BE49-F238E27FC236}">
                <a16:creationId xmlns:a16="http://schemas.microsoft.com/office/drawing/2014/main" id="{8E99C441-1541-654C-CED6-715885CFBADA}"/>
              </a:ext>
            </a:extLst>
          </p:cNvPr>
          <p:cNvSpPr>
            <a:spLocks noGrp="1" noChangeArrowheads="1"/>
          </p:cNvSpPr>
          <p:nvPr>
            <p:ph type="title"/>
          </p:nvPr>
        </p:nvSpPr>
        <p:spPr bwMode="auto">
          <a:xfrm>
            <a:off x="1527175" y="457200"/>
            <a:ext cx="7616825" cy="8382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withEffect">
                                  <p:stCondLst>
                                    <p:cond delay="0"/>
                                  </p:stCondLst>
                                  <p:childTnLst>
                                    <p:set>
                                      <p:cBhvr>
                                        <p:cTn id="6" dur="1" fill="hold">
                                          <p:stCondLst>
                                            <p:cond delay="0"/>
                                          </p:stCondLst>
                                        </p:cTn>
                                        <p:tgtEl>
                                          <p:spTgt spid="24583">
                                            <p:txEl>
                                              <p:charRg st="4294967295" end="4294967295"/>
                                            </p:txEl>
                                          </p:spTgt>
                                        </p:tgtEl>
                                        <p:attrNameLst>
                                          <p:attrName>style.visibility</p:attrName>
                                        </p:attrNameLst>
                                      </p:cBhvr>
                                      <p:to>
                                        <p:strVal val="visible"/>
                                      </p:to>
                                    </p:set>
                                    <p:anim calcmode="lin" valueType="num">
                                      <p:cBhvr>
                                        <p:cTn id="7" dur="1000" fill="hold"/>
                                        <p:tgtEl>
                                          <p:spTgt spid="24583">
                                            <p:txEl>
                                              <p:charRg st="4294967295" end="4294967295"/>
                                            </p:txEl>
                                          </p:spTgt>
                                        </p:tgtEl>
                                        <p:attrNameLst>
                                          <p:attrName>ppt_x</p:attrName>
                                        </p:attrNameLst>
                                      </p:cBhvr>
                                      <p:tavLst>
                                        <p:tav tm="0">
                                          <p:val>
                                            <p:strVal val="#ppt_x-.2"/>
                                          </p:val>
                                        </p:tav>
                                        <p:tav tm="100000">
                                          <p:val>
                                            <p:strVal val="#ppt_x"/>
                                          </p:val>
                                        </p:tav>
                                      </p:tavLst>
                                    </p:anim>
                                    <p:anim calcmode="lin" valueType="num">
                                      <p:cBhvr>
                                        <p:cTn id="8" dur="1000" fill="hold"/>
                                        <p:tgtEl>
                                          <p:spTgt spid="24583">
                                            <p:txEl>
                                              <p:charRg st="4294967295" end="4294967295"/>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4583">
                                            <p:txEl>
                                              <p:charRg st="4294967295" end="4294967295"/>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nodeType="clickEffect">
                                  <p:stCondLst>
                                    <p:cond delay="0"/>
                                  </p:stCondLst>
                                  <p:childTnLst>
                                    <p:set>
                                      <p:cBhvr>
                                        <p:cTn id="13" dur="1" fill="hold">
                                          <p:stCondLst>
                                            <p:cond delay="0"/>
                                          </p:stCondLst>
                                        </p:cTn>
                                        <p:tgtEl>
                                          <p:spTgt spid="24580">
                                            <p:txEl>
                                              <p:pRg st="0" end="0"/>
                                            </p:txEl>
                                          </p:spTgt>
                                        </p:tgtEl>
                                        <p:attrNameLst>
                                          <p:attrName>style.visibility</p:attrName>
                                        </p:attrNameLst>
                                      </p:cBhvr>
                                      <p:to>
                                        <p:strVal val="visible"/>
                                      </p:to>
                                    </p:set>
                                    <p:animEffect transition="in" filter="fade">
                                      <p:cBhvr>
                                        <p:cTn id="14" dur="500"/>
                                        <p:tgtEl>
                                          <p:spTgt spid="24580">
                                            <p:txEl>
                                              <p:pRg st="0" end="0"/>
                                            </p:txEl>
                                          </p:spTgt>
                                        </p:tgtEl>
                                      </p:cBhvr>
                                    </p:animEffect>
                                    <p:anim calcmode="lin" valueType="num">
                                      <p:cBhvr>
                                        <p:cTn id="15" dur="500" fill="hold"/>
                                        <p:tgtEl>
                                          <p:spTgt spid="2458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4580">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nodeType="withEffect">
                                  <p:stCondLst>
                                    <p:cond delay="0"/>
                                  </p:stCondLst>
                                  <p:childTnLst>
                                    <p:set>
                                      <p:cBhvr>
                                        <p:cTn id="18" dur="1" fill="hold">
                                          <p:stCondLst>
                                            <p:cond delay="0"/>
                                          </p:stCondLst>
                                        </p:cTn>
                                        <p:tgtEl>
                                          <p:spTgt spid="24580">
                                            <p:txEl>
                                              <p:pRg st="1" end="1"/>
                                            </p:txEl>
                                          </p:spTgt>
                                        </p:tgtEl>
                                        <p:attrNameLst>
                                          <p:attrName>style.visibility</p:attrName>
                                        </p:attrNameLst>
                                      </p:cBhvr>
                                      <p:to>
                                        <p:strVal val="visible"/>
                                      </p:to>
                                    </p:set>
                                    <p:animEffect transition="in" filter="fade">
                                      <p:cBhvr>
                                        <p:cTn id="19" dur="500"/>
                                        <p:tgtEl>
                                          <p:spTgt spid="24580">
                                            <p:txEl>
                                              <p:pRg st="1" end="1"/>
                                            </p:txEl>
                                          </p:spTgt>
                                        </p:tgtEl>
                                      </p:cBhvr>
                                    </p:animEffect>
                                    <p:anim calcmode="lin" valueType="num">
                                      <p:cBhvr>
                                        <p:cTn id="20" dur="500" fill="hold"/>
                                        <p:tgtEl>
                                          <p:spTgt spid="24580">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24580">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nodeType="withEffect">
                                  <p:stCondLst>
                                    <p:cond delay="0"/>
                                  </p:stCondLst>
                                  <p:childTnLst>
                                    <p:set>
                                      <p:cBhvr>
                                        <p:cTn id="23" dur="1" fill="hold">
                                          <p:stCondLst>
                                            <p:cond delay="0"/>
                                          </p:stCondLst>
                                        </p:cTn>
                                        <p:tgtEl>
                                          <p:spTgt spid="24580">
                                            <p:txEl>
                                              <p:pRg st="2" end="2"/>
                                            </p:txEl>
                                          </p:spTgt>
                                        </p:tgtEl>
                                        <p:attrNameLst>
                                          <p:attrName>style.visibility</p:attrName>
                                        </p:attrNameLst>
                                      </p:cBhvr>
                                      <p:to>
                                        <p:strVal val="visible"/>
                                      </p:to>
                                    </p:set>
                                    <p:animEffect transition="in" filter="fade">
                                      <p:cBhvr>
                                        <p:cTn id="24" dur="500"/>
                                        <p:tgtEl>
                                          <p:spTgt spid="24580">
                                            <p:txEl>
                                              <p:pRg st="2" end="2"/>
                                            </p:txEl>
                                          </p:spTgt>
                                        </p:tgtEl>
                                      </p:cBhvr>
                                    </p:animEffect>
                                    <p:anim calcmode="lin" valueType="num">
                                      <p:cBhvr>
                                        <p:cTn id="25" dur="500" fill="hold"/>
                                        <p:tgtEl>
                                          <p:spTgt spid="24580">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24580">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nodeType="withEffect">
                                  <p:stCondLst>
                                    <p:cond delay="0"/>
                                  </p:stCondLst>
                                  <p:childTnLst>
                                    <p:set>
                                      <p:cBhvr>
                                        <p:cTn id="28" dur="1" fill="hold">
                                          <p:stCondLst>
                                            <p:cond delay="0"/>
                                          </p:stCondLst>
                                        </p:cTn>
                                        <p:tgtEl>
                                          <p:spTgt spid="24580">
                                            <p:txEl>
                                              <p:pRg st="3" end="3"/>
                                            </p:txEl>
                                          </p:spTgt>
                                        </p:tgtEl>
                                        <p:attrNameLst>
                                          <p:attrName>style.visibility</p:attrName>
                                        </p:attrNameLst>
                                      </p:cBhvr>
                                      <p:to>
                                        <p:strVal val="visible"/>
                                      </p:to>
                                    </p:set>
                                    <p:animEffect transition="in" filter="fade">
                                      <p:cBhvr>
                                        <p:cTn id="29" dur="500"/>
                                        <p:tgtEl>
                                          <p:spTgt spid="24580">
                                            <p:txEl>
                                              <p:pRg st="3" end="3"/>
                                            </p:txEl>
                                          </p:spTgt>
                                        </p:tgtEl>
                                      </p:cBhvr>
                                    </p:animEffect>
                                    <p:anim calcmode="lin" valueType="num">
                                      <p:cBhvr>
                                        <p:cTn id="30" dur="500" fill="hold"/>
                                        <p:tgtEl>
                                          <p:spTgt spid="24580">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24580">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nodeType="withEffect">
                                  <p:stCondLst>
                                    <p:cond delay="0"/>
                                  </p:stCondLst>
                                  <p:childTnLst>
                                    <p:set>
                                      <p:cBhvr>
                                        <p:cTn id="33" dur="1" fill="hold">
                                          <p:stCondLst>
                                            <p:cond delay="0"/>
                                          </p:stCondLst>
                                        </p:cTn>
                                        <p:tgtEl>
                                          <p:spTgt spid="24580">
                                            <p:txEl>
                                              <p:pRg st="4" end="4"/>
                                            </p:txEl>
                                          </p:spTgt>
                                        </p:tgtEl>
                                        <p:attrNameLst>
                                          <p:attrName>style.visibility</p:attrName>
                                        </p:attrNameLst>
                                      </p:cBhvr>
                                      <p:to>
                                        <p:strVal val="visible"/>
                                      </p:to>
                                    </p:set>
                                    <p:animEffect transition="in" filter="fade">
                                      <p:cBhvr>
                                        <p:cTn id="34" dur="500"/>
                                        <p:tgtEl>
                                          <p:spTgt spid="24580">
                                            <p:txEl>
                                              <p:pRg st="4" end="4"/>
                                            </p:txEl>
                                          </p:spTgt>
                                        </p:tgtEl>
                                      </p:cBhvr>
                                    </p:animEffect>
                                    <p:anim calcmode="lin" valueType="num">
                                      <p:cBhvr>
                                        <p:cTn id="35" dur="500" fill="hold"/>
                                        <p:tgtEl>
                                          <p:spTgt spid="24580">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24580">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build="p"/>
      <p:bldP spid="24583" grpId="0"/>
    </p:bldLst>
  </p:timing>
  <p:txStyles>
    <p:titleStyle>
      <a:lvl1pPr algn="l" rtl="0" fontAlgn="base">
        <a:spcBef>
          <a:spcPct val="0"/>
        </a:spcBef>
        <a:spcAft>
          <a:spcPct val="0"/>
        </a:spcAft>
        <a:defRPr sz="3200" kern="1200">
          <a:solidFill>
            <a:schemeClr val="tx2"/>
          </a:solidFill>
          <a:latin typeface="+mj-lt"/>
          <a:ea typeface="+mj-ea"/>
          <a:cs typeface="+mj-cs"/>
        </a:defRPr>
      </a:lvl1pPr>
      <a:lvl2pPr algn="l" rtl="0" fontAlgn="base">
        <a:spcBef>
          <a:spcPct val="0"/>
        </a:spcBef>
        <a:spcAft>
          <a:spcPct val="0"/>
        </a:spcAft>
        <a:defRPr sz="3200">
          <a:solidFill>
            <a:schemeClr val="tx2"/>
          </a:solidFill>
          <a:latin typeface="Arial" panose="020B0604020202020204" pitchFamily="34" charset="0"/>
          <a:cs typeface="Arial" panose="020B0604020202020204" pitchFamily="34" charset="0"/>
        </a:defRPr>
      </a:lvl2pPr>
      <a:lvl3pPr algn="l" rtl="0" fontAlgn="base">
        <a:spcBef>
          <a:spcPct val="0"/>
        </a:spcBef>
        <a:spcAft>
          <a:spcPct val="0"/>
        </a:spcAft>
        <a:defRPr sz="3200">
          <a:solidFill>
            <a:schemeClr val="tx2"/>
          </a:solidFill>
          <a:latin typeface="Arial" panose="020B0604020202020204" pitchFamily="34" charset="0"/>
          <a:cs typeface="Arial" panose="020B0604020202020204" pitchFamily="34" charset="0"/>
        </a:defRPr>
      </a:lvl3pPr>
      <a:lvl4pPr algn="l" rtl="0" fontAlgn="base">
        <a:spcBef>
          <a:spcPct val="0"/>
        </a:spcBef>
        <a:spcAft>
          <a:spcPct val="0"/>
        </a:spcAft>
        <a:defRPr sz="3200">
          <a:solidFill>
            <a:schemeClr val="tx2"/>
          </a:solidFill>
          <a:latin typeface="Arial" panose="020B0604020202020204" pitchFamily="34" charset="0"/>
          <a:cs typeface="Arial" panose="020B0604020202020204" pitchFamily="34" charset="0"/>
        </a:defRPr>
      </a:lvl4pPr>
      <a:lvl5pPr algn="l" rtl="0" fontAlgn="base">
        <a:spcBef>
          <a:spcPct val="0"/>
        </a:spcBef>
        <a:spcAft>
          <a:spcPct val="0"/>
        </a:spcAft>
        <a:defRPr sz="32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32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32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32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32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2800" kern="1200">
          <a:solidFill>
            <a:schemeClr val="tx1"/>
          </a:solidFill>
          <a:latin typeface="+mn-lt"/>
          <a:ea typeface="+mn-ea"/>
          <a:cs typeface="+mn-cs"/>
        </a:defRPr>
      </a:lvl1pPr>
      <a:lvl2pPr marL="742950" indent="-285750" algn="l" rtl="0" fontAlgn="base">
        <a:spcBef>
          <a:spcPct val="20000"/>
        </a:spcBef>
        <a:spcAft>
          <a:spcPct val="0"/>
        </a:spcAft>
        <a:buChar char="–"/>
        <a:defRPr sz="2400" kern="1200">
          <a:solidFill>
            <a:schemeClr val="tx1"/>
          </a:solidFill>
          <a:latin typeface="+mn-lt"/>
          <a:ea typeface="+mn-ea"/>
          <a:cs typeface="+mn-cs"/>
        </a:defRPr>
      </a:lvl2pPr>
      <a:lvl3pPr marL="1143000" indent="-228600" algn="l" rtl="0" fontAlgn="base">
        <a:spcBef>
          <a:spcPct val="20000"/>
        </a:spcBef>
        <a:spcAft>
          <a:spcPct val="0"/>
        </a:spcAft>
        <a:buChar char="•"/>
        <a:defRPr sz="2000" kern="1200">
          <a:solidFill>
            <a:schemeClr val="tx1"/>
          </a:solidFill>
          <a:latin typeface="+mn-lt"/>
          <a:ea typeface="+mn-ea"/>
          <a:cs typeface="+mn-cs"/>
        </a:defRPr>
      </a:lvl3pPr>
      <a:lvl4pPr marL="1600200" indent="-228600" algn="l" rtl="0" fontAlgn="base">
        <a:spcBef>
          <a:spcPct val="20000"/>
        </a:spcBef>
        <a:spcAft>
          <a:spcPct val="0"/>
        </a:spcAft>
        <a:buChar char="–"/>
        <a:defRPr kern="1200">
          <a:solidFill>
            <a:schemeClr val="tx1"/>
          </a:solidFill>
          <a:latin typeface="+mn-lt"/>
          <a:ea typeface="+mn-ea"/>
          <a:cs typeface="+mn-cs"/>
        </a:defRPr>
      </a:lvl4pPr>
      <a:lvl5pPr marL="2057400" indent="-228600" algn="l" rtl="0" fontAlgn="base">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hyperlink" Target="http://www.worldofteaching.com/" TargetMode="External"/><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6.xml"/><Relationship Id="rId1" Type="http://schemas.openxmlformats.org/officeDocument/2006/relationships/slideLayout" Target="../slideLayouts/slideLayout15.xml"/><Relationship Id="rId4" Type="http://schemas.openxmlformats.org/officeDocument/2006/relationships/image" Target="../media/image39.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file:///C:\Documents%20and%20Settings\saintr5\My%20Documents\School%20Stuff\7th%20Grade\Chapter%2024\Videos\TrichShortGood.avi"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4.xml"/><Relationship Id="rId1" Type="http://schemas.openxmlformats.org/officeDocument/2006/relationships/slideLayout" Target="../slideLayouts/slideLayout13.xml"/><Relationship Id="rId4" Type="http://schemas.openxmlformats.org/officeDocument/2006/relationships/image" Target="../media/image46.jpeg"/></Relationships>
</file>

<file path=ppt/slides/_rels/slide5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7.xml"/><Relationship Id="rId1" Type="http://schemas.openxmlformats.org/officeDocument/2006/relationships/slideLayout" Target="../slideLayouts/slideLayout14.xml"/><Relationship Id="rId5" Type="http://schemas.openxmlformats.org/officeDocument/2006/relationships/image" Target="../media/image50.jpeg"/><Relationship Id="rId4" Type="http://schemas.openxmlformats.org/officeDocument/2006/relationships/image" Target="../media/image49.jpeg"/></Relationships>
</file>

<file path=ppt/slides/_rels/slide5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68.xml"/><Relationship Id="rId1" Type="http://schemas.openxmlformats.org/officeDocument/2006/relationships/slideLayout" Target="../slideLayouts/slideLayout4.xml"/><Relationship Id="rId4" Type="http://schemas.openxmlformats.org/officeDocument/2006/relationships/image" Target="../media/image61.jpeg"/></Relationships>
</file>

<file path=ppt/slides/_rels/slide6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72.xml"/><Relationship Id="rId1" Type="http://schemas.openxmlformats.org/officeDocument/2006/relationships/slideLayout" Target="../slideLayouts/slideLayout4.xml"/><Relationship Id="rId4" Type="http://schemas.openxmlformats.org/officeDocument/2006/relationships/image" Target="../media/image66.png"/></Relationships>
</file>

<file path=ppt/slides/_rels/slide7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3.xml"/><Relationship Id="rId1" Type="http://schemas.openxmlformats.org/officeDocument/2006/relationships/slideLayout" Target="../slideLayouts/slideLayout4.xml"/><Relationship Id="rId4" Type="http://schemas.openxmlformats.org/officeDocument/2006/relationships/image" Target="../media/image68.jpeg"/></Relationships>
</file>

<file path=ppt/slides/_rels/slide7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90.xml"/><Relationship Id="rId1" Type="http://schemas.openxmlformats.org/officeDocument/2006/relationships/slideLayout" Target="../slideLayouts/slideLayout13.xml"/><Relationship Id="rId4" Type="http://schemas.openxmlformats.org/officeDocument/2006/relationships/image" Target="../media/image83.jpeg"/></Relationships>
</file>

<file path=ppt/slides/_rels/slide91.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91.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E23DFC7-7DB8-9EDF-94DA-EE17F6A6E5A1}"/>
              </a:ext>
            </a:extLst>
          </p:cNvPr>
          <p:cNvSpPr>
            <a:spLocks noGrp="1" noChangeArrowheads="1"/>
          </p:cNvSpPr>
          <p:nvPr>
            <p:ph type="ctrTitle"/>
          </p:nvPr>
        </p:nvSpPr>
        <p:spPr/>
        <p:txBody>
          <a:bodyPr/>
          <a:lstStyle/>
          <a:p>
            <a:r>
              <a:rPr lang="en-US" altLang="en-US" b="1">
                <a:effectLst>
                  <a:outerShdw blurRad="38100" dist="38100" dir="2700000" algn="tl">
                    <a:srgbClr val="000000"/>
                  </a:outerShdw>
                </a:effectLst>
              </a:rPr>
              <a:t>Ch. 24 – Interactions of Life</a:t>
            </a:r>
          </a:p>
        </p:txBody>
      </p:sp>
      <p:sp>
        <p:nvSpPr>
          <p:cNvPr id="2051" name="Rectangle 3">
            <a:extLst>
              <a:ext uri="{FF2B5EF4-FFF2-40B4-BE49-F238E27FC236}">
                <a16:creationId xmlns:a16="http://schemas.microsoft.com/office/drawing/2014/main" id="{5FCB72D4-6881-A7EE-7079-E76D8364155B}"/>
              </a:ext>
            </a:extLst>
          </p:cNvPr>
          <p:cNvSpPr>
            <a:spLocks noGrp="1" noChangeArrowheads="1"/>
          </p:cNvSpPr>
          <p:nvPr>
            <p:ph type="subTitle" idx="1"/>
          </p:nvPr>
        </p:nvSpPr>
        <p:spPr/>
        <p:txBody>
          <a:bodyPr/>
          <a:lstStyle/>
          <a:p>
            <a:r>
              <a:rPr lang="en-US" altLang="en-US" sz="2000" b="1">
                <a:effectLst>
                  <a:outerShdw blurRad="38100" dist="38100" dir="2700000" algn="tl">
                    <a:srgbClr val="000000"/>
                  </a:outerShdw>
                </a:effectLst>
              </a:rPr>
              <a:t>Sec. 3 – Interactions within Communities</a:t>
            </a:r>
          </a:p>
          <a:p>
            <a:r>
              <a:rPr lang="en-US" altLang="en-US" sz="2000" b="1">
                <a:effectLst>
                  <a:outerShdw blurRad="38100" dist="38100" dir="2700000" algn="tl">
                    <a:srgbClr val="000000"/>
                  </a:outerShdw>
                </a:effectLst>
              </a:rPr>
              <a:t>7</a:t>
            </a:r>
            <a:r>
              <a:rPr lang="en-US" altLang="en-US" sz="2000" b="1" baseline="30000">
                <a:effectLst>
                  <a:outerShdw blurRad="38100" dist="38100" dir="2700000" algn="tl">
                    <a:srgbClr val="000000"/>
                  </a:outerShdw>
                </a:effectLst>
              </a:rPr>
              <a:t>th</a:t>
            </a:r>
            <a:r>
              <a:rPr lang="en-US" altLang="en-US" sz="2000" b="1">
                <a:effectLst>
                  <a:outerShdw blurRad="38100" dist="38100" dir="2700000" algn="tl">
                    <a:srgbClr val="000000"/>
                  </a:outerShdw>
                </a:effectLst>
              </a:rPr>
              <a:t> Grade Science</a:t>
            </a:r>
          </a:p>
          <a:p>
            <a:r>
              <a:rPr lang="en-US" altLang="en-US" sz="2000" b="1">
                <a:effectLst>
                  <a:outerShdw blurRad="38100" dist="38100" dir="2700000" algn="tl">
                    <a:srgbClr val="000000"/>
                  </a:outerShdw>
                </a:effectLst>
              </a:rPr>
              <a:t>Saint</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8E501BD3-51BD-97B7-FEBF-92360E60C895}"/>
              </a:ext>
            </a:extLst>
          </p:cNvPr>
          <p:cNvSpPr>
            <a:spLocks noGrp="1" noChangeArrowheads="1"/>
          </p:cNvSpPr>
          <p:nvPr>
            <p:ph type="title"/>
          </p:nvPr>
        </p:nvSpPr>
        <p:spPr/>
        <p:txBody>
          <a:bodyPr/>
          <a:lstStyle/>
          <a:p>
            <a:r>
              <a:rPr lang="en-US" altLang="en-US"/>
              <a:t>Green Plants</a:t>
            </a:r>
          </a:p>
        </p:txBody>
      </p:sp>
      <p:sp>
        <p:nvSpPr>
          <p:cNvPr id="39939" name="Rectangle 3">
            <a:extLst>
              <a:ext uri="{FF2B5EF4-FFF2-40B4-BE49-F238E27FC236}">
                <a16:creationId xmlns:a16="http://schemas.microsoft.com/office/drawing/2014/main" id="{F24EB28C-480D-395F-62B1-4976CD9B602C}"/>
              </a:ext>
            </a:extLst>
          </p:cNvPr>
          <p:cNvSpPr>
            <a:spLocks noGrp="1" noChangeArrowheads="1"/>
          </p:cNvSpPr>
          <p:nvPr>
            <p:ph type="body" sz="half" idx="1"/>
          </p:nvPr>
        </p:nvSpPr>
        <p:spPr/>
        <p:txBody>
          <a:bodyPr/>
          <a:lstStyle/>
          <a:p>
            <a:r>
              <a:rPr lang="en-US" altLang="en-US" sz="4400"/>
              <a:t>Green plants are </a:t>
            </a:r>
            <a:r>
              <a:rPr lang="en-US" altLang="en-US" sz="4400" u="sng"/>
              <a:t>producers</a:t>
            </a:r>
          </a:p>
        </p:txBody>
      </p:sp>
      <p:pic>
        <p:nvPicPr>
          <p:cNvPr id="39940" name="Picture 4">
            <a:extLst>
              <a:ext uri="{FF2B5EF4-FFF2-40B4-BE49-F238E27FC236}">
                <a16:creationId xmlns:a16="http://schemas.microsoft.com/office/drawing/2014/main" id="{3A388E27-B973-E808-6D4D-B3EBDF2DBA77}"/>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486400" y="1447800"/>
            <a:ext cx="34544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85CD612E-2A64-2ABA-AB5F-0D801DDD98C3}"/>
              </a:ext>
            </a:extLst>
          </p:cNvPr>
          <p:cNvSpPr>
            <a:spLocks noGrp="1" noChangeArrowheads="1"/>
          </p:cNvSpPr>
          <p:nvPr>
            <p:ph type="title"/>
          </p:nvPr>
        </p:nvSpPr>
        <p:spPr/>
        <p:txBody>
          <a:bodyPr/>
          <a:lstStyle/>
          <a:p>
            <a:r>
              <a:rPr lang="en-US" altLang="en-US"/>
              <a:t>Question</a:t>
            </a:r>
          </a:p>
        </p:txBody>
      </p:sp>
      <p:sp>
        <p:nvSpPr>
          <p:cNvPr id="15363" name="Rectangle 3">
            <a:extLst>
              <a:ext uri="{FF2B5EF4-FFF2-40B4-BE49-F238E27FC236}">
                <a16:creationId xmlns:a16="http://schemas.microsoft.com/office/drawing/2014/main" id="{79BBF620-62B0-0E78-9C54-7EE1B4897AFC}"/>
              </a:ext>
            </a:extLst>
          </p:cNvPr>
          <p:cNvSpPr>
            <a:spLocks noGrp="1" noChangeArrowheads="1"/>
          </p:cNvSpPr>
          <p:nvPr>
            <p:ph type="body" idx="1"/>
          </p:nvPr>
        </p:nvSpPr>
        <p:spPr/>
        <p:txBody>
          <a:bodyPr/>
          <a:lstStyle/>
          <a:p>
            <a:pPr>
              <a:buFontTx/>
              <a:buNone/>
            </a:pPr>
            <a:r>
              <a:rPr lang="en-US" altLang="en-US" sz="5400"/>
              <a:t>	1.  Explain why all consumers depends on producers for food.</a:t>
            </a:r>
          </a:p>
        </p:txBody>
      </p:sp>
    </p:spTree>
  </p:cSld>
  <p:clrMapOvr>
    <a:masterClrMapping/>
  </p:clrMapOvr>
  <p:transition>
    <p:fad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05BD48CB-9441-4BD6-582D-63A8DB384812}"/>
              </a:ext>
            </a:extLst>
          </p:cNvPr>
          <p:cNvSpPr>
            <a:spLocks noGrp="1" noChangeArrowheads="1"/>
          </p:cNvSpPr>
          <p:nvPr>
            <p:ph type="title"/>
          </p:nvPr>
        </p:nvSpPr>
        <p:spPr/>
        <p:txBody>
          <a:bodyPr/>
          <a:lstStyle/>
          <a:p>
            <a:r>
              <a:rPr lang="en-US" altLang="en-US"/>
              <a:t>Question</a:t>
            </a:r>
          </a:p>
        </p:txBody>
      </p:sp>
      <p:sp>
        <p:nvSpPr>
          <p:cNvPr id="16387" name="Rectangle 3">
            <a:extLst>
              <a:ext uri="{FF2B5EF4-FFF2-40B4-BE49-F238E27FC236}">
                <a16:creationId xmlns:a16="http://schemas.microsoft.com/office/drawing/2014/main" id="{397335FB-35AE-0AA7-D794-898AE669D390}"/>
              </a:ext>
            </a:extLst>
          </p:cNvPr>
          <p:cNvSpPr>
            <a:spLocks noGrp="1" noChangeArrowheads="1"/>
          </p:cNvSpPr>
          <p:nvPr>
            <p:ph type="body" idx="1"/>
          </p:nvPr>
        </p:nvSpPr>
        <p:spPr/>
        <p:txBody>
          <a:bodyPr/>
          <a:lstStyle/>
          <a:p>
            <a:pPr>
              <a:buFontTx/>
              <a:buNone/>
            </a:pPr>
            <a:r>
              <a:rPr lang="en-US" altLang="en-US" sz="4400"/>
              <a:t>	2.  Describe a mutualistic relationship between two imaginary organisms.  Name the organisms and explain how each benefits.</a:t>
            </a:r>
          </a:p>
        </p:txBody>
      </p:sp>
    </p:spTree>
  </p:cSld>
  <p:clrMapOvr>
    <a:masterClrMapping/>
  </p:clrMapOvr>
  <p:transition>
    <p:fade/>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EC028DE9-A1E1-9142-1A89-D00C71C1C154}"/>
              </a:ext>
            </a:extLst>
          </p:cNvPr>
          <p:cNvSpPr>
            <a:spLocks noGrp="1" noChangeArrowheads="1"/>
          </p:cNvSpPr>
          <p:nvPr>
            <p:ph type="title"/>
          </p:nvPr>
        </p:nvSpPr>
        <p:spPr/>
        <p:txBody>
          <a:bodyPr/>
          <a:lstStyle/>
          <a:p>
            <a:r>
              <a:rPr lang="en-US" altLang="en-US"/>
              <a:t>Question</a:t>
            </a:r>
          </a:p>
        </p:txBody>
      </p:sp>
      <p:sp>
        <p:nvSpPr>
          <p:cNvPr id="17411" name="Rectangle 3">
            <a:extLst>
              <a:ext uri="{FF2B5EF4-FFF2-40B4-BE49-F238E27FC236}">
                <a16:creationId xmlns:a16="http://schemas.microsoft.com/office/drawing/2014/main" id="{FD4DAC85-22B0-ED99-42CA-86403645581F}"/>
              </a:ext>
            </a:extLst>
          </p:cNvPr>
          <p:cNvSpPr>
            <a:spLocks noGrp="1" noChangeArrowheads="1"/>
          </p:cNvSpPr>
          <p:nvPr>
            <p:ph type="body" idx="1"/>
          </p:nvPr>
        </p:nvSpPr>
        <p:spPr/>
        <p:txBody>
          <a:bodyPr/>
          <a:lstStyle/>
          <a:p>
            <a:pPr>
              <a:buFontTx/>
              <a:buNone/>
            </a:pPr>
            <a:r>
              <a:rPr lang="en-US" altLang="en-US" sz="5400"/>
              <a:t>	3.  Compare and contrast the terms habitat and niche.</a:t>
            </a:r>
          </a:p>
        </p:txBody>
      </p:sp>
    </p:spTree>
  </p:cSld>
  <p:clrMapOvr>
    <a:masterClrMapping/>
  </p:clrMapOvr>
  <p:transition>
    <p:fad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3CD7B418-6795-093F-6A98-CF18468ADD56}"/>
              </a:ext>
            </a:extLst>
          </p:cNvPr>
          <p:cNvSpPr>
            <a:spLocks noGrp="1" noChangeArrowheads="1"/>
          </p:cNvSpPr>
          <p:nvPr>
            <p:ph type="title"/>
          </p:nvPr>
        </p:nvSpPr>
        <p:spPr/>
        <p:txBody>
          <a:bodyPr/>
          <a:lstStyle/>
          <a:p>
            <a:r>
              <a:rPr lang="en-US" altLang="en-US"/>
              <a:t>Question</a:t>
            </a:r>
          </a:p>
        </p:txBody>
      </p:sp>
      <p:sp>
        <p:nvSpPr>
          <p:cNvPr id="18435" name="Rectangle 3">
            <a:extLst>
              <a:ext uri="{FF2B5EF4-FFF2-40B4-BE49-F238E27FC236}">
                <a16:creationId xmlns:a16="http://schemas.microsoft.com/office/drawing/2014/main" id="{A038CB8D-DFF3-2451-1F24-7ED1D2722F89}"/>
              </a:ext>
            </a:extLst>
          </p:cNvPr>
          <p:cNvSpPr>
            <a:spLocks noGrp="1" noChangeArrowheads="1"/>
          </p:cNvSpPr>
          <p:nvPr>
            <p:ph type="body" idx="1"/>
          </p:nvPr>
        </p:nvSpPr>
        <p:spPr/>
        <p:txBody>
          <a:bodyPr/>
          <a:lstStyle/>
          <a:p>
            <a:pPr>
              <a:buFontTx/>
              <a:buNone/>
            </a:pPr>
            <a:r>
              <a:rPr lang="en-US" altLang="en-US" sz="4400"/>
              <a:t>	4.  A parasite can obtain food only from a host organism.  Explain why most parasites weaken, but do not kill, their hosts.</a:t>
            </a:r>
          </a:p>
        </p:txBody>
      </p:sp>
    </p:spTree>
  </p:cSld>
  <p:clrMapOvr>
    <a:masterClrMapping/>
  </p:clrMapOvr>
  <p:transition>
    <p:fad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Text Box 2">
            <a:extLst>
              <a:ext uri="{FF2B5EF4-FFF2-40B4-BE49-F238E27FC236}">
                <a16:creationId xmlns:a16="http://schemas.microsoft.com/office/drawing/2014/main" id="{316F2342-D8EC-297E-DCF1-32E01E29F8B2}"/>
              </a:ext>
            </a:extLst>
          </p:cNvPr>
          <p:cNvSpPr txBox="1">
            <a:spLocks noChangeArrowheads="1"/>
          </p:cNvSpPr>
          <p:nvPr/>
        </p:nvSpPr>
        <p:spPr bwMode="auto">
          <a:xfrm>
            <a:off x="684213" y="1052513"/>
            <a:ext cx="7920037"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GB" altLang="en-US" sz="2400" b="0"/>
              <a:t>This powerpoint was kindly donated to </a:t>
            </a:r>
            <a:r>
              <a:rPr lang="en-GB" altLang="en-US" sz="2400" b="0">
                <a:hlinkClick r:id="rId3"/>
              </a:rPr>
              <a:t>www.worldofteaching.com</a:t>
            </a:r>
            <a:endParaRPr lang="en-GB" altLang="en-US" sz="2400" b="0"/>
          </a:p>
          <a:p>
            <a:pPr algn="l"/>
            <a:endParaRPr lang="en-GB" altLang="en-US" sz="2400" b="0"/>
          </a:p>
          <a:p>
            <a:pPr algn="l"/>
            <a:endParaRPr lang="en-GB" altLang="en-US" sz="2400" b="0"/>
          </a:p>
          <a:p>
            <a:pPr algn="l"/>
            <a:endParaRPr lang="en-GB" altLang="en-US" sz="2400" b="0"/>
          </a:p>
          <a:p>
            <a:pPr algn="l"/>
            <a:endParaRPr lang="en-GB" altLang="en-US" sz="2400" b="0"/>
          </a:p>
          <a:p>
            <a:pPr algn="l"/>
            <a:r>
              <a:rPr lang="en-GB" altLang="en-US" sz="2400" b="0">
                <a:hlinkClick r:id="rId3"/>
              </a:rPr>
              <a:t>http://www.worldofteaching.com</a:t>
            </a:r>
            <a:r>
              <a:rPr lang="en-GB" altLang="en-US" sz="2400" b="0"/>
              <a:t> is home to over a thousand powerpoints submitted by teachers. This is a completely free site and requires no registration. Please visit and I hope it will help in your teaching.</a:t>
            </a:r>
            <a:endParaRPr lang="en-US" altLang="en-US" sz="2400" b="0"/>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E20C53F4-567D-A7EC-F60B-88C9F1B29A04}"/>
              </a:ext>
            </a:extLst>
          </p:cNvPr>
          <p:cNvSpPr>
            <a:spLocks noGrp="1" noChangeArrowheads="1"/>
          </p:cNvSpPr>
          <p:nvPr>
            <p:ph type="title"/>
          </p:nvPr>
        </p:nvSpPr>
        <p:spPr/>
        <p:txBody>
          <a:bodyPr/>
          <a:lstStyle/>
          <a:p>
            <a:r>
              <a:rPr lang="en-US" altLang="en-US"/>
              <a:t>Chemosynthesis</a:t>
            </a:r>
          </a:p>
        </p:txBody>
      </p:sp>
      <p:sp>
        <p:nvSpPr>
          <p:cNvPr id="40963" name="Rectangle 3">
            <a:extLst>
              <a:ext uri="{FF2B5EF4-FFF2-40B4-BE49-F238E27FC236}">
                <a16:creationId xmlns:a16="http://schemas.microsoft.com/office/drawing/2014/main" id="{AD1271E8-3EFB-C733-49F6-295A46B8CB03}"/>
              </a:ext>
            </a:extLst>
          </p:cNvPr>
          <p:cNvSpPr>
            <a:spLocks noGrp="1" noChangeArrowheads="1"/>
          </p:cNvSpPr>
          <p:nvPr>
            <p:ph type="body" idx="1"/>
          </p:nvPr>
        </p:nvSpPr>
        <p:spPr/>
        <p:txBody>
          <a:bodyPr/>
          <a:lstStyle/>
          <a:p>
            <a:r>
              <a:rPr lang="en-US" altLang="en-US" sz="3600"/>
              <a:t>Some </a:t>
            </a:r>
            <a:r>
              <a:rPr lang="en-US" altLang="en-US" sz="3600" u="sng"/>
              <a:t>producers</a:t>
            </a:r>
            <a:r>
              <a:rPr lang="en-US" altLang="en-US" sz="3600"/>
              <a:t> make energy-rich molecules through a process called </a:t>
            </a:r>
            <a:r>
              <a:rPr lang="en-US" altLang="en-US" sz="3600" u="sng"/>
              <a:t>chemosynthesis</a:t>
            </a:r>
            <a:r>
              <a:rPr lang="en-US" altLang="en-US" sz="3600"/>
              <a:t>.</a:t>
            </a:r>
          </a:p>
          <a:p>
            <a:pPr lvl="1"/>
            <a:r>
              <a:rPr lang="en-US" altLang="en-US" sz="3200"/>
              <a:t>These organisms are found near </a:t>
            </a:r>
            <a:r>
              <a:rPr lang="en-US" altLang="en-US" sz="3200" u="sng"/>
              <a:t>volcanic</a:t>
            </a:r>
            <a:r>
              <a:rPr lang="en-US" altLang="en-US" sz="3200"/>
              <a:t> vents in the ocean floor.  Inorganic molecules in the water provide the energy source for </a:t>
            </a:r>
            <a:r>
              <a:rPr lang="en-US" altLang="en-US" sz="3200" u="sng"/>
              <a:t>chemosynthesis</a:t>
            </a:r>
            <a:r>
              <a:rPr lang="en-US" altLang="en-US" sz="3200"/>
              <a:t>.</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a:extLst>
              <a:ext uri="{FF2B5EF4-FFF2-40B4-BE49-F238E27FC236}">
                <a16:creationId xmlns:a16="http://schemas.microsoft.com/office/drawing/2014/main" id="{DD82D6A6-2845-DA72-8075-E8828B143A5A}"/>
              </a:ext>
            </a:extLst>
          </p:cNvPr>
          <p:cNvSpPr>
            <a:spLocks noGrp="1" noChangeArrowheads="1"/>
          </p:cNvSpPr>
          <p:nvPr>
            <p:ph type="title"/>
          </p:nvPr>
        </p:nvSpPr>
        <p:spPr/>
        <p:txBody>
          <a:bodyPr/>
          <a:lstStyle/>
          <a:p>
            <a:r>
              <a:rPr lang="en-US" altLang="en-US"/>
              <a:t>Hydrothermal Vents</a:t>
            </a:r>
          </a:p>
        </p:txBody>
      </p:sp>
      <p:sp>
        <p:nvSpPr>
          <p:cNvPr id="208899" name="Rectangle 3">
            <a:extLst>
              <a:ext uri="{FF2B5EF4-FFF2-40B4-BE49-F238E27FC236}">
                <a16:creationId xmlns:a16="http://schemas.microsoft.com/office/drawing/2014/main" id="{583925FB-1C24-004E-00EE-30A947E89346}"/>
              </a:ext>
            </a:extLst>
          </p:cNvPr>
          <p:cNvSpPr>
            <a:spLocks noGrp="1" noChangeArrowheads="1"/>
          </p:cNvSpPr>
          <p:nvPr>
            <p:ph type="body" idx="1"/>
          </p:nvPr>
        </p:nvSpPr>
        <p:spPr/>
        <p:txBody>
          <a:bodyPr/>
          <a:lstStyle/>
          <a:p>
            <a:endParaRPr lang="en-GB" altLang="en-US"/>
          </a:p>
        </p:txBody>
      </p:sp>
      <p:pic>
        <p:nvPicPr>
          <p:cNvPr id="208901" name="Picture 5">
            <a:extLst>
              <a:ext uri="{FF2B5EF4-FFF2-40B4-BE49-F238E27FC236}">
                <a16:creationId xmlns:a16="http://schemas.microsoft.com/office/drawing/2014/main" id="{4176046F-0F9D-DDE3-FFBB-E53191BC12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524000"/>
            <a:ext cx="7162800" cy="4625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a:extLst>
              <a:ext uri="{FF2B5EF4-FFF2-40B4-BE49-F238E27FC236}">
                <a16:creationId xmlns:a16="http://schemas.microsoft.com/office/drawing/2014/main" id="{354D360D-7654-ACF8-439E-E7E013B0FC2C}"/>
              </a:ext>
            </a:extLst>
          </p:cNvPr>
          <p:cNvSpPr>
            <a:spLocks noGrp="1" noChangeArrowheads="1"/>
          </p:cNvSpPr>
          <p:nvPr>
            <p:ph type="title"/>
          </p:nvPr>
        </p:nvSpPr>
        <p:spPr/>
        <p:txBody>
          <a:bodyPr/>
          <a:lstStyle/>
          <a:p>
            <a:r>
              <a:rPr lang="en-US" altLang="en-US"/>
              <a:t>Tubeworms</a:t>
            </a:r>
          </a:p>
        </p:txBody>
      </p:sp>
      <p:sp>
        <p:nvSpPr>
          <p:cNvPr id="209923" name="Rectangle 3">
            <a:extLst>
              <a:ext uri="{FF2B5EF4-FFF2-40B4-BE49-F238E27FC236}">
                <a16:creationId xmlns:a16="http://schemas.microsoft.com/office/drawing/2014/main" id="{65E65CF2-DD63-DD32-AF92-DDCA6D07990F}"/>
              </a:ext>
            </a:extLst>
          </p:cNvPr>
          <p:cNvSpPr>
            <a:spLocks noGrp="1" noChangeArrowheads="1"/>
          </p:cNvSpPr>
          <p:nvPr>
            <p:ph type="body" idx="1"/>
          </p:nvPr>
        </p:nvSpPr>
        <p:spPr/>
        <p:txBody>
          <a:bodyPr/>
          <a:lstStyle/>
          <a:p>
            <a:endParaRPr lang="en-GB" altLang="en-US"/>
          </a:p>
        </p:txBody>
      </p:sp>
      <p:pic>
        <p:nvPicPr>
          <p:cNvPr id="209927" name="Picture 7">
            <a:extLst>
              <a:ext uri="{FF2B5EF4-FFF2-40B4-BE49-F238E27FC236}">
                <a16:creationId xmlns:a16="http://schemas.microsoft.com/office/drawing/2014/main" id="{0504E556-079E-6A6C-88DB-B328631B10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5950" y="1676400"/>
            <a:ext cx="6648450" cy="43703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BA95B103-E17B-495D-2E4A-4EA34C573026}"/>
              </a:ext>
            </a:extLst>
          </p:cNvPr>
          <p:cNvSpPr>
            <a:spLocks noGrp="1" noChangeArrowheads="1"/>
          </p:cNvSpPr>
          <p:nvPr>
            <p:ph type="title"/>
          </p:nvPr>
        </p:nvSpPr>
        <p:spPr/>
        <p:txBody>
          <a:bodyPr/>
          <a:lstStyle/>
          <a:p>
            <a:r>
              <a:rPr lang="en-US" altLang="en-US"/>
              <a:t>Consumer</a:t>
            </a:r>
          </a:p>
        </p:txBody>
      </p:sp>
      <p:sp>
        <p:nvSpPr>
          <p:cNvPr id="43011" name="Rectangle 3">
            <a:extLst>
              <a:ext uri="{FF2B5EF4-FFF2-40B4-BE49-F238E27FC236}">
                <a16:creationId xmlns:a16="http://schemas.microsoft.com/office/drawing/2014/main" id="{B2B5AC36-C2D9-B6BE-79F9-AAB5F96D7F66}"/>
              </a:ext>
            </a:extLst>
          </p:cNvPr>
          <p:cNvSpPr>
            <a:spLocks noGrp="1" noChangeArrowheads="1"/>
          </p:cNvSpPr>
          <p:nvPr>
            <p:ph type="body" sz="half" idx="1"/>
          </p:nvPr>
        </p:nvSpPr>
        <p:spPr/>
        <p:txBody>
          <a:bodyPr/>
          <a:lstStyle/>
          <a:p>
            <a:r>
              <a:rPr lang="en-US" altLang="en-US"/>
              <a:t>A </a:t>
            </a:r>
            <a:r>
              <a:rPr lang="en-US" altLang="en-US" u="sng"/>
              <a:t>consumer</a:t>
            </a:r>
            <a:r>
              <a:rPr lang="en-US" altLang="en-US"/>
              <a:t> is an organism that </a:t>
            </a:r>
            <a:r>
              <a:rPr lang="en-US" altLang="en-US" u="sng"/>
              <a:t>cannot</a:t>
            </a:r>
            <a:r>
              <a:rPr lang="en-US" altLang="en-US"/>
              <a:t> make their own energy-rich molecules.  </a:t>
            </a:r>
            <a:r>
              <a:rPr lang="en-US" altLang="en-US" u="sng"/>
              <a:t>Consumers</a:t>
            </a:r>
            <a:r>
              <a:rPr lang="en-US" altLang="en-US"/>
              <a:t> obtain energy by </a:t>
            </a:r>
            <a:r>
              <a:rPr lang="en-US" altLang="en-US" u="sng"/>
              <a:t>eating</a:t>
            </a:r>
            <a:r>
              <a:rPr lang="en-US" altLang="en-US"/>
              <a:t> other organisms. </a:t>
            </a:r>
          </a:p>
        </p:txBody>
      </p:sp>
      <p:pic>
        <p:nvPicPr>
          <p:cNvPr id="43012" name="Picture 4">
            <a:extLst>
              <a:ext uri="{FF2B5EF4-FFF2-40B4-BE49-F238E27FC236}">
                <a16:creationId xmlns:a16="http://schemas.microsoft.com/office/drawing/2014/main" id="{958EF078-7A37-F000-41A4-59844838E8D9}"/>
              </a:ext>
            </a:extLst>
          </p:cNvPr>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800600" y="1447800"/>
            <a:ext cx="2247900" cy="2101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3014" name="Picture 6">
            <a:extLst>
              <a:ext uri="{FF2B5EF4-FFF2-40B4-BE49-F238E27FC236}">
                <a16:creationId xmlns:a16="http://schemas.microsoft.com/office/drawing/2014/main" id="{4ED6E4B9-2115-ADD0-E69E-80D6BB3BE2F0}"/>
              </a:ext>
            </a:extLst>
          </p:cNvPr>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257800" y="3657600"/>
            <a:ext cx="2981325" cy="1905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3016" name="Text Box 8">
            <a:extLst>
              <a:ext uri="{FF2B5EF4-FFF2-40B4-BE49-F238E27FC236}">
                <a16:creationId xmlns:a16="http://schemas.microsoft.com/office/drawing/2014/main" id="{B9589904-31A3-5AF7-D953-F4EBBE3E7242}"/>
              </a:ext>
            </a:extLst>
          </p:cNvPr>
          <p:cNvSpPr txBox="1">
            <a:spLocks noChangeArrowheads="1"/>
          </p:cNvSpPr>
          <p:nvPr/>
        </p:nvSpPr>
        <p:spPr bwMode="auto">
          <a:xfrm>
            <a:off x="7081838" y="1785938"/>
            <a:ext cx="192087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Wolves can’t make their own food.  They are consumers.</a:t>
            </a:r>
          </a:p>
        </p:txBody>
      </p:sp>
      <p:sp>
        <p:nvSpPr>
          <p:cNvPr id="43017" name="Text Box 9">
            <a:extLst>
              <a:ext uri="{FF2B5EF4-FFF2-40B4-BE49-F238E27FC236}">
                <a16:creationId xmlns:a16="http://schemas.microsoft.com/office/drawing/2014/main" id="{BAF8619F-9030-975F-D601-08954741D946}"/>
              </a:ext>
            </a:extLst>
          </p:cNvPr>
          <p:cNvSpPr txBox="1">
            <a:spLocks noChangeArrowheads="1"/>
          </p:cNvSpPr>
          <p:nvPr/>
        </p:nvSpPr>
        <p:spPr bwMode="auto">
          <a:xfrm>
            <a:off x="5334000" y="5715000"/>
            <a:ext cx="28194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The Cape Buffalo can’t make its own food.  It is a consumer.</a:t>
            </a: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C6AEC313-41D0-06E5-D609-2CF70A21BA41}"/>
              </a:ext>
            </a:extLst>
          </p:cNvPr>
          <p:cNvSpPr>
            <a:spLocks noGrp="1" noChangeArrowheads="1"/>
          </p:cNvSpPr>
          <p:nvPr>
            <p:ph type="title"/>
          </p:nvPr>
        </p:nvSpPr>
        <p:spPr/>
        <p:txBody>
          <a:bodyPr/>
          <a:lstStyle/>
          <a:p>
            <a:r>
              <a:rPr lang="en-US" altLang="en-US"/>
              <a:t>Producer or Consumer?</a:t>
            </a:r>
          </a:p>
        </p:txBody>
      </p:sp>
      <p:sp>
        <p:nvSpPr>
          <p:cNvPr id="46083" name="Rectangle 3">
            <a:extLst>
              <a:ext uri="{FF2B5EF4-FFF2-40B4-BE49-F238E27FC236}">
                <a16:creationId xmlns:a16="http://schemas.microsoft.com/office/drawing/2014/main" id="{7922F252-985D-2378-B4C8-CEDBD73483DA}"/>
              </a:ext>
            </a:extLst>
          </p:cNvPr>
          <p:cNvSpPr>
            <a:spLocks noGrp="1" noChangeArrowheads="1"/>
          </p:cNvSpPr>
          <p:nvPr>
            <p:ph type="body" idx="1"/>
          </p:nvPr>
        </p:nvSpPr>
        <p:spPr>
          <a:xfrm>
            <a:off x="1527175" y="1484313"/>
            <a:ext cx="6321425" cy="5145087"/>
          </a:xfrm>
        </p:spPr>
        <p:txBody>
          <a:bodyPr/>
          <a:lstStyle/>
          <a:p>
            <a:r>
              <a:rPr lang="en-US" altLang="en-US"/>
              <a:t>Tree</a:t>
            </a:r>
          </a:p>
          <a:p>
            <a:r>
              <a:rPr lang="en-US" altLang="en-US"/>
              <a:t>Dandelion</a:t>
            </a:r>
          </a:p>
          <a:p>
            <a:r>
              <a:rPr lang="en-US" altLang="en-US"/>
              <a:t>Weasel</a:t>
            </a:r>
          </a:p>
          <a:p>
            <a:r>
              <a:rPr lang="en-US" altLang="en-US"/>
              <a:t>Walrus</a:t>
            </a:r>
          </a:p>
          <a:p>
            <a:r>
              <a:rPr lang="en-US" altLang="en-US"/>
              <a:t>Diatom</a:t>
            </a:r>
          </a:p>
          <a:p>
            <a:r>
              <a:rPr lang="en-US" altLang="en-US"/>
              <a:t>Algae</a:t>
            </a:r>
          </a:p>
          <a:p>
            <a:r>
              <a:rPr lang="en-US" altLang="en-US"/>
              <a:t>Bacteria</a:t>
            </a:r>
          </a:p>
          <a:p>
            <a:r>
              <a:rPr lang="en-US" altLang="en-US"/>
              <a:t>Dog</a:t>
            </a:r>
          </a:p>
          <a:p>
            <a:r>
              <a:rPr lang="en-US" altLang="en-US"/>
              <a:t>You</a:t>
            </a:r>
          </a:p>
          <a:p>
            <a:r>
              <a:rPr lang="en-US" altLang="en-US"/>
              <a:t>Rhinoceros</a:t>
            </a:r>
          </a:p>
          <a:p>
            <a:endParaRPr lang="en-US" altLang="en-US"/>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97DEBCCA-727C-C782-9C34-D01A0E1C362E}"/>
              </a:ext>
            </a:extLst>
          </p:cNvPr>
          <p:cNvSpPr>
            <a:spLocks noGrp="1" noChangeArrowheads="1"/>
          </p:cNvSpPr>
          <p:nvPr>
            <p:ph type="title"/>
          </p:nvPr>
        </p:nvSpPr>
        <p:spPr/>
        <p:txBody>
          <a:bodyPr/>
          <a:lstStyle/>
          <a:p>
            <a:r>
              <a:rPr lang="en-US" altLang="en-US"/>
              <a:t>Consumers</a:t>
            </a:r>
          </a:p>
        </p:txBody>
      </p:sp>
      <p:sp>
        <p:nvSpPr>
          <p:cNvPr id="47107" name="Rectangle 3">
            <a:extLst>
              <a:ext uri="{FF2B5EF4-FFF2-40B4-BE49-F238E27FC236}">
                <a16:creationId xmlns:a16="http://schemas.microsoft.com/office/drawing/2014/main" id="{7605542F-5974-E2DF-131C-06F812368586}"/>
              </a:ext>
            </a:extLst>
          </p:cNvPr>
          <p:cNvSpPr>
            <a:spLocks noGrp="1" noChangeArrowheads="1"/>
          </p:cNvSpPr>
          <p:nvPr>
            <p:ph type="body" idx="1"/>
          </p:nvPr>
        </p:nvSpPr>
        <p:spPr/>
        <p:txBody>
          <a:bodyPr/>
          <a:lstStyle/>
          <a:p>
            <a:pPr>
              <a:buFontTx/>
              <a:buNone/>
            </a:pPr>
            <a:r>
              <a:rPr lang="en-US" altLang="en-US" sz="4800"/>
              <a:t>There are 4 general types of </a:t>
            </a:r>
            <a:r>
              <a:rPr lang="en-US" altLang="en-US" sz="4800" u="sng"/>
              <a:t>consumers</a:t>
            </a:r>
            <a:r>
              <a:rPr lang="en-US" altLang="en-US" sz="4800"/>
              <a:t>:</a:t>
            </a:r>
          </a:p>
          <a:p>
            <a:r>
              <a:rPr lang="en-US" altLang="en-US" sz="4800" u="sng"/>
              <a:t>Herbivores</a:t>
            </a:r>
            <a:endParaRPr lang="en-US" altLang="en-US" sz="4800"/>
          </a:p>
          <a:p>
            <a:r>
              <a:rPr lang="en-US" altLang="en-US" sz="4800" u="sng"/>
              <a:t>Carnivores</a:t>
            </a:r>
            <a:endParaRPr lang="en-US" altLang="en-US" sz="4800"/>
          </a:p>
          <a:p>
            <a:r>
              <a:rPr lang="en-US" altLang="en-US" sz="4800" u="sng"/>
              <a:t>Omnivores</a:t>
            </a:r>
            <a:endParaRPr lang="en-US" altLang="en-US" sz="4800"/>
          </a:p>
          <a:p>
            <a:r>
              <a:rPr lang="en-US" altLang="en-US" sz="4800" u="sng"/>
              <a:t>Decomposers</a:t>
            </a:r>
            <a:endParaRPr lang="en-US" altLang="en-US" sz="4800"/>
          </a:p>
          <a:p>
            <a:endParaRPr lang="en-US" altLang="en-US" sz="4800"/>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99E7FCBB-6C49-BE8A-E858-022A190954DE}"/>
              </a:ext>
            </a:extLst>
          </p:cNvPr>
          <p:cNvSpPr>
            <a:spLocks noGrp="1" noChangeArrowheads="1"/>
          </p:cNvSpPr>
          <p:nvPr>
            <p:ph type="title"/>
          </p:nvPr>
        </p:nvSpPr>
        <p:spPr/>
        <p:txBody>
          <a:bodyPr/>
          <a:lstStyle/>
          <a:p>
            <a:r>
              <a:rPr lang="en-US" altLang="en-US"/>
              <a:t>Herbivores</a:t>
            </a:r>
          </a:p>
        </p:txBody>
      </p:sp>
      <p:sp>
        <p:nvSpPr>
          <p:cNvPr id="48131" name="Rectangle 3">
            <a:extLst>
              <a:ext uri="{FF2B5EF4-FFF2-40B4-BE49-F238E27FC236}">
                <a16:creationId xmlns:a16="http://schemas.microsoft.com/office/drawing/2014/main" id="{BD9D704A-C9FE-B3AE-233E-F38B24667C0A}"/>
              </a:ext>
            </a:extLst>
          </p:cNvPr>
          <p:cNvSpPr>
            <a:spLocks noGrp="1" noChangeArrowheads="1"/>
          </p:cNvSpPr>
          <p:nvPr>
            <p:ph type="body" idx="1"/>
          </p:nvPr>
        </p:nvSpPr>
        <p:spPr/>
        <p:txBody>
          <a:bodyPr/>
          <a:lstStyle/>
          <a:p>
            <a:pPr>
              <a:buFontTx/>
              <a:buNone/>
            </a:pPr>
            <a:r>
              <a:rPr lang="en-US" altLang="en-US" sz="4000"/>
              <a:t>Herbivores – </a:t>
            </a:r>
            <a:r>
              <a:rPr lang="en-US" altLang="en-US" sz="4000" u="sng"/>
              <a:t>Plant eaters</a:t>
            </a:r>
            <a:endParaRPr lang="en-US" altLang="en-US" sz="4000"/>
          </a:p>
          <a:p>
            <a:r>
              <a:rPr lang="en-US" altLang="en-US" sz="4000" u="sng"/>
              <a:t>Deer</a:t>
            </a:r>
            <a:endParaRPr lang="en-US" altLang="en-US" sz="4000"/>
          </a:p>
          <a:p>
            <a:r>
              <a:rPr lang="en-US" altLang="en-US" sz="4000" u="sng"/>
              <a:t>Rabbits</a:t>
            </a:r>
            <a:endParaRPr lang="en-US" altLang="en-US" sz="4000"/>
          </a:p>
          <a:p>
            <a:r>
              <a:rPr lang="en-US" altLang="en-US" sz="4000" u="sng"/>
              <a:t>Grasshoppers</a:t>
            </a:r>
            <a:endParaRPr lang="en-US" altLang="en-US" sz="4000"/>
          </a:p>
          <a:p>
            <a:endParaRPr lang="en-US" altLang="en-US"/>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166EC3B8-9B98-942B-097A-84B393E73E20}"/>
              </a:ext>
            </a:extLst>
          </p:cNvPr>
          <p:cNvSpPr>
            <a:spLocks noGrp="1" noChangeArrowheads="1"/>
          </p:cNvSpPr>
          <p:nvPr>
            <p:ph type="title"/>
          </p:nvPr>
        </p:nvSpPr>
        <p:spPr/>
        <p:txBody>
          <a:bodyPr/>
          <a:lstStyle/>
          <a:p>
            <a:r>
              <a:rPr lang="en-US" altLang="en-US"/>
              <a:t>Herbivores</a:t>
            </a:r>
          </a:p>
        </p:txBody>
      </p:sp>
      <p:pic>
        <p:nvPicPr>
          <p:cNvPr id="52228" name="Picture 4">
            <a:extLst>
              <a:ext uri="{FF2B5EF4-FFF2-40B4-BE49-F238E27FC236}">
                <a16:creationId xmlns:a16="http://schemas.microsoft.com/office/drawing/2014/main" id="{8087B104-5E1A-19EC-84B0-59139D5F6A62}"/>
              </a:ext>
            </a:extLst>
          </p:cNvP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334000" y="1295400"/>
            <a:ext cx="3101975" cy="286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2230" name="Text Box 6">
            <a:extLst>
              <a:ext uri="{FF2B5EF4-FFF2-40B4-BE49-F238E27FC236}">
                <a16:creationId xmlns:a16="http://schemas.microsoft.com/office/drawing/2014/main" id="{DC07C375-4A18-A10A-8952-9F50DCE070B2}"/>
              </a:ext>
            </a:extLst>
          </p:cNvPr>
          <p:cNvSpPr txBox="1">
            <a:spLocks noChangeArrowheads="1"/>
          </p:cNvSpPr>
          <p:nvPr/>
        </p:nvSpPr>
        <p:spPr bwMode="auto">
          <a:xfrm>
            <a:off x="1828800" y="1981200"/>
            <a:ext cx="32766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Zebras eat grass.  They are herbivores.</a:t>
            </a:r>
          </a:p>
        </p:txBody>
      </p:sp>
      <p:sp>
        <p:nvSpPr>
          <p:cNvPr id="52239" name="Text Box 15">
            <a:extLst>
              <a:ext uri="{FF2B5EF4-FFF2-40B4-BE49-F238E27FC236}">
                <a16:creationId xmlns:a16="http://schemas.microsoft.com/office/drawing/2014/main" id="{0C2828E3-C964-614E-F7F8-E67D7DDEF8D4}"/>
              </a:ext>
            </a:extLst>
          </p:cNvPr>
          <p:cNvSpPr txBox="1">
            <a:spLocks noChangeArrowheads="1"/>
          </p:cNvSpPr>
          <p:nvPr/>
        </p:nvSpPr>
        <p:spPr bwMode="auto">
          <a:xfrm>
            <a:off x="5334000" y="5029200"/>
            <a:ext cx="3276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Cows are herbivores.</a:t>
            </a:r>
          </a:p>
        </p:txBody>
      </p:sp>
      <p:pic>
        <p:nvPicPr>
          <p:cNvPr id="52241" name="Picture 17">
            <a:extLst>
              <a:ext uri="{FF2B5EF4-FFF2-40B4-BE49-F238E27FC236}">
                <a16:creationId xmlns:a16="http://schemas.microsoft.com/office/drawing/2014/main" id="{20BAB270-D3CA-5856-21FE-34E71A7B72C4}"/>
              </a:ext>
            </a:extLst>
          </p:cNvPr>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2362200" y="3505200"/>
            <a:ext cx="2189163" cy="3276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a:extLst>
              <a:ext uri="{FF2B5EF4-FFF2-40B4-BE49-F238E27FC236}">
                <a16:creationId xmlns:a16="http://schemas.microsoft.com/office/drawing/2014/main" id="{0DC514E9-5B91-DD48-40FF-682E7D1C0CFD}"/>
              </a:ext>
            </a:extLst>
          </p:cNvPr>
          <p:cNvSpPr>
            <a:spLocks noGrp="1" noChangeArrowheads="1"/>
          </p:cNvSpPr>
          <p:nvPr>
            <p:ph type="title"/>
          </p:nvPr>
        </p:nvSpPr>
        <p:spPr/>
        <p:txBody>
          <a:bodyPr/>
          <a:lstStyle/>
          <a:p>
            <a:r>
              <a:rPr lang="en-US" altLang="en-US"/>
              <a:t>Herbivores</a:t>
            </a:r>
          </a:p>
        </p:txBody>
      </p:sp>
      <p:pic>
        <p:nvPicPr>
          <p:cNvPr id="183300" name="Picture 4">
            <a:extLst>
              <a:ext uri="{FF2B5EF4-FFF2-40B4-BE49-F238E27FC236}">
                <a16:creationId xmlns:a16="http://schemas.microsoft.com/office/drawing/2014/main" id="{F925971B-AF10-43B8-E749-052144382EC6}"/>
              </a:ext>
            </a:extLst>
          </p:cNvP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676400" y="1447800"/>
            <a:ext cx="3733800" cy="2803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3302" name="Picture 6">
            <a:extLst>
              <a:ext uri="{FF2B5EF4-FFF2-40B4-BE49-F238E27FC236}">
                <a16:creationId xmlns:a16="http://schemas.microsoft.com/office/drawing/2014/main" id="{798C6E11-5C91-1E9A-EB95-54E029D0A4EA}"/>
              </a:ext>
            </a:extLst>
          </p:cNvPr>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486400" y="4291013"/>
            <a:ext cx="3390900" cy="227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3304" name="Text Box 8">
            <a:extLst>
              <a:ext uri="{FF2B5EF4-FFF2-40B4-BE49-F238E27FC236}">
                <a16:creationId xmlns:a16="http://schemas.microsoft.com/office/drawing/2014/main" id="{FBB05BAB-7D8A-E7E6-E2F9-B61D9D985ABD}"/>
              </a:ext>
            </a:extLst>
          </p:cNvPr>
          <p:cNvSpPr txBox="1">
            <a:spLocks noChangeArrowheads="1"/>
          </p:cNvSpPr>
          <p:nvPr/>
        </p:nvSpPr>
        <p:spPr bwMode="auto">
          <a:xfrm>
            <a:off x="5505450" y="2438400"/>
            <a:ext cx="3486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t>Hippos are herbivores.</a:t>
            </a:r>
          </a:p>
        </p:txBody>
      </p:sp>
      <p:sp>
        <p:nvSpPr>
          <p:cNvPr id="183305" name="Text Box 9">
            <a:extLst>
              <a:ext uri="{FF2B5EF4-FFF2-40B4-BE49-F238E27FC236}">
                <a16:creationId xmlns:a16="http://schemas.microsoft.com/office/drawing/2014/main" id="{622054FE-73F8-CEFA-8D09-A5BA2010FEA8}"/>
              </a:ext>
            </a:extLst>
          </p:cNvPr>
          <p:cNvSpPr txBox="1">
            <a:spLocks noChangeArrowheads="1"/>
          </p:cNvSpPr>
          <p:nvPr/>
        </p:nvSpPr>
        <p:spPr bwMode="auto">
          <a:xfrm>
            <a:off x="1828800" y="5029200"/>
            <a:ext cx="3486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t>Rhinos are herbivores.</a:t>
            </a: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DF19F0BA-A4D6-6547-EE85-A1C7ABA8F1F9}"/>
              </a:ext>
            </a:extLst>
          </p:cNvPr>
          <p:cNvSpPr>
            <a:spLocks noGrp="1" noChangeArrowheads="1"/>
          </p:cNvSpPr>
          <p:nvPr>
            <p:ph type="title"/>
          </p:nvPr>
        </p:nvSpPr>
        <p:spPr/>
        <p:txBody>
          <a:bodyPr/>
          <a:lstStyle/>
          <a:p>
            <a:r>
              <a:rPr lang="en-US" altLang="en-US"/>
              <a:t>Objectives</a:t>
            </a:r>
          </a:p>
        </p:txBody>
      </p:sp>
      <p:sp>
        <p:nvSpPr>
          <p:cNvPr id="7171" name="Rectangle 3">
            <a:extLst>
              <a:ext uri="{FF2B5EF4-FFF2-40B4-BE49-F238E27FC236}">
                <a16:creationId xmlns:a16="http://schemas.microsoft.com/office/drawing/2014/main" id="{DE25EE6D-AB38-B6AB-33FE-363F04DFACF0}"/>
              </a:ext>
            </a:extLst>
          </p:cNvPr>
          <p:cNvSpPr>
            <a:spLocks noGrp="1" noChangeArrowheads="1"/>
          </p:cNvSpPr>
          <p:nvPr>
            <p:ph type="body" idx="1"/>
          </p:nvPr>
        </p:nvSpPr>
        <p:spPr/>
        <p:txBody>
          <a:bodyPr/>
          <a:lstStyle/>
          <a:p>
            <a:r>
              <a:rPr lang="en-US" altLang="en-US" sz="3600"/>
              <a:t>Describe how organisms obtain energy for life.</a:t>
            </a:r>
          </a:p>
          <a:p>
            <a:r>
              <a:rPr lang="en-US" altLang="en-US" sz="3600"/>
              <a:t>Explain how organisms interact.</a:t>
            </a:r>
          </a:p>
          <a:p>
            <a:r>
              <a:rPr lang="en-US" altLang="en-US" sz="3600"/>
              <a:t>Recognize that every organism occupies a niche.</a:t>
            </a: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66EACB0B-D768-A50F-B394-9D3441A635AE}"/>
              </a:ext>
            </a:extLst>
          </p:cNvPr>
          <p:cNvSpPr>
            <a:spLocks noGrp="1" noChangeArrowheads="1"/>
          </p:cNvSpPr>
          <p:nvPr>
            <p:ph type="title"/>
          </p:nvPr>
        </p:nvSpPr>
        <p:spPr/>
        <p:txBody>
          <a:bodyPr/>
          <a:lstStyle/>
          <a:p>
            <a:r>
              <a:rPr lang="en-US" altLang="en-US"/>
              <a:t>Carnivores</a:t>
            </a:r>
          </a:p>
        </p:txBody>
      </p:sp>
      <p:sp>
        <p:nvSpPr>
          <p:cNvPr id="49155" name="Rectangle 3">
            <a:extLst>
              <a:ext uri="{FF2B5EF4-FFF2-40B4-BE49-F238E27FC236}">
                <a16:creationId xmlns:a16="http://schemas.microsoft.com/office/drawing/2014/main" id="{1F9B9300-6C3E-C911-542D-476571BCA43B}"/>
              </a:ext>
            </a:extLst>
          </p:cNvPr>
          <p:cNvSpPr>
            <a:spLocks noGrp="1" noChangeArrowheads="1"/>
          </p:cNvSpPr>
          <p:nvPr>
            <p:ph type="body" idx="1"/>
          </p:nvPr>
        </p:nvSpPr>
        <p:spPr/>
        <p:txBody>
          <a:bodyPr/>
          <a:lstStyle/>
          <a:p>
            <a:pPr>
              <a:buFontTx/>
              <a:buNone/>
            </a:pPr>
            <a:r>
              <a:rPr lang="en-US" altLang="en-US" sz="4000"/>
              <a:t>Carnivores – </a:t>
            </a:r>
            <a:r>
              <a:rPr lang="en-US" altLang="en-US" sz="4000" u="sng"/>
              <a:t>Meat Eaters</a:t>
            </a:r>
            <a:r>
              <a:rPr lang="en-US" altLang="en-US" sz="4000"/>
              <a:t> – Eat other </a:t>
            </a:r>
            <a:r>
              <a:rPr lang="en-US" altLang="en-US" sz="4000" u="sng"/>
              <a:t>animals</a:t>
            </a:r>
            <a:endParaRPr lang="en-US" altLang="en-US" sz="4000"/>
          </a:p>
          <a:p>
            <a:r>
              <a:rPr lang="en-US" altLang="en-US" sz="4000" u="sng"/>
              <a:t>Frogs</a:t>
            </a:r>
            <a:endParaRPr lang="en-US" altLang="en-US" sz="4000"/>
          </a:p>
          <a:p>
            <a:r>
              <a:rPr lang="en-US" altLang="en-US" sz="4000" u="sng"/>
              <a:t>Spiders</a:t>
            </a:r>
            <a:endParaRPr lang="en-US" altLang="en-US" sz="4000"/>
          </a:p>
          <a:p>
            <a:r>
              <a:rPr lang="en-US" altLang="en-US" sz="4000" u="sng"/>
              <a:t>Cougars</a:t>
            </a:r>
            <a:endParaRPr lang="en-US" altLang="en-US" sz="4000"/>
          </a:p>
          <a:p>
            <a:endParaRPr lang="en-US" altLang="en-US" sz="4000"/>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B85D4EB8-A16E-1C46-1C7A-AF1A11785142}"/>
              </a:ext>
            </a:extLst>
          </p:cNvPr>
          <p:cNvSpPr>
            <a:spLocks noGrp="1" noChangeArrowheads="1"/>
          </p:cNvSpPr>
          <p:nvPr>
            <p:ph type="title"/>
          </p:nvPr>
        </p:nvSpPr>
        <p:spPr/>
        <p:txBody>
          <a:bodyPr/>
          <a:lstStyle/>
          <a:p>
            <a:r>
              <a:rPr lang="en-US" altLang="en-US"/>
              <a:t>Carnivores</a:t>
            </a:r>
          </a:p>
        </p:txBody>
      </p:sp>
      <p:pic>
        <p:nvPicPr>
          <p:cNvPr id="53252" name="Picture 4">
            <a:extLst>
              <a:ext uri="{FF2B5EF4-FFF2-40B4-BE49-F238E27FC236}">
                <a16:creationId xmlns:a16="http://schemas.microsoft.com/office/drawing/2014/main" id="{7729BF63-9200-36EA-F067-893B3E887B0A}"/>
              </a:ext>
            </a:extLst>
          </p:cNvP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828800" y="2971800"/>
            <a:ext cx="3101975" cy="2085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255" name="Picture 7">
            <a:extLst>
              <a:ext uri="{FF2B5EF4-FFF2-40B4-BE49-F238E27FC236}">
                <a16:creationId xmlns:a16="http://schemas.microsoft.com/office/drawing/2014/main" id="{C004F59B-E59D-79F0-0E77-D7B62917987B}"/>
              </a:ext>
            </a:extLst>
          </p:cNvPr>
          <p:cNvPicPr>
            <a:picLocks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867400" y="2819400"/>
            <a:ext cx="2900363" cy="3657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3254" name="Text Box 6">
            <a:extLst>
              <a:ext uri="{FF2B5EF4-FFF2-40B4-BE49-F238E27FC236}">
                <a16:creationId xmlns:a16="http://schemas.microsoft.com/office/drawing/2014/main" id="{25FD619C-D0E0-A58B-477A-CE67243705C7}"/>
              </a:ext>
            </a:extLst>
          </p:cNvPr>
          <p:cNvSpPr txBox="1">
            <a:spLocks noChangeArrowheads="1"/>
          </p:cNvSpPr>
          <p:nvPr/>
        </p:nvSpPr>
        <p:spPr bwMode="auto">
          <a:xfrm>
            <a:off x="1828800" y="5181600"/>
            <a:ext cx="32273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a:t>Lions definitely eat meat!</a:t>
            </a:r>
          </a:p>
        </p:txBody>
      </p:sp>
      <p:sp>
        <p:nvSpPr>
          <p:cNvPr id="53257" name="Text Box 9">
            <a:extLst>
              <a:ext uri="{FF2B5EF4-FFF2-40B4-BE49-F238E27FC236}">
                <a16:creationId xmlns:a16="http://schemas.microsoft.com/office/drawing/2014/main" id="{8728DAF9-E978-E5CC-1BE6-C63988A3D735}"/>
              </a:ext>
            </a:extLst>
          </p:cNvPr>
          <p:cNvSpPr txBox="1">
            <a:spLocks noChangeArrowheads="1"/>
          </p:cNvSpPr>
          <p:nvPr/>
        </p:nvSpPr>
        <p:spPr bwMode="auto">
          <a:xfrm>
            <a:off x="5867400" y="1447800"/>
            <a:ext cx="2895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Not all carnivores have razor sharp teeth.</a:t>
            </a: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5A4D7EA2-36A2-3FD2-58E3-2E3773533805}"/>
              </a:ext>
            </a:extLst>
          </p:cNvPr>
          <p:cNvSpPr>
            <a:spLocks noGrp="1" noChangeArrowheads="1"/>
          </p:cNvSpPr>
          <p:nvPr>
            <p:ph type="title"/>
          </p:nvPr>
        </p:nvSpPr>
        <p:spPr/>
        <p:txBody>
          <a:bodyPr/>
          <a:lstStyle/>
          <a:p>
            <a:r>
              <a:rPr lang="en-US" altLang="en-US"/>
              <a:t>The Most Vicious Carnivore</a:t>
            </a:r>
          </a:p>
        </p:txBody>
      </p:sp>
      <p:sp>
        <p:nvSpPr>
          <p:cNvPr id="59395" name="Rectangle 3">
            <a:extLst>
              <a:ext uri="{FF2B5EF4-FFF2-40B4-BE49-F238E27FC236}">
                <a16:creationId xmlns:a16="http://schemas.microsoft.com/office/drawing/2014/main" id="{64C262B2-8F13-4F00-6DC7-8EEEAF68CDDA}"/>
              </a:ext>
            </a:extLst>
          </p:cNvPr>
          <p:cNvSpPr>
            <a:spLocks noGrp="1" noChangeArrowheads="1"/>
          </p:cNvSpPr>
          <p:nvPr>
            <p:ph type="body" idx="1"/>
          </p:nvPr>
        </p:nvSpPr>
        <p:spPr>
          <a:xfrm>
            <a:off x="3733800" y="4876800"/>
            <a:ext cx="3462338" cy="914400"/>
          </a:xfrm>
        </p:spPr>
        <p:txBody>
          <a:bodyPr/>
          <a:lstStyle/>
          <a:p>
            <a:pPr>
              <a:buFontTx/>
              <a:buNone/>
            </a:pPr>
            <a:r>
              <a:rPr lang="en-US" altLang="en-US" sz="4800" b="1">
                <a:effectLst>
                  <a:outerShdw blurRad="38100" dist="38100" dir="2700000" algn="tl">
                    <a:srgbClr val="000000"/>
                  </a:outerShdw>
                </a:effectLst>
              </a:rPr>
              <a:t>The Shrew</a:t>
            </a:r>
          </a:p>
        </p:txBody>
      </p:sp>
      <p:pic>
        <p:nvPicPr>
          <p:cNvPr id="59397" name="Picture 5">
            <a:extLst>
              <a:ext uri="{FF2B5EF4-FFF2-40B4-BE49-F238E27FC236}">
                <a16:creationId xmlns:a16="http://schemas.microsoft.com/office/drawing/2014/main" id="{BBF5DBB4-E3EC-DA6B-5974-0309E7B165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438400"/>
            <a:ext cx="7124700" cy="2247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59397"/>
                                        </p:tgtEl>
                                        <p:attrNameLst>
                                          <p:attrName>style.visibility</p:attrName>
                                        </p:attrNameLst>
                                      </p:cBhvr>
                                      <p:to>
                                        <p:strVal val="visible"/>
                                      </p:to>
                                    </p:set>
                                    <p:animEffect transition="in" filter="fade">
                                      <p:cBhvr>
                                        <p:cTn id="7" dur="1000"/>
                                        <p:tgtEl>
                                          <p:spTgt spid="59397"/>
                                        </p:tgtEl>
                                      </p:cBhvr>
                                    </p:animEffect>
                                    <p:anim calcmode="lin" valueType="num">
                                      <p:cBhvr>
                                        <p:cTn id="8" dur="1000" fill="hold"/>
                                        <p:tgtEl>
                                          <p:spTgt spid="59397"/>
                                        </p:tgtEl>
                                        <p:attrNameLst>
                                          <p:attrName>ppt_x</p:attrName>
                                        </p:attrNameLst>
                                      </p:cBhvr>
                                      <p:tavLst>
                                        <p:tav tm="0">
                                          <p:val>
                                            <p:strVal val="#ppt_x"/>
                                          </p:val>
                                        </p:tav>
                                        <p:tav tm="100000">
                                          <p:val>
                                            <p:strVal val="#ppt_x"/>
                                          </p:val>
                                        </p:tav>
                                      </p:tavLst>
                                    </p:anim>
                                    <p:anim calcmode="lin" valueType="num">
                                      <p:cBhvr>
                                        <p:cTn id="9" dur="1000" fill="hold"/>
                                        <p:tgtEl>
                                          <p:spTgt spid="593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F1ECD4CB-CCE9-129B-7A33-09CA6DF5D642}"/>
              </a:ext>
            </a:extLst>
          </p:cNvPr>
          <p:cNvSpPr>
            <a:spLocks noGrp="1" noChangeArrowheads="1"/>
          </p:cNvSpPr>
          <p:nvPr>
            <p:ph type="title"/>
          </p:nvPr>
        </p:nvSpPr>
        <p:spPr/>
        <p:txBody>
          <a:bodyPr/>
          <a:lstStyle/>
          <a:p>
            <a:r>
              <a:rPr lang="en-US" altLang="en-US"/>
              <a:t>Omnivores</a:t>
            </a:r>
          </a:p>
        </p:txBody>
      </p:sp>
      <p:sp>
        <p:nvSpPr>
          <p:cNvPr id="50179" name="Rectangle 3">
            <a:extLst>
              <a:ext uri="{FF2B5EF4-FFF2-40B4-BE49-F238E27FC236}">
                <a16:creationId xmlns:a16="http://schemas.microsoft.com/office/drawing/2014/main" id="{96C991A9-1ADF-C33E-8459-106E27E1A442}"/>
              </a:ext>
            </a:extLst>
          </p:cNvPr>
          <p:cNvSpPr>
            <a:spLocks noGrp="1" noChangeArrowheads="1"/>
          </p:cNvSpPr>
          <p:nvPr>
            <p:ph type="body" idx="1"/>
          </p:nvPr>
        </p:nvSpPr>
        <p:spPr/>
        <p:txBody>
          <a:bodyPr/>
          <a:lstStyle/>
          <a:p>
            <a:pPr>
              <a:buFontTx/>
              <a:buNone/>
            </a:pPr>
            <a:r>
              <a:rPr lang="en-US" altLang="en-US" sz="4000" u="sng"/>
              <a:t>Omnivores</a:t>
            </a:r>
            <a:r>
              <a:rPr lang="en-US" altLang="en-US" sz="4000"/>
              <a:t> – Eat both </a:t>
            </a:r>
            <a:r>
              <a:rPr lang="en-US" altLang="en-US" sz="4000" u="sng"/>
              <a:t>plants</a:t>
            </a:r>
            <a:r>
              <a:rPr lang="en-US" altLang="en-US" sz="4000"/>
              <a:t> and </a:t>
            </a:r>
            <a:r>
              <a:rPr lang="en-US" altLang="en-US" sz="4000" u="sng"/>
              <a:t>animals</a:t>
            </a:r>
            <a:endParaRPr lang="en-US" altLang="en-US" sz="4000"/>
          </a:p>
          <a:p>
            <a:r>
              <a:rPr lang="en-US" altLang="en-US" sz="4000" u="sng"/>
              <a:t>Bears</a:t>
            </a:r>
            <a:endParaRPr lang="en-US" altLang="en-US" sz="4000"/>
          </a:p>
          <a:p>
            <a:r>
              <a:rPr lang="en-US" altLang="en-US" sz="4000" u="sng"/>
              <a:t>Pigs</a:t>
            </a:r>
            <a:endParaRPr lang="en-US" altLang="en-US" sz="4000"/>
          </a:p>
          <a:p>
            <a:r>
              <a:rPr lang="en-US" altLang="en-US" sz="4000" u="sng"/>
              <a:t>Humans</a:t>
            </a:r>
            <a:endParaRPr lang="en-US" altLang="en-US" sz="4000"/>
          </a:p>
          <a:p>
            <a:endParaRPr lang="en-US" altLang="en-US" sz="4000"/>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DC8A2E56-4F7E-83EF-C757-B2525A340D28}"/>
              </a:ext>
            </a:extLst>
          </p:cNvPr>
          <p:cNvSpPr>
            <a:spLocks noGrp="1" noChangeArrowheads="1"/>
          </p:cNvSpPr>
          <p:nvPr>
            <p:ph type="title"/>
          </p:nvPr>
        </p:nvSpPr>
        <p:spPr/>
        <p:txBody>
          <a:bodyPr/>
          <a:lstStyle/>
          <a:p>
            <a:r>
              <a:rPr lang="en-US" altLang="en-US"/>
              <a:t>Omnivores</a:t>
            </a:r>
          </a:p>
        </p:txBody>
      </p:sp>
      <p:pic>
        <p:nvPicPr>
          <p:cNvPr id="54277" name="Picture 5">
            <a:extLst>
              <a:ext uri="{FF2B5EF4-FFF2-40B4-BE49-F238E27FC236}">
                <a16:creationId xmlns:a16="http://schemas.microsoft.com/office/drawing/2014/main" id="{5442533C-D011-3885-B7B3-F56D5F15C65B}"/>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914400" y="4038600"/>
            <a:ext cx="3443288" cy="2362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4278" name="Text Box 6">
            <a:extLst>
              <a:ext uri="{FF2B5EF4-FFF2-40B4-BE49-F238E27FC236}">
                <a16:creationId xmlns:a16="http://schemas.microsoft.com/office/drawing/2014/main" id="{0896EA74-8520-4167-6C83-CEAAD72D293C}"/>
              </a:ext>
            </a:extLst>
          </p:cNvPr>
          <p:cNvSpPr txBox="1">
            <a:spLocks noChangeArrowheads="1"/>
          </p:cNvSpPr>
          <p:nvPr/>
        </p:nvSpPr>
        <p:spPr bwMode="auto">
          <a:xfrm>
            <a:off x="5391150" y="4433888"/>
            <a:ext cx="321945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While the panda’s digestive system is that of a carnivore, their diet consists of 99% bamboo.</a:t>
            </a:r>
          </a:p>
        </p:txBody>
      </p:sp>
      <p:pic>
        <p:nvPicPr>
          <p:cNvPr id="54280" name="Picture 8">
            <a:extLst>
              <a:ext uri="{FF2B5EF4-FFF2-40B4-BE49-F238E27FC236}">
                <a16:creationId xmlns:a16="http://schemas.microsoft.com/office/drawing/2014/main" id="{7097CFD4-FD1F-4A04-7034-7487270D61FC}"/>
              </a:ext>
            </a:extLst>
          </p:cNvPr>
          <p:cNvPicPr>
            <a:picLocks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5791200" y="1295400"/>
            <a:ext cx="3101975" cy="2981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4282" name="Text Box 10">
            <a:extLst>
              <a:ext uri="{FF2B5EF4-FFF2-40B4-BE49-F238E27FC236}">
                <a16:creationId xmlns:a16="http://schemas.microsoft.com/office/drawing/2014/main" id="{DC0DAB44-8911-E911-42E2-F168D78F19EC}"/>
              </a:ext>
            </a:extLst>
          </p:cNvPr>
          <p:cNvSpPr txBox="1">
            <a:spLocks noChangeArrowheads="1"/>
          </p:cNvSpPr>
          <p:nvPr/>
        </p:nvSpPr>
        <p:spPr bwMode="auto">
          <a:xfrm>
            <a:off x="1828800" y="1828800"/>
            <a:ext cx="32194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Raccoons are omnivores.  They eat both plants and animals.</a:t>
            </a: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F16A7A5A-A905-A271-E3FC-4D99C6AC9C15}"/>
              </a:ext>
            </a:extLst>
          </p:cNvPr>
          <p:cNvSpPr>
            <a:spLocks noGrp="1" noChangeArrowheads="1"/>
          </p:cNvSpPr>
          <p:nvPr>
            <p:ph type="title"/>
          </p:nvPr>
        </p:nvSpPr>
        <p:spPr/>
        <p:txBody>
          <a:bodyPr/>
          <a:lstStyle/>
          <a:p>
            <a:r>
              <a:rPr lang="en-US" altLang="en-US"/>
              <a:t>Decomposers</a:t>
            </a:r>
          </a:p>
        </p:txBody>
      </p:sp>
      <p:sp>
        <p:nvSpPr>
          <p:cNvPr id="51203" name="Rectangle 3">
            <a:extLst>
              <a:ext uri="{FF2B5EF4-FFF2-40B4-BE49-F238E27FC236}">
                <a16:creationId xmlns:a16="http://schemas.microsoft.com/office/drawing/2014/main" id="{C61A72D6-7B08-6534-3E33-58023E9508E1}"/>
              </a:ext>
            </a:extLst>
          </p:cNvPr>
          <p:cNvSpPr>
            <a:spLocks noGrp="1" noChangeArrowheads="1"/>
          </p:cNvSpPr>
          <p:nvPr>
            <p:ph type="body" idx="1"/>
          </p:nvPr>
        </p:nvSpPr>
        <p:spPr>
          <a:xfrm>
            <a:off x="1527175" y="1484313"/>
            <a:ext cx="7312025" cy="4992687"/>
          </a:xfrm>
        </p:spPr>
        <p:txBody>
          <a:bodyPr/>
          <a:lstStyle/>
          <a:p>
            <a:pPr>
              <a:lnSpc>
                <a:spcPct val="90000"/>
              </a:lnSpc>
              <a:buFontTx/>
              <a:buNone/>
            </a:pPr>
            <a:r>
              <a:rPr lang="en-US" altLang="en-US" sz="2400"/>
              <a:t>	</a:t>
            </a:r>
            <a:r>
              <a:rPr lang="en-US" altLang="en-US" u="sng"/>
              <a:t>Decomposers</a:t>
            </a:r>
            <a:r>
              <a:rPr lang="en-US" altLang="en-US"/>
              <a:t> – Consume </a:t>
            </a:r>
            <a:r>
              <a:rPr lang="en-US" altLang="en-US" u="sng"/>
              <a:t>waste</a:t>
            </a:r>
            <a:r>
              <a:rPr lang="en-US" altLang="en-US"/>
              <a:t> and </a:t>
            </a:r>
            <a:r>
              <a:rPr lang="en-US" altLang="en-US" u="sng"/>
              <a:t>dead</a:t>
            </a:r>
            <a:r>
              <a:rPr lang="en-US" altLang="en-US"/>
              <a:t> organisms.  </a:t>
            </a:r>
            <a:r>
              <a:rPr lang="en-US" altLang="en-US" u="sng"/>
              <a:t>Decomposers</a:t>
            </a:r>
            <a:r>
              <a:rPr lang="en-US" altLang="en-US"/>
              <a:t> help </a:t>
            </a:r>
            <a:r>
              <a:rPr lang="en-US" altLang="en-US" u="sng"/>
              <a:t>recycle</a:t>
            </a:r>
            <a:r>
              <a:rPr lang="en-US" altLang="en-US"/>
              <a:t> once-living matter by breaking it down into simple, energy-rich substances.  These </a:t>
            </a:r>
            <a:r>
              <a:rPr lang="en-US" altLang="en-US" u="sng"/>
              <a:t>substances</a:t>
            </a:r>
            <a:r>
              <a:rPr lang="en-US" altLang="en-US"/>
              <a:t> might serve as food for </a:t>
            </a:r>
            <a:r>
              <a:rPr lang="en-US" altLang="en-US" u="sng"/>
              <a:t>decomposers</a:t>
            </a:r>
            <a:r>
              <a:rPr lang="en-US" altLang="en-US"/>
              <a:t> , be absorbed by plant roots, or be consumed by other organisms.</a:t>
            </a:r>
          </a:p>
          <a:p>
            <a:pPr>
              <a:lnSpc>
                <a:spcPct val="90000"/>
              </a:lnSpc>
            </a:pPr>
            <a:r>
              <a:rPr lang="en-US" altLang="en-US" u="sng"/>
              <a:t>Fungi</a:t>
            </a:r>
            <a:endParaRPr lang="en-US" altLang="en-US"/>
          </a:p>
          <a:p>
            <a:pPr>
              <a:lnSpc>
                <a:spcPct val="90000"/>
              </a:lnSpc>
            </a:pPr>
            <a:r>
              <a:rPr lang="en-US" altLang="en-US" u="sng"/>
              <a:t>Bacteria </a:t>
            </a:r>
            <a:endParaRPr lang="en-US" altLang="en-US"/>
          </a:p>
          <a:p>
            <a:pPr>
              <a:lnSpc>
                <a:spcPct val="90000"/>
              </a:lnSpc>
            </a:pPr>
            <a:r>
              <a:rPr lang="en-US" altLang="en-US" u="sng"/>
              <a:t>Earthworms</a:t>
            </a:r>
            <a:endParaRPr lang="en-US" altLang="en-US"/>
          </a:p>
          <a:p>
            <a:pPr>
              <a:lnSpc>
                <a:spcPct val="90000"/>
              </a:lnSpc>
            </a:pPr>
            <a:r>
              <a:rPr lang="en-US" altLang="en-US" u="sng"/>
              <a:t>Vultures</a:t>
            </a:r>
            <a:endParaRPr lang="en-US" altLang="en-US"/>
          </a:p>
          <a:p>
            <a:pPr>
              <a:lnSpc>
                <a:spcPct val="90000"/>
              </a:lnSpc>
            </a:pPr>
            <a:endParaRPr lang="en-US" altLang="en-US"/>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A90D4592-BAF1-8FD7-334D-3C4D2A2B4A9A}"/>
              </a:ext>
            </a:extLst>
          </p:cNvPr>
          <p:cNvSpPr>
            <a:spLocks noGrp="1" noChangeArrowheads="1"/>
          </p:cNvSpPr>
          <p:nvPr>
            <p:ph type="title"/>
          </p:nvPr>
        </p:nvSpPr>
        <p:spPr/>
        <p:txBody>
          <a:bodyPr/>
          <a:lstStyle/>
          <a:p>
            <a:r>
              <a:rPr lang="en-US" altLang="en-US"/>
              <a:t>Decomposers</a:t>
            </a:r>
          </a:p>
        </p:txBody>
      </p:sp>
      <p:pic>
        <p:nvPicPr>
          <p:cNvPr id="55300" name="Picture 4">
            <a:extLst>
              <a:ext uri="{FF2B5EF4-FFF2-40B4-BE49-F238E27FC236}">
                <a16:creationId xmlns:a16="http://schemas.microsoft.com/office/drawing/2014/main" id="{FAFF8C1F-0766-6BDA-EAA8-8EB598158242}"/>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52600" y="1447800"/>
            <a:ext cx="2798763" cy="43576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5302" name="Text Box 6">
            <a:extLst>
              <a:ext uri="{FF2B5EF4-FFF2-40B4-BE49-F238E27FC236}">
                <a16:creationId xmlns:a16="http://schemas.microsoft.com/office/drawing/2014/main" id="{0B882096-D83E-3E2C-AE5B-9EE9278D4BAE}"/>
              </a:ext>
            </a:extLst>
          </p:cNvPr>
          <p:cNvSpPr txBox="1">
            <a:spLocks noChangeArrowheads="1"/>
          </p:cNvSpPr>
          <p:nvPr/>
        </p:nvSpPr>
        <p:spPr bwMode="auto">
          <a:xfrm>
            <a:off x="4724400" y="1524000"/>
            <a:ext cx="39624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Mushrooms and other fungi break-down dead decaying matter.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55300"/>
                                        </p:tgtEl>
                                        <p:attrNameLst>
                                          <p:attrName>style.visibility</p:attrName>
                                        </p:attrNameLst>
                                      </p:cBhvr>
                                      <p:to>
                                        <p:strVal val="visible"/>
                                      </p:to>
                                    </p:set>
                                    <p:animEffect transition="in" filter="box(out)">
                                      <p:cBhvr>
                                        <p:cTn id="7" dur="500"/>
                                        <p:tgtEl>
                                          <p:spTgt spid="55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2B6C0249-E2B5-E59C-69FA-CDDE11778543}"/>
              </a:ext>
            </a:extLst>
          </p:cNvPr>
          <p:cNvSpPr>
            <a:spLocks noGrp="1" noChangeArrowheads="1"/>
          </p:cNvSpPr>
          <p:nvPr>
            <p:ph type="title"/>
          </p:nvPr>
        </p:nvSpPr>
        <p:spPr/>
        <p:txBody>
          <a:bodyPr/>
          <a:lstStyle/>
          <a:p>
            <a:r>
              <a:rPr lang="en-US" altLang="en-US"/>
              <a:t>What type of consumer?</a:t>
            </a:r>
          </a:p>
        </p:txBody>
      </p:sp>
      <p:sp>
        <p:nvSpPr>
          <p:cNvPr id="60419" name="Rectangle 3">
            <a:extLst>
              <a:ext uri="{FF2B5EF4-FFF2-40B4-BE49-F238E27FC236}">
                <a16:creationId xmlns:a16="http://schemas.microsoft.com/office/drawing/2014/main" id="{356AA9DE-2443-8BD1-8745-28F3C1701DC5}"/>
              </a:ext>
            </a:extLst>
          </p:cNvPr>
          <p:cNvSpPr>
            <a:spLocks noGrp="1" noChangeArrowheads="1"/>
          </p:cNvSpPr>
          <p:nvPr>
            <p:ph type="body" idx="1"/>
          </p:nvPr>
        </p:nvSpPr>
        <p:spPr>
          <a:xfrm>
            <a:off x="1527175" y="1484313"/>
            <a:ext cx="6357938" cy="5068887"/>
          </a:xfrm>
        </p:spPr>
        <p:txBody>
          <a:bodyPr/>
          <a:lstStyle/>
          <a:p>
            <a:pPr>
              <a:lnSpc>
                <a:spcPct val="90000"/>
              </a:lnSpc>
            </a:pPr>
            <a:r>
              <a:rPr lang="en-US" altLang="en-US"/>
              <a:t>Elk</a:t>
            </a:r>
          </a:p>
          <a:p>
            <a:pPr>
              <a:lnSpc>
                <a:spcPct val="90000"/>
              </a:lnSpc>
            </a:pPr>
            <a:r>
              <a:rPr lang="en-US" altLang="en-US"/>
              <a:t>Bobcat</a:t>
            </a:r>
          </a:p>
          <a:p>
            <a:pPr>
              <a:lnSpc>
                <a:spcPct val="90000"/>
              </a:lnSpc>
            </a:pPr>
            <a:r>
              <a:rPr lang="en-US" altLang="en-US"/>
              <a:t>Mushroom</a:t>
            </a:r>
          </a:p>
          <a:p>
            <a:pPr>
              <a:lnSpc>
                <a:spcPct val="90000"/>
              </a:lnSpc>
            </a:pPr>
            <a:r>
              <a:rPr lang="en-US" altLang="en-US"/>
              <a:t>Buzzard</a:t>
            </a:r>
          </a:p>
          <a:p>
            <a:pPr>
              <a:lnSpc>
                <a:spcPct val="90000"/>
              </a:lnSpc>
            </a:pPr>
            <a:r>
              <a:rPr lang="en-US" altLang="en-US"/>
              <a:t>Bear</a:t>
            </a:r>
          </a:p>
          <a:p>
            <a:pPr>
              <a:lnSpc>
                <a:spcPct val="90000"/>
              </a:lnSpc>
            </a:pPr>
            <a:r>
              <a:rPr lang="en-US" altLang="en-US"/>
              <a:t>Hippopotamus</a:t>
            </a:r>
          </a:p>
          <a:p>
            <a:pPr>
              <a:lnSpc>
                <a:spcPct val="90000"/>
              </a:lnSpc>
            </a:pPr>
            <a:r>
              <a:rPr lang="en-US" altLang="en-US"/>
              <a:t>Box Turtle</a:t>
            </a:r>
          </a:p>
          <a:p>
            <a:pPr>
              <a:lnSpc>
                <a:spcPct val="90000"/>
              </a:lnSpc>
            </a:pPr>
            <a:r>
              <a:rPr lang="en-US" altLang="en-US"/>
              <a:t>Snapping Turtle</a:t>
            </a:r>
          </a:p>
          <a:p>
            <a:pPr>
              <a:lnSpc>
                <a:spcPct val="90000"/>
              </a:lnSpc>
            </a:pPr>
            <a:r>
              <a:rPr lang="en-US" altLang="en-US"/>
              <a:t>Shark</a:t>
            </a:r>
          </a:p>
          <a:p>
            <a:pPr>
              <a:lnSpc>
                <a:spcPct val="90000"/>
              </a:lnSpc>
            </a:pPr>
            <a:r>
              <a:rPr lang="en-US" altLang="en-US"/>
              <a:t>Seal</a:t>
            </a:r>
          </a:p>
          <a:p>
            <a:pPr>
              <a:lnSpc>
                <a:spcPct val="90000"/>
              </a:lnSpc>
            </a:pPr>
            <a:endParaRPr lang="en-US" altLang="en-US"/>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D18954FD-7045-08A8-5EE7-A7221A5B2C97}"/>
              </a:ext>
            </a:extLst>
          </p:cNvPr>
          <p:cNvSpPr>
            <a:spLocks noGrp="1" noChangeArrowheads="1"/>
          </p:cNvSpPr>
          <p:nvPr>
            <p:ph type="title"/>
          </p:nvPr>
        </p:nvSpPr>
        <p:spPr/>
        <p:txBody>
          <a:bodyPr/>
          <a:lstStyle/>
          <a:p>
            <a:r>
              <a:rPr lang="en-US" altLang="en-US"/>
              <a:t>Food Chain</a:t>
            </a:r>
          </a:p>
        </p:txBody>
      </p:sp>
      <p:sp>
        <p:nvSpPr>
          <p:cNvPr id="66563" name="Rectangle 3">
            <a:extLst>
              <a:ext uri="{FF2B5EF4-FFF2-40B4-BE49-F238E27FC236}">
                <a16:creationId xmlns:a16="http://schemas.microsoft.com/office/drawing/2014/main" id="{363F2FF5-E7E9-3AA1-1AA3-4BDE3429648D}"/>
              </a:ext>
            </a:extLst>
          </p:cNvPr>
          <p:cNvSpPr>
            <a:spLocks noGrp="1" noChangeArrowheads="1"/>
          </p:cNvSpPr>
          <p:nvPr>
            <p:ph type="body" sz="half" idx="1"/>
          </p:nvPr>
        </p:nvSpPr>
        <p:spPr>
          <a:xfrm>
            <a:off x="1527175" y="1484313"/>
            <a:ext cx="3578225" cy="4357687"/>
          </a:xfrm>
        </p:spPr>
        <p:txBody>
          <a:bodyPr/>
          <a:lstStyle/>
          <a:p>
            <a:pPr>
              <a:buFontTx/>
              <a:buNone/>
            </a:pPr>
            <a:r>
              <a:rPr lang="en-US" altLang="en-US" sz="2400"/>
              <a:t>	</a:t>
            </a:r>
            <a:r>
              <a:rPr lang="en-US" altLang="en-US" sz="3600"/>
              <a:t>A </a:t>
            </a:r>
            <a:r>
              <a:rPr lang="en-US" altLang="en-US" sz="3600" u="sng"/>
              <a:t>food</a:t>
            </a:r>
            <a:r>
              <a:rPr lang="en-US" altLang="en-US" sz="3600"/>
              <a:t> chain is a simple model of the </a:t>
            </a:r>
            <a:r>
              <a:rPr lang="en-US" altLang="en-US" sz="3600" u="sng"/>
              <a:t>feeding</a:t>
            </a:r>
            <a:r>
              <a:rPr lang="en-US" altLang="en-US" sz="3600"/>
              <a:t> </a:t>
            </a:r>
            <a:r>
              <a:rPr lang="en-US" altLang="en-US" sz="3600" u="sng"/>
              <a:t>relationship</a:t>
            </a:r>
            <a:r>
              <a:rPr lang="en-US" altLang="en-US" sz="3600"/>
              <a:t> in an ecosystem.</a:t>
            </a:r>
            <a:r>
              <a:rPr lang="en-US" altLang="en-US" sz="2400"/>
              <a:t> </a:t>
            </a:r>
          </a:p>
        </p:txBody>
      </p:sp>
      <p:graphicFrame>
        <p:nvGraphicFramePr>
          <p:cNvPr id="66569" name="Object 9">
            <a:extLst>
              <a:ext uri="{FF2B5EF4-FFF2-40B4-BE49-F238E27FC236}">
                <a16:creationId xmlns:a16="http://schemas.microsoft.com/office/drawing/2014/main" id="{F5A6D91E-8A1E-9AAE-A4BB-8B6448C54852}"/>
              </a:ext>
            </a:extLst>
          </p:cNvPr>
          <p:cNvGraphicFramePr>
            <a:graphicFrameLocks noChangeAspect="1"/>
          </p:cNvGraphicFramePr>
          <p:nvPr>
            <p:ph sz="quarter" idx="3"/>
          </p:nvPr>
        </p:nvGraphicFramePr>
        <p:xfrm>
          <a:off x="5334000" y="1066800"/>
          <a:ext cx="3552825" cy="5638800"/>
        </p:xfrm>
        <a:graphic>
          <a:graphicData uri="http://schemas.openxmlformats.org/presentationml/2006/ole">
            <mc:AlternateContent xmlns:mc="http://schemas.openxmlformats.org/markup-compatibility/2006">
              <mc:Choice xmlns:v="urn:schemas-microsoft-com:vml" Requires="v">
                <p:oleObj name="Bitmap Image" r:id="rId3" imgW="2123810" imgH="3371429" progId="Paint.Picture">
                  <p:embed/>
                </p:oleObj>
              </mc:Choice>
              <mc:Fallback>
                <p:oleObj name="Bitmap Image" r:id="rId3" imgW="2123810" imgH="3371429" progId="Paint.Picture">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1066800"/>
                        <a:ext cx="3552825"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449FFBFA-1405-770A-1AB2-8FA3A1379939}"/>
              </a:ext>
            </a:extLst>
          </p:cNvPr>
          <p:cNvSpPr>
            <a:spLocks noGrp="1" noChangeArrowheads="1"/>
          </p:cNvSpPr>
          <p:nvPr>
            <p:ph type="title"/>
          </p:nvPr>
        </p:nvSpPr>
        <p:spPr/>
        <p:txBody>
          <a:bodyPr/>
          <a:lstStyle/>
          <a:p>
            <a:r>
              <a:rPr lang="en-US" altLang="en-US"/>
              <a:t>Food Chain</a:t>
            </a:r>
          </a:p>
        </p:txBody>
      </p:sp>
      <p:sp>
        <p:nvSpPr>
          <p:cNvPr id="97283" name="Rectangle 3">
            <a:extLst>
              <a:ext uri="{FF2B5EF4-FFF2-40B4-BE49-F238E27FC236}">
                <a16:creationId xmlns:a16="http://schemas.microsoft.com/office/drawing/2014/main" id="{1DECB306-0B59-86A6-860C-799262FDEE13}"/>
              </a:ext>
            </a:extLst>
          </p:cNvPr>
          <p:cNvSpPr>
            <a:spLocks noGrp="1" noChangeArrowheads="1"/>
          </p:cNvSpPr>
          <p:nvPr>
            <p:ph type="body" sz="half" idx="1"/>
          </p:nvPr>
        </p:nvSpPr>
        <p:spPr>
          <a:xfrm>
            <a:off x="1527175" y="1484313"/>
            <a:ext cx="7159625" cy="4357687"/>
          </a:xfrm>
        </p:spPr>
        <p:txBody>
          <a:bodyPr/>
          <a:lstStyle/>
          <a:p>
            <a:pPr algn="ctr">
              <a:buFontTx/>
              <a:buNone/>
            </a:pPr>
            <a:r>
              <a:rPr lang="en-US" altLang="en-US"/>
              <a:t>	For example, </a:t>
            </a:r>
            <a:r>
              <a:rPr lang="en-US" altLang="en-US" u="sng"/>
              <a:t>shrubs</a:t>
            </a:r>
            <a:r>
              <a:rPr lang="en-US" altLang="en-US"/>
              <a:t> are food for </a:t>
            </a:r>
            <a:r>
              <a:rPr lang="en-US" altLang="en-US" u="sng"/>
              <a:t>deer</a:t>
            </a:r>
            <a:r>
              <a:rPr lang="en-US" altLang="en-US"/>
              <a:t>, and </a:t>
            </a:r>
            <a:r>
              <a:rPr lang="en-US" altLang="en-US" u="sng"/>
              <a:t>deer</a:t>
            </a:r>
            <a:r>
              <a:rPr lang="en-US" altLang="en-US"/>
              <a:t> are food for mountain </a:t>
            </a:r>
            <a:r>
              <a:rPr lang="en-US" altLang="en-US" u="sng"/>
              <a:t>lions</a:t>
            </a:r>
            <a:r>
              <a:rPr lang="en-US" altLang="en-US"/>
              <a:t>. </a:t>
            </a:r>
          </a:p>
        </p:txBody>
      </p:sp>
      <p:pic>
        <p:nvPicPr>
          <p:cNvPr id="97284" name="Picture 4">
            <a:extLst>
              <a:ext uri="{FF2B5EF4-FFF2-40B4-BE49-F238E27FC236}">
                <a16:creationId xmlns:a16="http://schemas.microsoft.com/office/drawing/2014/main" id="{2146F20F-DE57-ADAA-023C-A4BAB332556A}"/>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905000" y="2590800"/>
            <a:ext cx="6934200" cy="3790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7286" name="AutoShape 6">
            <a:extLst>
              <a:ext uri="{FF2B5EF4-FFF2-40B4-BE49-F238E27FC236}">
                <a16:creationId xmlns:a16="http://schemas.microsoft.com/office/drawing/2014/main" id="{34F20BE3-A01F-7653-578B-E57EF9C4D4F0}"/>
              </a:ext>
            </a:extLst>
          </p:cNvPr>
          <p:cNvSpPr>
            <a:spLocks noChangeArrowheads="1"/>
          </p:cNvSpPr>
          <p:nvPr/>
        </p:nvSpPr>
        <p:spPr bwMode="auto">
          <a:xfrm>
            <a:off x="2286000" y="3359150"/>
            <a:ext cx="2286000" cy="2573338"/>
          </a:xfrm>
          <a:prstGeom prst="downArrowCallout">
            <a:avLst>
              <a:gd name="adj1" fmla="val 25000"/>
              <a:gd name="adj2" fmla="val 25000"/>
              <a:gd name="adj3" fmla="val 18762"/>
              <a:gd name="adj4" fmla="val 66667"/>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a:t>Shrubs are the beginning of the food chain.  They receive their energy from sunlight.</a:t>
            </a:r>
          </a:p>
        </p:txBody>
      </p:sp>
      <p:sp>
        <p:nvSpPr>
          <p:cNvPr id="97288" name="AutoShape 8">
            <a:extLst>
              <a:ext uri="{FF2B5EF4-FFF2-40B4-BE49-F238E27FC236}">
                <a16:creationId xmlns:a16="http://schemas.microsoft.com/office/drawing/2014/main" id="{765B119C-F798-D745-CE1F-D5438B20FD4B}"/>
              </a:ext>
            </a:extLst>
          </p:cNvPr>
          <p:cNvSpPr>
            <a:spLocks noChangeArrowheads="1"/>
          </p:cNvSpPr>
          <p:nvPr/>
        </p:nvSpPr>
        <p:spPr bwMode="auto">
          <a:xfrm>
            <a:off x="4343400" y="1981200"/>
            <a:ext cx="2286000" cy="2573338"/>
          </a:xfrm>
          <a:prstGeom prst="downArrowCallout">
            <a:avLst>
              <a:gd name="adj1" fmla="val 25000"/>
              <a:gd name="adj2" fmla="val 25000"/>
              <a:gd name="adj3" fmla="val 18762"/>
              <a:gd name="adj4" fmla="val 66667"/>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a:t>Because shrubs make their own food through photosynthesis, they are called producers.</a:t>
            </a:r>
          </a:p>
        </p:txBody>
      </p:sp>
      <p:sp>
        <p:nvSpPr>
          <p:cNvPr id="97289" name="AutoShape 9">
            <a:extLst>
              <a:ext uri="{FF2B5EF4-FFF2-40B4-BE49-F238E27FC236}">
                <a16:creationId xmlns:a16="http://schemas.microsoft.com/office/drawing/2014/main" id="{BB054C50-4C9C-4E7C-BD61-C87B802A6CEE}"/>
              </a:ext>
            </a:extLst>
          </p:cNvPr>
          <p:cNvSpPr>
            <a:spLocks noChangeArrowheads="1"/>
          </p:cNvSpPr>
          <p:nvPr/>
        </p:nvSpPr>
        <p:spPr bwMode="auto">
          <a:xfrm>
            <a:off x="4648200" y="2590800"/>
            <a:ext cx="2286000" cy="2573338"/>
          </a:xfrm>
          <a:prstGeom prst="downArrowCallout">
            <a:avLst>
              <a:gd name="adj1" fmla="val 25000"/>
              <a:gd name="adj2" fmla="val 25000"/>
              <a:gd name="adj3" fmla="val 18762"/>
              <a:gd name="adj4" fmla="val 66667"/>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a:t>The deer is the first organism of the food chain to eat the shrub.  It is the primary consumer.</a:t>
            </a:r>
          </a:p>
        </p:txBody>
      </p:sp>
      <p:sp>
        <p:nvSpPr>
          <p:cNvPr id="97290" name="AutoShape 10">
            <a:extLst>
              <a:ext uri="{FF2B5EF4-FFF2-40B4-BE49-F238E27FC236}">
                <a16:creationId xmlns:a16="http://schemas.microsoft.com/office/drawing/2014/main" id="{E7FBB59F-C32A-9AAB-18E7-7AF50894D1BA}"/>
              </a:ext>
            </a:extLst>
          </p:cNvPr>
          <p:cNvSpPr>
            <a:spLocks noChangeArrowheads="1"/>
          </p:cNvSpPr>
          <p:nvPr/>
        </p:nvSpPr>
        <p:spPr bwMode="auto">
          <a:xfrm>
            <a:off x="6248400" y="1158875"/>
            <a:ext cx="2286000" cy="2986088"/>
          </a:xfrm>
          <a:prstGeom prst="downArrowCallout">
            <a:avLst>
              <a:gd name="adj1" fmla="val 25000"/>
              <a:gd name="adj2" fmla="val 25000"/>
              <a:gd name="adj3" fmla="val 21771"/>
              <a:gd name="adj4" fmla="val 66667"/>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a:t>The mountain lion is the second organism of the food chain.  It eats the deer.  It is the secondary consumer.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97286"/>
                                        </p:tgtEl>
                                        <p:attrNameLst>
                                          <p:attrName>style.visibility</p:attrName>
                                        </p:attrNameLst>
                                      </p:cBhvr>
                                      <p:to>
                                        <p:strVal val="visible"/>
                                      </p:to>
                                    </p:set>
                                    <p:anim calcmode="lin" valueType="num">
                                      <p:cBhvr>
                                        <p:cTn id="7" dur="500" fill="hold"/>
                                        <p:tgtEl>
                                          <p:spTgt spid="97286"/>
                                        </p:tgtEl>
                                        <p:attrNameLst>
                                          <p:attrName>ppt_w</p:attrName>
                                        </p:attrNameLst>
                                      </p:cBhvr>
                                      <p:tavLst>
                                        <p:tav tm="0">
                                          <p:val>
                                            <p:fltVal val="0"/>
                                          </p:val>
                                        </p:tav>
                                        <p:tav tm="100000">
                                          <p:val>
                                            <p:strVal val="#ppt_w"/>
                                          </p:val>
                                        </p:tav>
                                      </p:tavLst>
                                    </p:anim>
                                    <p:anim calcmode="lin" valueType="num">
                                      <p:cBhvr>
                                        <p:cTn id="8" dur="500" fill="hold"/>
                                        <p:tgtEl>
                                          <p:spTgt spid="97286"/>
                                        </p:tgtEl>
                                        <p:attrNameLst>
                                          <p:attrName>ppt_h</p:attrName>
                                        </p:attrNameLst>
                                      </p:cBhvr>
                                      <p:tavLst>
                                        <p:tav tm="0">
                                          <p:val>
                                            <p:fltVal val="0"/>
                                          </p:val>
                                        </p:tav>
                                        <p:tav tm="100000">
                                          <p:val>
                                            <p:strVal val="#ppt_h"/>
                                          </p:val>
                                        </p:tav>
                                      </p:tavLst>
                                    </p:anim>
                                    <p:animEffect transition="in" filter="fade">
                                      <p:cBhvr>
                                        <p:cTn id="9" dur="500"/>
                                        <p:tgtEl>
                                          <p:spTgt spid="9728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nodeType="clickEffect">
                                  <p:stCondLst>
                                    <p:cond delay="0"/>
                                  </p:stCondLst>
                                  <p:childTnLst>
                                    <p:anim calcmode="lin" valueType="num">
                                      <p:cBhvr>
                                        <p:cTn id="13" dur="500"/>
                                        <p:tgtEl>
                                          <p:spTgt spid="97286"/>
                                        </p:tgtEl>
                                        <p:attrNameLst>
                                          <p:attrName>ppt_w</p:attrName>
                                        </p:attrNameLst>
                                      </p:cBhvr>
                                      <p:tavLst>
                                        <p:tav tm="0">
                                          <p:val>
                                            <p:strVal val="ppt_w"/>
                                          </p:val>
                                        </p:tav>
                                        <p:tav tm="100000">
                                          <p:val>
                                            <p:fltVal val="0"/>
                                          </p:val>
                                        </p:tav>
                                      </p:tavLst>
                                    </p:anim>
                                    <p:anim calcmode="lin" valueType="num">
                                      <p:cBhvr>
                                        <p:cTn id="14" dur="500"/>
                                        <p:tgtEl>
                                          <p:spTgt spid="97286"/>
                                        </p:tgtEl>
                                        <p:attrNameLst>
                                          <p:attrName>ppt_h</p:attrName>
                                        </p:attrNameLst>
                                      </p:cBhvr>
                                      <p:tavLst>
                                        <p:tav tm="0">
                                          <p:val>
                                            <p:strVal val="ppt_h"/>
                                          </p:val>
                                        </p:tav>
                                        <p:tav tm="100000">
                                          <p:val>
                                            <p:fltVal val="0"/>
                                          </p:val>
                                        </p:tav>
                                      </p:tavLst>
                                    </p:anim>
                                    <p:animEffect transition="out" filter="fade">
                                      <p:cBhvr>
                                        <p:cTn id="15" dur="500"/>
                                        <p:tgtEl>
                                          <p:spTgt spid="97286"/>
                                        </p:tgtEl>
                                      </p:cBhvr>
                                    </p:animEffect>
                                    <p:set>
                                      <p:cBhvr>
                                        <p:cTn id="16" dur="1" fill="hold">
                                          <p:stCondLst>
                                            <p:cond delay="499"/>
                                          </p:stCondLst>
                                        </p:cTn>
                                        <p:tgtEl>
                                          <p:spTgt spid="97286"/>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97288"/>
                                        </p:tgtEl>
                                        <p:attrNameLst>
                                          <p:attrName>style.visibility</p:attrName>
                                        </p:attrNameLst>
                                      </p:cBhvr>
                                      <p:to>
                                        <p:strVal val="visible"/>
                                      </p:to>
                                    </p:set>
                                    <p:anim calcmode="lin" valueType="num">
                                      <p:cBhvr>
                                        <p:cTn id="21" dur="500" fill="hold"/>
                                        <p:tgtEl>
                                          <p:spTgt spid="97288"/>
                                        </p:tgtEl>
                                        <p:attrNameLst>
                                          <p:attrName>ppt_w</p:attrName>
                                        </p:attrNameLst>
                                      </p:cBhvr>
                                      <p:tavLst>
                                        <p:tav tm="0">
                                          <p:val>
                                            <p:fltVal val="0"/>
                                          </p:val>
                                        </p:tav>
                                        <p:tav tm="100000">
                                          <p:val>
                                            <p:strVal val="#ppt_w"/>
                                          </p:val>
                                        </p:tav>
                                      </p:tavLst>
                                    </p:anim>
                                    <p:anim calcmode="lin" valueType="num">
                                      <p:cBhvr>
                                        <p:cTn id="22" dur="500" fill="hold"/>
                                        <p:tgtEl>
                                          <p:spTgt spid="97288"/>
                                        </p:tgtEl>
                                        <p:attrNameLst>
                                          <p:attrName>ppt_h</p:attrName>
                                        </p:attrNameLst>
                                      </p:cBhvr>
                                      <p:tavLst>
                                        <p:tav tm="0">
                                          <p:val>
                                            <p:fltVal val="0"/>
                                          </p:val>
                                        </p:tav>
                                        <p:tav tm="100000">
                                          <p:val>
                                            <p:strVal val="#ppt_h"/>
                                          </p:val>
                                        </p:tav>
                                      </p:tavLst>
                                    </p:anim>
                                    <p:animEffect transition="in" filter="fade">
                                      <p:cBhvr>
                                        <p:cTn id="23" dur="500"/>
                                        <p:tgtEl>
                                          <p:spTgt spid="9728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xit" presetSubtype="0" fill="hold" nodeType="clickEffect">
                                  <p:stCondLst>
                                    <p:cond delay="0"/>
                                  </p:stCondLst>
                                  <p:childTnLst>
                                    <p:anim calcmode="lin" valueType="num">
                                      <p:cBhvr>
                                        <p:cTn id="27" dur="500"/>
                                        <p:tgtEl>
                                          <p:spTgt spid="97288"/>
                                        </p:tgtEl>
                                        <p:attrNameLst>
                                          <p:attrName>ppt_w</p:attrName>
                                        </p:attrNameLst>
                                      </p:cBhvr>
                                      <p:tavLst>
                                        <p:tav tm="0">
                                          <p:val>
                                            <p:strVal val="ppt_w"/>
                                          </p:val>
                                        </p:tav>
                                        <p:tav tm="100000">
                                          <p:val>
                                            <p:fltVal val="0"/>
                                          </p:val>
                                        </p:tav>
                                      </p:tavLst>
                                    </p:anim>
                                    <p:anim calcmode="lin" valueType="num">
                                      <p:cBhvr>
                                        <p:cTn id="28" dur="500"/>
                                        <p:tgtEl>
                                          <p:spTgt spid="97288"/>
                                        </p:tgtEl>
                                        <p:attrNameLst>
                                          <p:attrName>ppt_h</p:attrName>
                                        </p:attrNameLst>
                                      </p:cBhvr>
                                      <p:tavLst>
                                        <p:tav tm="0">
                                          <p:val>
                                            <p:strVal val="ppt_h"/>
                                          </p:val>
                                        </p:tav>
                                        <p:tav tm="100000">
                                          <p:val>
                                            <p:fltVal val="0"/>
                                          </p:val>
                                        </p:tav>
                                      </p:tavLst>
                                    </p:anim>
                                    <p:animEffect transition="out" filter="fade">
                                      <p:cBhvr>
                                        <p:cTn id="29" dur="500"/>
                                        <p:tgtEl>
                                          <p:spTgt spid="97288"/>
                                        </p:tgtEl>
                                      </p:cBhvr>
                                    </p:animEffect>
                                    <p:set>
                                      <p:cBhvr>
                                        <p:cTn id="30" dur="1" fill="hold">
                                          <p:stCondLst>
                                            <p:cond delay="499"/>
                                          </p:stCondLst>
                                        </p:cTn>
                                        <p:tgtEl>
                                          <p:spTgt spid="97288"/>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nodeType="clickEffect">
                                  <p:stCondLst>
                                    <p:cond delay="0"/>
                                  </p:stCondLst>
                                  <p:childTnLst>
                                    <p:set>
                                      <p:cBhvr>
                                        <p:cTn id="34" dur="1" fill="hold">
                                          <p:stCondLst>
                                            <p:cond delay="0"/>
                                          </p:stCondLst>
                                        </p:cTn>
                                        <p:tgtEl>
                                          <p:spTgt spid="97289"/>
                                        </p:tgtEl>
                                        <p:attrNameLst>
                                          <p:attrName>style.visibility</p:attrName>
                                        </p:attrNameLst>
                                      </p:cBhvr>
                                      <p:to>
                                        <p:strVal val="visible"/>
                                      </p:to>
                                    </p:set>
                                    <p:anim calcmode="lin" valueType="num">
                                      <p:cBhvr>
                                        <p:cTn id="35" dur="500" fill="hold"/>
                                        <p:tgtEl>
                                          <p:spTgt spid="97289"/>
                                        </p:tgtEl>
                                        <p:attrNameLst>
                                          <p:attrName>ppt_w</p:attrName>
                                        </p:attrNameLst>
                                      </p:cBhvr>
                                      <p:tavLst>
                                        <p:tav tm="0">
                                          <p:val>
                                            <p:fltVal val="0"/>
                                          </p:val>
                                        </p:tav>
                                        <p:tav tm="100000">
                                          <p:val>
                                            <p:strVal val="#ppt_w"/>
                                          </p:val>
                                        </p:tav>
                                      </p:tavLst>
                                    </p:anim>
                                    <p:anim calcmode="lin" valueType="num">
                                      <p:cBhvr>
                                        <p:cTn id="36" dur="500" fill="hold"/>
                                        <p:tgtEl>
                                          <p:spTgt spid="97289"/>
                                        </p:tgtEl>
                                        <p:attrNameLst>
                                          <p:attrName>ppt_h</p:attrName>
                                        </p:attrNameLst>
                                      </p:cBhvr>
                                      <p:tavLst>
                                        <p:tav tm="0">
                                          <p:val>
                                            <p:fltVal val="0"/>
                                          </p:val>
                                        </p:tav>
                                        <p:tav tm="100000">
                                          <p:val>
                                            <p:strVal val="#ppt_h"/>
                                          </p:val>
                                        </p:tav>
                                      </p:tavLst>
                                    </p:anim>
                                    <p:animEffect transition="in" filter="fade">
                                      <p:cBhvr>
                                        <p:cTn id="37" dur="500"/>
                                        <p:tgtEl>
                                          <p:spTgt spid="9728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xit" presetSubtype="0" fill="hold" nodeType="clickEffect">
                                  <p:stCondLst>
                                    <p:cond delay="0"/>
                                  </p:stCondLst>
                                  <p:childTnLst>
                                    <p:anim calcmode="lin" valueType="num">
                                      <p:cBhvr>
                                        <p:cTn id="41" dur="500"/>
                                        <p:tgtEl>
                                          <p:spTgt spid="97289"/>
                                        </p:tgtEl>
                                        <p:attrNameLst>
                                          <p:attrName>ppt_w</p:attrName>
                                        </p:attrNameLst>
                                      </p:cBhvr>
                                      <p:tavLst>
                                        <p:tav tm="0">
                                          <p:val>
                                            <p:strVal val="ppt_w"/>
                                          </p:val>
                                        </p:tav>
                                        <p:tav tm="100000">
                                          <p:val>
                                            <p:fltVal val="0"/>
                                          </p:val>
                                        </p:tav>
                                      </p:tavLst>
                                    </p:anim>
                                    <p:anim calcmode="lin" valueType="num">
                                      <p:cBhvr>
                                        <p:cTn id="42" dur="500"/>
                                        <p:tgtEl>
                                          <p:spTgt spid="97289"/>
                                        </p:tgtEl>
                                        <p:attrNameLst>
                                          <p:attrName>ppt_h</p:attrName>
                                        </p:attrNameLst>
                                      </p:cBhvr>
                                      <p:tavLst>
                                        <p:tav tm="0">
                                          <p:val>
                                            <p:strVal val="ppt_h"/>
                                          </p:val>
                                        </p:tav>
                                        <p:tav tm="100000">
                                          <p:val>
                                            <p:fltVal val="0"/>
                                          </p:val>
                                        </p:tav>
                                      </p:tavLst>
                                    </p:anim>
                                    <p:animEffect transition="out" filter="fade">
                                      <p:cBhvr>
                                        <p:cTn id="43" dur="500"/>
                                        <p:tgtEl>
                                          <p:spTgt spid="97289"/>
                                        </p:tgtEl>
                                      </p:cBhvr>
                                    </p:animEffect>
                                    <p:set>
                                      <p:cBhvr>
                                        <p:cTn id="44" dur="1" fill="hold">
                                          <p:stCondLst>
                                            <p:cond delay="499"/>
                                          </p:stCondLst>
                                        </p:cTn>
                                        <p:tgtEl>
                                          <p:spTgt spid="97289"/>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nodeType="clickEffect">
                                  <p:stCondLst>
                                    <p:cond delay="0"/>
                                  </p:stCondLst>
                                  <p:childTnLst>
                                    <p:set>
                                      <p:cBhvr>
                                        <p:cTn id="48" dur="1" fill="hold">
                                          <p:stCondLst>
                                            <p:cond delay="0"/>
                                          </p:stCondLst>
                                        </p:cTn>
                                        <p:tgtEl>
                                          <p:spTgt spid="97290"/>
                                        </p:tgtEl>
                                        <p:attrNameLst>
                                          <p:attrName>style.visibility</p:attrName>
                                        </p:attrNameLst>
                                      </p:cBhvr>
                                      <p:to>
                                        <p:strVal val="visible"/>
                                      </p:to>
                                    </p:set>
                                    <p:anim calcmode="lin" valueType="num">
                                      <p:cBhvr>
                                        <p:cTn id="49" dur="500" fill="hold"/>
                                        <p:tgtEl>
                                          <p:spTgt spid="97290"/>
                                        </p:tgtEl>
                                        <p:attrNameLst>
                                          <p:attrName>ppt_w</p:attrName>
                                        </p:attrNameLst>
                                      </p:cBhvr>
                                      <p:tavLst>
                                        <p:tav tm="0">
                                          <p:val>
                                            <p:fltVal val="0"/>
                                          </p:val>
                                        </p:tav>
                                        <p:tav tm="100000">
                                          <p:val>
                                            <p:strVal val="#ppt_w"/>
                                          </p:val>
                                        </p:tav>
                                      </p:tavLst>
                                    </p:anim>
                                    <p:anim calcmode="lin" valueType="num">
                                      <p:cBhvr>
                                        <p:cTn id="50" dur="500" fill="hold"/>
                                        <p:tgtEl>
                                          <p:spTgt spid="97290"/>
                                        </p:tgtEl>
                                        <p:attrNameLst>
                                          <p:attrName>ppt_h</p:attrName>
                                        </p:attrNameLst>
                                      </p:cBhvr>
                                      <p:tavLst>
                                        <p:tav tm="0">
                                          <p:val>
                                            <p:fltVal val="0"/>
                                          </p:val>
                                        </p:tav>
                                        <p:tav tm="100000">
                                          <p:val>
                                            <p:strVal val="#ppt_h"/>
                                          </p:val>
                                        </p:tav>
                                      </p:tavLst>
                                    </p:anim>
                                    <p:animEffect transition="in" filter="fade">
                                      <p:cBhvr>
                                        <p:cTn id="51" dur="500"/>
                                        <p:tgtEl>
                                          <p:spTgt spid="97290"/>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xit" presetSubtype="0" fill="hold" nodeType="clickEffect">
                                  <p:stCondLst>
                                    <p:cond delay="0"/>
                                  </p:stCondLst>
                                  <p:childTnLst>
                                    <p:anim calcmode="lin" valueType="num">
                                      <p:cBhvr>
                                        <p:cTn id="55" dur="500"/>
                                        <p:tgtEl>
                                          <p:spTgt spid="97290"/>
                                        </p:tgtEl>
                                        <p:attrNameLst>
                                          <p:attrName>ppt_w</p:attrName>
                                        </p:attrNameLst>
                                      </p:cBhvr>
                                      <p:tavLst>
                                        <p:tav tm="0">
                                          <p:val>
                                            <p:strVal val="ppt_w"/>
                                          </p:val>
                                        </p:tav>
                                        <p:tav tm="100000">
                                          <p:val>
                                            <p:fltVal val="0"/>
                                          </p:val>
                                        </p:tav>
                                      </p:tavLst>
                                    </p:anim>
                                    <p:anim calcmode="lin" valueType="num">
                                      <p:cBhvr>
                                        <p:cTn id="56" dur="500"/>
                                        <p:tgtEl>
                                          <p:spTgt spid="97290"/>
                                        </p:tgtEl>
                                        <p:attrNameLst>
                                          <p:attrName>ppt_h</p:attrName>
                                        </p:attrNameLst>
                                      </p:cBhvr>
                                      <p:tavLst>
                                        <p:tav tm="0">
                                          <p:val>
                                            <p:strVal val="ppt_h"/>
                                          </p:val>
                                        </p:tav>
                                        <p:tav tm="100000">
                                          <p:val>
                                            <p:fltVal val="0"/>
                                          </p:val>
                                        </p:tav>
                                      </p:tavLst>
                                    </p:anim>
                                    <p:animEffect transition="out" filter="fade">
                                      <p:cBhvr>
                                        <p:cTn id="57" dur="500"/>
                                        <p:tgtEl>
                                          <p:spTgt spid="97290"/>
                                        </p:tgtEl>
                                      </p:cBhvr>
                                    </p:animEffect>
                                    <p:set>
                                      <p:cBhvr>
                                        <p:cTn id="58" dur="1" fill="hold">
                                          <p:stCondLst>
                                            <p:cond delay="499"/>
                                          </p:stCondLst>
                                        </p:cTn>
                                        <p:tgtEl>
                                          <p:spTgt spid="9729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6" grpId="0" animBg="1"/>
      <p:bldP spid="97286" grpId="1" animBg="1"/>
      <p:bldP spid="97288" grpId="0" animBg="1"/>
      <p:bldP spid="97288" grpId="1" animBg="1"/>
      <p:bldP spid="97289" grpId="0" animBg="1"/>
      <p:bldP spid="97289" grpId="1" animBg="1"/>
      <p:bldP spid="97290" grpId="0" animBg="1"/>
      <p:bldP spid="97290"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AD191336-E2A4-1583-18D7-C423B2B9CEF5}"/>
              </a:ext>
            </a:extLst>
          </p:cNvPr>
          <p:cNvSpPr>
            <a:spLocks noGrp="1" noChangeArrowheads="1"/>
          </p:cNvSpPr>
          <p:nvPr>
            <p:ph type="title"/>
          </p:nvPr>
        </p:nvSpPr>
        <p:spPr/>
        <p:txBody>
          <a:bodyPr/>
          <a:lstStyle/>
          <a:p>
            <a:r>
              <a:rPr lang="en-US" altLang="en-US"/>
              <a:t>Energy</a:t>
            </a:r>
          </a:p>
        </p:txBody>
      </p:sp>
      <p:sp>
        <p:nvSpPr>
          <p:cNvPr id="21507" name="Rectangle 3">
            <a:extLst>
              <a:ext uri="{FF2B5EF4-FFF2-40B4-BE49-F238E27FC236}">
                <a16:creationId xmlns:a16="http://schemas.microsoft.com/office/drawing/2014/main" id="{93409EDA-A33D-1034-7FED-A0F87EFD97A2}"/>
              </a:ext>
            </a:extLst>
          </p:cNvPr>
          <p:cNvSpPr>
            <a:spLocks noGrp="1" noChangeArrowheads="1"/>
          </p:cNvSpPr>
          <p:nvPr>
            <p:ph type="body" sz="half" idx="1"/>
          </p:nvPr>
        </p:nvSpPr>
        <p:spPr>
          <a:xfrm>
            <a:off x="1527175" y="1484313"/>
            <a:ext cx="3730625" cy="4357687"/>
          </a:xfrm>
        </p:spPr>
        <p:txBody>
          <a:bodyPr/>
          <a:lstStyle/>
          <a:p>
            <a:pPr>
              <a:buFont typeface="Symbol" panose="05050102010706020507" pitchFamily="18" charset="2"/>
              <a:buChar char=""/>
            </a:pPr>
            <a:r>
              <a:rPr lang="en-US" altLang="en-US" sz="3600"/>
              <a:t>Living </a:t>
            </a:r>
            <a:r>
              <a:rPr lang="en-US" altLang="en-US" sz="3600" u="sng"/>
              <a:t>organisms</a:t>
            </a:r>
            <a:r>
              <a:rPr lang="en-US" altLang="en-US" sz="3600"/>
              <a:t> need a constant supply of </a:t>
            </a:r>
            <a:r>
              <a:rPr lang="en-US" altLang="en-US" sz="3600" u="sng"/>
              <a:t>energy</a:t>
            </a:r>
            <a:r>
              <a:rPr lang="en-US" altLang="en-US" sz="3600"/>
              <a:t>.</a:t>
            </a:r>
          </a:p>
        </p:txBody>
      </p:sp>
      <p:pic>
        <p:nvPicPr>
          <p:cNvPr id="21511" name="Picture 7">
            <a:extLst>
              <a:ext uri="{FF2B5EF4-FFF2-40B4-BE49-F238E27FC236}">
                <a16:creationId xmlns:a16="http://schemas.microsoft.com/office/drawing/2014/main" id="{A5967018-CCA1-9A28-DFD8-04263E75B21E}"/>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05400" y="1676400"/>
            <a:ext cx="3560763" cy="3443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AE62F850-798E-F038-2068-F5241BE9C8B7}"/>
              </a:ext>
            </a:extLst>
          </p:cNvPr>
          <p:cNvSpPr>
            <a:spLocks noGrp="1" noChangeArrowheads="1"/>
          </p:cNvSpPr>
          <p:nvPr>
            <p:ph type="title"/>
          </p:nvPr>
        </p:nvSpPr>
        <p:spPr/>
        <p:txBody>
          <a:bodyPr/>
          <a:lstStyle/>
          <a:p>
            <a:r>
              <a:rPr lang="en-US" altLang="en-US"/>
              <a:t>Food Chain</a:t>
            </a:r>
          </a:p>
        </p:txBody>
      </p:sp>
      <p:graphicFrame>
        <p:nvGraphicFramePr>
          <p:cNvPr id="69635" name="Object 3">
            <a:extLst>
              <a:ext uri="{FF2B5EF4-FFF2-40B4-BE49-F238E27FC236}">
                <a16:creationId xmlns:a16="http://schemas.microsoft.com/office/drawing/2014/main" id="{166F60EA-2183-2CE4-2B15-B923AE3C80A7}"/>
              </a:ext>
            </a:extLst>
          </p:cNvPr>
          <p:cNvGraphicFramePr>
            <a:graphicFrameLocks noChangeAspect="1"/>
          </p:cNvGraphicFramePr>
          <p:nvPr>
            <p:ph idx="1"/>
          </p:nvPr>
        </p:nvGraphicFramePr>
        <p:xfrm>
          <a:off x="1524000" y="1219200"/>
          <a:ext cx="3568700" cy="5562600"/>
        </p:xfrm>
        <a:graphic>
          <a:graphicData uri="http://schemas.openxmlformats.org/presentationml/2006/ole">
            <mc:AlternateContent xmlns:mc="http://schemas.openxmlformats.org/markup-compatibility/2006">
              <mc:Choice xmlns:v="urn:schemas-microsoft-com:vml" Requires="v">
                <p:oleObj name="Bitmap Image" r:id="rId3" imgW="2200582" imgH="3428571" progId="Paint.Picture">
                  <p:embed/>
                </p:oleObj>
              </mc:Choice>
              <mc:Fallback>
                <p:oleObj name="Bitmap Image" r:id="rId3" imgW="2200582" imgH="3428571"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219200"/>
                        <a:ext cx="3568700" cy="556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9637" name="AutoShape 5">
            <a:extLst>
              <a:ext uri="{FF2B5EF4-FFF2-40B4-BE49-F238E27FC236}">
                <a16:creationId xmlns:a16="http://schemas.microsoft.com/office/drawing/2014/main" id="{CB23C076-AF1D-743A-5FC5-ADBB087580AC}"/>
              </a:ext>
            </a:extLst>
          </p:cNvPr>
          <p:cNvSpPr>
            <a:spLocks noChangeArrowheads="1"/>
          </p:cNvSpPr>
          <p:nvPr/>
        </p:nvSpPr>
        <p:spPr bwMode="auto">
          <a:xfrm>
            <a:off x="4649788" y="1792288"/>
            <a:ext cx="3579812" cy="1749425"/>
          </a:xfrm>
          <a:prstGeom prst="leftArrowCallout">
            <a:avLst>
              <a:gd name="adj1" fmla="val 25000"/>
              <a:gd name="adj2" fmla="val 25000"/>
              <a:gd name="adj3" fmla="val 34105"/>
              <a:gd name="adj4" fmla="val 6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a:t>Algae make their own food from sunlight.  They are the basis for the food chain in this example.</a:t>
            </a:r>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0D37F271-3ED3-D1A5-B65E-47F5FFB849B4}"/>
              </a:ext>
            </a:extLst>
          </p:cNvPr>
          <p:cNvSpPr>
            <a:spLocks noGrp="1" noChangeArrowheads="1"/>
          </p:cNvSpPr>
          <p:nvPr>
            <p:ph type="title"/>
          </p:nvPr>
        </p:nvSpPr>
        <p:spPr/>
        <p:txBody>
          <a:bodyPr/>
          <a:lstStyle/>
          <a:p>
            <a:r>
              <a:rPr lang="en-US" altLang="en-US"/>
              <a:t>Food Chain</a:t>
            </a:r>
          </a:p>
        </p:txBody>
      </p:sp>
      <p:graphicFrame>
        <p:nvGraphicFramePr>
          <p:cNvPr id="71683" name="Object 3">
            <a:extLst>
              <a:ext uri="{FF2B5EF4-FFF2-40B4-BE49-F238E27FC236}">
                <a16:creationId xmlns:a16="http://schemas.microsoft.com/office/drawing/2014/main" id="{B29AC90B-5F5D-E87D-BED9-E9598490EDC6}"/>
              </a:ext>
            </a:extLst>
          </p:cNvPr>
          <p:cNvGraphicFramePr>
            <a:graphicFrameLocks noChangeAspect="1"/>
          </p:cNvGraphicFramePr>
          <p:nvPr>
            <p:ph idx="1"/>
          </p:nvPr>
        </p:nvGraphicFramePr>
        <p:xfrm>
          <a:off x="1524000" y="1143000"/>
          <a:ext cx="3554413" cy="5638800"/>
        </p:xfrm>
        <a:graphic>
          <a:graphicData uri="http://schemas.openxmlformats.org/presentationml/2006/ole">
            <mc:AlternateContent xmlns:mc="http://schemas.openxmlformats.org/markup-compatibility/2006">
              <mc:Choice xmlns:v="urn:schemas-microsoft-com:vml" Requires="v">
                <p:oleObj name="Bitmap Image" r:id="rId3" imgW="2142857" imgH="3400900" progId="Paint.Picture">
                  <p:embed/>
                </p:oleObj>
              </mc:Choice>
              <mc:Fallback>
                <p:oleObj name="Bitmap Image" r:id="rId3" imgW="2142857" imgH="3400900"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143000"/>
                        <a:ext cx="3554413" cy="563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685" name="AutoShape 5">
            <a:extLst>
              <a:ext uri="{FF2B5EF4-FFF2-40B4-BE49-F238E27FC236}">
                <a16:creationId xmlns:a16="http://schemas.microsoft.com/office/drawing/2014/main" id="{E9DB97A7-6132-DD3F-D2E6-BDFE31464EF5}"/>
              </a:ext>
            </a:extLst>
          </p:cNvPr>
          <p:cNvSpPr>
            <a:spLocks noChangeArrowheads="1"/>
          </p:cNvSpPr>
          <p:nvPr/>
        </p:nvSpPr>
        <p:spPr bwMode="auto">
          <a:xfrm>
            <a:off x="4649788" y="1931988"/>
            <a:ext cx="3579812" cy="1474787"/>
          </a:xfrm>
          <a:prstGeom prst="leftArrowCallout">
            <a:avLst>
              <a:gd name="adj1" fmla="val 25000"/>
              <a:gd name="adj2" fmla="val 25000"/>
              <a:gd name="adj3" fmla="val 40456"/>
              <a:gd name="adj4" fmla="val 6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a:t>The first organism in a food chain is always a producer.  They make their own food.</a:t>
            </a:r>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C7DCFFA9-811F-959E-8DF3-0376EB28F58C}"/>
              </a:ext>
            </a:extLst>
          </p:cNvPr>
          <p:cNvSpPr>
            <a:spLocks noGrp="1" noChangeArrowheads="1"/>
          </p:cNvSpPr>
          <p:nvPr>
            <p:ph type="title"/>
          </p:nvPr>
        </p:nvSpPr>
        <p:spPr/>
        <p:txBody>
          <a:bodyPr/>
          <a:lstStyle/>
          <a:p>
            <a:r>
              <a:rPr lang="en-US" altLang="en-US"/>
              <a:t>Food Chain</a:t>
            </a:r>
          </a:p>
        </p:txBody>
      </p:sp>
      <p:pic>
        <p:nvPicPr>
          <p:cNvPr id="73732" name="Picture 4">
            <a:extLst>
              <a:ext uri="{FF2B5EF4-FFF2-40B4-BE49-F238E27FC236}">
                <a16:creationId xmlns:a16="http://schemas.microsoft.com/office/drawing/2014/main" id="{58ED9546-013D-4DC1-6D87-A97B926BF188}"/>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362200" y="1524000"/>
            <a:ext cx="5029200" cy="5029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D862E817-9740-3FCE-2C9F-C1148D3478B5}"/>
              </a:ext>
            </a:extLst>
          </p:cNvPr>
          <p:cNvSpPr>
            <a:spLocks noGrp="1" noChangeArrowheads="1"/>
          </p:cNvSpPr>
          <p:nvPr>
            <p:ph type="title"/>
          </p:nvPr>
        </p:nvSpPr>
        <p:spPr/>
        <p:txBody>
          <a:bodyPr/>
          <a:lstStyle/>
          <a:p>
            <a:r>
              <a:rPr lang="en-US" altLang="en-US"/>
              <a:t>Food Chain</a:t>
            </a:r>
          </a:p>
        </p:txBody>
      </p:sp>
      <p:pic>
        <p:nvPicPr>
          <p:cNvPr id="75780" name="Picture 4">
            <a:extLst>
              <a:ext uri="{FF2B5EF4-FFF2-40B4-BE49-F238E27FC236}">
                <a16:creationId xmlns:a16="http://schemas.microsoft.com/office/drawing/2014/main" id="{A60C770A-F712-827D-D239-8ABB22F0375C}"/>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89088" y="1350963"/>
            <a:ext cx="7512050" cy="45164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D509F95C-2ABF-D0AE-411A-77F150D6177C}"/>
              </a:ext>
            </a:extLst>
          </p:cNvPr>
          <p:cNvSpPr>
            <a:spLocks noGrp="1" noChangeArrowheads="1"/>
          </p:cNvSpPr>
          <p:nvPr>
            <p:ph type="title"/>
          </p:nvPr>
        </p:nvSpPr>
        <p:spPr/>
        <p:txBody>
          <a:bodyPr/>
          <a:lstStyle/>
          <a:p>
            <a:r>
              <a:rPr lang="en-US" altLang="en-US"/>
              <a:t>Food Chain</a:t>
            </a:r>
          </a:p>
        </p:txBody>
      </p:sp>
      <p:pic>
        <p:nvPicPr>
          <p:cNvPr id="77831" name="Picture 7">
            <a:extLst>
              <a:ext uri="{FF2B5EF4-FFF2-40B4-BE49-F238E27FC236}">
                <a16:creationId xmlns:a16="http://schemas.microsoft.com/office/drawing/2014/main" id="{012E4535-E9E2-C96F-6C3D-0E3757C5F019}"/>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00200" y="1371600"/>
            <a:ext cx="7391400" cy="5045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A13421E6-6F7D-1815-B35E-16E02A54CB4C}"/>
              </a:ext>
            </a:extLst>
          </p:cNvPr>
          <p:cNvSpPr>
            <a:spLocks noGrp="1" noChangeArrowheads="1"/>
          </p:cNvSpPr>
          <p:nvPr>
            <p:ph type="title"/>
          </p:nvPr>
        </p:nvSpPr>
        <p:spPr/>
        <p:txBody>
          <a:bodyPr/>
          <a:lstStyle/>
          <a:p>
            <a:r>
              <a:rPr lang="en-US" altLang="en-US"/>
              <a:t>Food Chain</a:t>
            </a:r>
          </a:p>
        </p:txBody>
      </p:sp>
      <p:pic>
        <p:nvPicPr>
          <p:cNvPr id="79876" name="Picture 4">
            <a:extLst>
              <a:ext uri="{FF2B5EF4-FFF2-40B4-BE49-F238E27FC236}">
                <a16:creationId xmlns:a16="http://schemas.microsoft.com/office/drawing/2014/main" id="{B5C2A11F-7B29-C304-B6CA-CDA165961341}"/>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362200" y="1371600"/>
            <a:ext cx="5638800" cy="5413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63602423-89CE-9C49-919A-2D431DB10DAE}"/>
              </a:ext>
            </a:extLst>
          </p:cNvPr>
          <p:cNvSpPr>
            <a:spLocks noGrp="1" noChangeArrowheads="1"/>
          </p:cNvSpPr>
          <p:nvPr>
            <p:ph type="title"/>
          </p:nvPr>
        </p:nvSpPr>
        <p:spPr/>
        <p:txBody>
          <a:bodyPr/>
          <a:lstStyle/>
          <a:p>
            <a:r>
              <a:rPr lang="en-US" altLang="en-US"/>
              <a:t>Food Chain</a:t>
            </a:r>
          </a:p>
        </p:txBody>
      </p:sp>
      <p:pic>
        <p:nvPicPr>
          <p:cNvPr id="81924" name="Picture 4">
            <a:extLst>
              <a:ext uri="{FF2B5EF4-FFF2-40B4-BE49-F238E27FC236}">
                <a16:creationId xmlns:a16="http://schemas.microsoft.com/office/drawing/2014/main" id="{443BE7FF-5BD1-85F0-239D-C55202363FF0}"/>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82738" y="1371600"/>
            <a:ext cx="7485062" cy="5351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E0BC2BA7-244A-7EFA-625E-36D62601E014}"/>
              </a:ext>
            </a:extLst>
          </p:cNvPr>
          <p:cNvSpPr>
            <a:spLocks noGrp="1" noChangeArrowheads="1"/>
          </p:cNvSpPr>
          <p:nvPr>
            <p:ph type="title"/>
          </p:nvPr>
        </p:nvSpPr>
        <p:spPr/>
        <p:txBody>
          <a:bodyPr/>
          <a:lstStyle/>
          <a:p>
            <a:r>
              <a:rPr lang="en-US" altLang="en-US"/>
              <a:t>Food Chain</a:t>
            </a:r>
          </a:p>
        </p:txBody>
      </p:sp>
      <p:pic>
        <p:nvPicPr>
          <p:cNvPr id="83972" name="Picture 4">
            <a:extLst>
              <a:ext uri="{FF2B5EF4-FFF2-40B4-BE49-F238E27FC236}">
                <a16:creationId xmlns:a16="http://schemas.microsoft.com/office/drawing/2014/main" id="{E03E1CCE-3340-B610-6907-0473CBE669E8}"/>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00200" y="1371600"/>
            <a:ext cx="7391400" cy="52847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6F1EC67E-D998-EF37-431E-7405AF87F5FF}"/>
              </a:ext>
            </a:extLst>
          </p:cNvPr>
          <p:cNvSpPr>
            <a:spLocks noGrp="1" noChangeArrowheads="1"/>
          </p:cNvSpPr>
          <p:nvPr>
            <p:ph type="title"/>
          </p:nvPr>
        </p:nvSpPr>
        <p:spPr/>
        <p:txBody>
          <a:bodyPr/>
          <a:lstStyle/>
          <a:p>
            <a:r>
              <a:rPr lang="en-US" altLang="en-US"/>
              <a:t>Food Chain</a:t>
            </a:r>
          </a:p>
        </p:txBody>
      </p:sp>
      <p:pic>
        <p:nvPicPr>
          <p:cNvPr id="86020" name="Picture 4">
            <a:extLst>
              <a:ext uri="{FF2B5EF4-FFF2-40B4-BE49-F238E27FC236}">
                <a16:creationId xmlns:a16="http://schemas.microsoft.com/office/drawing/2014/main" id="{38E6D850-F2D7-B064-8FBC-8053CFE3F588}"/>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82738" y="1354138"/>
            <a:ext cx="7485062" cy="5351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06F53E2E-BF80-E69F-52B8-DDA1108D83AA}"/>
              </a:ext>
            </a:extLst>
          </p:cNvPr>
          <p:cNvSpPr>
            <a:spLocks noGrp="1" noChangeArrowheads="1"/>
          </p:cNvSpPr>
          <p:nvPr>
            <p:ph type="title"/>
          </p:nvPr>
        </p:nvSpPr>
        <p:spPr/>
        <p:txBody>
          <a:bodyPr/>
          <a:lstStyle/>
          <a:p>
            <a:r>
              <a:rPr lang="en-US" altLang="en-US"/>
              <a:t>Food Chain</a:t>
            </a:r>
          </a:p>
        </p:txBody>
      </p:sp>
      <p:pic>
        <p:nvPicPr>
          <p:cNvPr id="88068" name="Picture 4">
            <a:extLst>
              <a:ext uri="{FF2B5EF4-FFF2-40B4-BE49-F238E27FC236}">
                <a16:creationId xmlns:a16="http://schemas.microsoft.com/office/drawing/2014/main" id="{2AE21692-3F16-3D82-2163-4F82B0F4F580}"/>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66863" y="1343025"/>
            <a:ext cx="7543800" cy="5394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92FBF3C1-425A-F85A-15E4-45D3C92363A8}"/>
              </a:ext>
            </a:extLst>
          </p:cNvPr>
          <p:cNvSpPr>
            <a:spLocks noGrp="1" noChangeArrowheads="1"/>
          </p:cNvSpPr>
          <p:nvPr>
            <p:ph type="title"/>
          </p:nvPr>
        </p:nvSpPr>
        <p:spPr/>
        <p:txBody>
          <a:bodyPr/>
          <a:lstStyle/>
          <a:p>
            <a:r>
              <a:rPr lang="en-US" altLang="en-US"/>
              <a:t>Energy</a:t>
            </a:r>
          </a:p>
        </p:txBody>
      </p:sp>
      <p:sp>
        <p:nvSpPr>
          <p:cNvPr id="27651" name="Rectangle 3">
            <a:extLst>
              <a:ext uri="{FF2B5EF4-FFF2-40B4-BE49-F238E27FC236}">
                <a16:creationId xmlns:a16="http://schemas.microsoft.com/office/drawing/2014/main" id="{AC6DC007-2BCF-B41C-CE3D-6AD80AAD934A}"/>
              </a:ext>
            </a:extLst>
          </p:cNvPr>
          <p:cNvSpPr>
            <a:spLocks noGrp="1" noChangeArrowheads="1"/>
          </p:cNvSpPr>
          <p:nvPr>
            <p:ph type="body" sz="half" idx="1"/>
          </p:nvPr>
        </p:nvSpPr>
        <p:spPr/>
        <p:txBody>
          <a:bodyPr/>
          <a:lstStyle/>
          <a:p>
            <a:pPr>
              <a:buFont typeface="Symbol" panose="05050102010706020507" pitchFamily="18" charset="2"/>
              <a:buChar char=""/>
            </a:pPr>
            <a:r>
              <a:rPr lang="en-US" altLang="en-US" sz="4000"/>
              <a:t>All of Earth’s </a:t>
            </a:r>
            <a:r>
              <a:rPr lang="en-US" altLang="en-US" sz="4000" u="sng"/>
              <a:t>energy</a:t>
            </a:r>
            <a:r>
              <a:rPr lang="en-US" altLang="en-US" sz="4000"/>
              <a:t> comes from the </a:t>
            </a:r>
            <a:r>
              <a:rPr lang="en-US" altLang="en-US" sz="4000" u="sng"/>
              <a:t>Sun</a:t>
            </a:r>
            <a:r>
              <a:rPr lang="en-US" altLang="en-US" sz="4000"/>
              <a:t>.</a:t>
            </a:r>
          </a:p>
        </p:txBody>
      </p:sp>
      <p:pic>
        <p:nvPicPr>
          <p:cNvPr id="27652" name="Picture 4">
            <a:extLst>
              <a:ext uri="{FF2B5EF4-FFF2-40B4-BE49-F238E27FC236}">
                <a16:creationId xmlns:a16="http://schemas.microsoft.com/office/drawing/2014/main" id="{8FF9ECCF-F5E1-2858-554B-33D76B6AF1AF}"/>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81550" y="2212975"/>
            <a:ext cx="3103563" cy="2900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276E9280-23D6-112E-5C68-51E20A9CA30B}"/>
              </a:ext>
            </a:extLst>
          </p:cNvPr>
          <p:cNvSpPr>
            <a:spLocks noGrp="1" noChangeArrowheads="1"/>
          </p:cNvSpPr>
          <p:nvPr>
            <p:ph type="title"/>
          </p:nvPr>
        </p:nvSpPr>
        <p:spPr/>
        <p:txBody>
          <a:bodyPr/>
          <a:lstStyle/>
          <a:p>
            <a:r>
              <a:rPr lang="en-US" altLang="en-US"/>
              <a:t>Food Chain</a:t>
            </a:r>
          </a:p>
        </p:txBody>
      </p:sp>
      <p:pic>
        <p:nvPicPr>
          <p:cNvPr id="90116" name="Picture 4">
            <a:extLst>
              <a:ext uri="{FF2B5EF4-FFF2-40B4-BE49-F238E27FC236}">
                <a16:creationId xmlns:a16="http://schemas.microsoft.com/office/drawing/2014/main" id="{0C0CC9A4-61EC-AD59-4283-44E6A51DC77A}"/>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71625" y="1343025"/>
            <a:ext cx="7543800" cy="5394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19353365-DF73-158A-8A9E-1812EEFCAAEE}"/>
              </a:ext>
            </a:extLst>
          </p:cNvPr>
          <p:cNvSpPr>
            <a:spLocks noGrp="1" noChangeArrowheads="1"/>
          </p:cNvSpPr>
          <p:nvPr>
            <p:ph type="title"/>
          </p:nvPr>
        </p:nvSpPr>
        <p:spPr/>
        <p:txBody>
          <a:bodyPr/>
          <a:lstStyle/>
          <a:p>
            <a:r>
              <a:rPr lang="en-US" altLang="en-US"/>
              <a:t>Food Chain</a:t>
            </a:r>
          </a:p>
        </p:txBody>
      </p:sp>
      <p:pic>
        <p:nvPicPr>
          <p:cNvPr id="92164" name="Picture 4">
            <a:extLst>
              <a:ext uri="{FF2B5EF4-FFF2-40B4-BE49-F238E27FC236}">
                <a16:creationId xmlns:a16="http://schemas.microsoft.com/office/drawing/2014/main" id="{1FBE45F6-00CA-F908-C0E8-3BCA812C04B1}"/>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0" y="1295400"/>
            <a:ext cx="7620000" cy="544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44EB03E7-BCD0-FE8F-819D-C94BE469FB4E}"/>
              </a:ext>
            </a:extLst>
          </p:cNvPr>
          <p:cNvSpPr>
            <a:spLocks noGrp="1" noChangeArrowheads="1"/>
          </p:cNvSpPr>
          <p:nvPr>
            <p:ph type="title"/>
          </p:nvPr>
        </p:nvSpPr>
        <p:spPr/>
        <p:txBody>
          <a:bodyPr/>
          <a:lstStyle/>
          <a:p>
            <a:r>
              <a:rPr lang="en-US" altLang="en-US"/>
              <a:t>Symbiosis</a:t>
            </a:r>
          </a:p>
        </p:txBody>
      </p:sp>
      <p:sp>
        <p:nvSpPr>
          <p:cNvPr id="96259" name="Rectangle 3">
            <a:extLst>
              <a:ext uri="{FF2B5EF4-FFF2-40B4-BE49-F238E27FC236}">
                <a16:creationId xmlns:a16="http://schemas.microsoft.com/office/drawing/2014/main" id="{882C5CD9-61E5-1AA4-9AEB-F37AE1E583B2}"/>
              </a:ext>
            </a:extLst>
          </p:cNvPr>
          <p:cNvSpPr>
            <a:spLocks noGrp="1" noChangeArrowheads="1"/>
          </p:cNvSpPr>
          <p:nvPr>
            <p:ph type="body" sz="half" idx="1"/>
          </p:nvPr>
        </p:nvSpPr>
        <p:spPr>
          <a:xfrm>
            <a:off x="1219200" y="1484313"/>
            <a:ext cx="4495800" cy="4357687"/>
          </a:xfrm>
        </p:spPr>
        <p:txBody>
          <a:bodyPr/>
          <a:lstStyle/>
          <a:p>
            <a:pPr algn="ctr">
              <a:lnSpc>
                <a:spcPct val="80000"/>
              </a:lnSpc>
              <a:buFontTx/>
              <a:buNone/>
            </a:pPr>
            <a:r>
              <a:rPr lang="en-US" altLang="en-US" sz="1800"/>
              <a:t>	</a:t>
            </a:r>
            <a:r>
              <a:rPr lang="en-US" altLang="en-US" sz="3600"/>
              <a:t>Not all relationships among organisms involve food.  Many organisms live </a:t>
            </a:r>
            <a:r>
              <a:rPr lang="en-US" altLang="en-US" sz="3600" u="sng"/>
              <a:t>together</a:t>
            </a:r>
            <a:r>
              <a:rPr lang="en-US" altLang="en-US" sz="3600"/>
              <a:t> and </a:t>
            </a:r>
            <a:r>
              <a:rPr lang="en-US" altLang="en-US" sz="3600" u="sng"/>
              <a:t>share</a:t>
            </a:r>
            <a:r>
              <a:rPr lang="en-US" altLang="en-US" sz="3600"/>
              <a:t> resources in other ways.  Any close </a:t>
            </a:r>
            <a:r>
              <a:rPr lang="en-US" altLang="en-US" sz="3600" u="sng"/>
              <a:t>relationship</a:t>
            </a:r>
            <a:r>
              <a:rPr lang="en-US" altLang="en-US" sz="3600"/>
              <a:t> between species is called </a:t>
            </a:r>
            <a:r>
              <a:rPr lang="en-US" altLang="en-US" sz="3600" u="sng"/>
              <a:t>symbiosis</a:t>
            </a:r>
            <a:r>
              <a:rPr lang="en-US" altLang="en-US" sz="3600"/>
              <a:t>. </a:t>
            </a:r>
          </a:p>
        </p:txBody>
      </p:sp>
      <p:pic>
        <p:nvPicPr>
          <p:cNvPr id="96260" name="Picture 4">
            <a:extLst>
              <a:ext uri="{FF2B5EF4-FFF2-40B4-BE49-F238E27FC236}">
                <a16:creationId xmlns:a16="http://schemas.microsoft.com/office/drawing/2014/main" id="{2ABFC2CB-8E2E-AEEA-F56D-6483019A403A}"/>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867400" y="1981200"/>
            <a:ext cx="3200400" cy="3505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20854C48-800C-9093-AC2E-DE87525E283D}"/>
              </a:ext>
            </a:extLst>
          </p:cNvPr>
          <p:cNvSpPr>
            <a:spLocks noGrp="1" noChangeArrowheads="1"/>
          </p:cNvSpPr>
          <p:nvPr>
            <p:ph type="title"/>
          </p:nvPr>
        </p:nvSpPr>
        <p:spPr/>
        <p:txBody>
          <a:bodyPr/>
          <a:lstStyle/>
          <a:p>
            <a:r>
              <a:rPr lang="en-US" altLang="en-US"/>
              <a:t>3 Types of Symbiosis</a:t>
            </a:r>
          </a:p>
        </p:txBody>
      </p:sp>
      <p:sp>
        <p:nvSpPr>
          <p:cNvPr id="99331" name="Rectangle 3">
            <a:extLst>
              <a:ext uri="{FF2B5EF4-FFF2-40B4-BE49-F238E27FC236}">
                <a16:creationId xmlns:a16="http://schemas.microsoft.com/office/drawing/2014/main" id="{05D4E9B8-9BE7-1D81-5DA5-A498BFA107D2}"/>
              </a:ext>
            </a:extLst>
          </p:cNvPr>
          <p:cNvSpPr>
            <a:spLocks noGrp="1" noChangeArrowheads="1"/>
          </p:cNvSpPr>
          <p:nvPr>
            <p:ph type="body" idx="1"/>
          </p:nvPr>
        </p:nvSpPr>
        <p:spPr/>
        <p:txBody>
          <a:bodyPr/>
          <a:lstStyle/>
          <a:p>
            <a:r>
              <a:rPr lang="en-US" altLang="en-US" sz="4000" u="sng"/>
              <a:t>Mutualism</a:t>
            </a:r>
            <a:endParaRPr lang="en-US" altLang="en-US" sz="4000"/>
          </a:p>
          <a:p>
            <a:r>
              <a:rPr lang="en-US" altLang="en-US" sz="4000" u="sng"/>
              <a:t>Commensalism</a:t>
            </a:r>
            <a:endParaRPr lang="en-US" altLang="en-US" sz="4000"/>
          </a:p>
          <a:p>
            <a:r>
              <a:rPr lang="en-US" altLang="en-US" sz="4000" u="sng"/>
              <a:t>Parasitism</a:t>
            </a:r>
          </a:p>
        </p:txBody>
      </p:sp>
    </p:spTree>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3A92BDE9-0B5C-EA5C-70D4-493442F3888A}"/>
              </a:ext>
            </a:extLst>
          </p:cNvPr>
          <p:cNvSpPr>
            <a:spLocks noGrp="1" noChangeArrowheads="1"/>
          </p:cNvSpPr>
          <p:nvPr>
            <p:ph type="title"/>
          </p:nvPr>
        </p:nvSpPr>
        <p:spPr/>
        <p:txBody>
          <a:bodyPr/>
          <a:lstStyle/>
          <a:p>
            <a:r>
              <a:rPr lang="en-US" altLang="en-US"/>
              <a:t>Mutualism</a:t>
            </a:r>
          </a:p>
        </p:txBody>
      </p:sp>
      <p:sp>
        <p:nvSpPr>
          <p:cNvPr id="100355" name="Rectangle 3">
            <a:extLst>
              <a:ext uri="{FF2B5EF4-FFF2-40B4-BE49-F238E27FC236}">
                <a16:creationId xmlns:a16="http://schemas.microsoft.com/office/drawing/2014/main" id="{AEA720A1-C308-893A-7A03-40A5C97567F0}"/>
              </a:ext>
            </a:extLst>
          </p:cNvPr>
          <p:cNvSpPr>
            <a:spLocks noGrp="1" noChangeArrowheads="1"/>
          </p:cNvSpPr>
          <p:nvPr>
            <p:ph type="body" sz="half" idx="1"/>
          </p:nvPr>
        </p:nvSpPr>
        <p:spPr>
          <a:xfrm>
            <a:off x="1527175" y="1484313"/>
            <a:ext cx="7083425" cy="4357687"/>
          </a:xfrm>
        </p:spPr>
        <p:txBody>
          <a:bodyPr/>
          <a:lstStyle/>
          <a:p>
            <a:pPr algn="ctr">
              <a:buFontTx/>
              <a:buNone/>
            </a:pPr>
            <a:r>
              <a:rPr lang="en-US" altLang="en-US" sz="2400"/>
              <a:t>	</a:t>
            </a:r>
            <a:r>
              <a:rPr lang="en-US" altLang="en-US" sz="3200" u="sng"/>
              <a:t>Mutualism</a:t>
            </a:r>
            <a:r>
              <a:rPr lang="en-US" altLang="en-US" sz="3200"/>
              <a:t> – A </a:t>
            </a:r>
            <a:r>
              <a:rPr lang="en-US" altLang="en-US" sz="3200" u="sng"/>
              <a:t>symbiotic</a:t>
            </a:r>
            <a:r>
              <a:rPr lang="en-US" altLang="en-US" sz="3200"/>
              <a:t> relationship in which </a:t>
            </a:r>
            <a:r>
              <a:rPr lang="en-US" altLang="en-US" sz="3200" u="sng"/>
              <a:t>both</a:t>
            </a:r>
            <a:r>
              <a:rPr lang="en-US" altLang="en-US" sz="3200"/>
              <a:t> species </a:t>
            </a:r>
            <a:r>
              <a:rPr lang="en-US" altLang="en-US" sz="3200" u="sng"/>
              <a:t>benefit</a:t>
            </a:r>
            <a:r>
              <a:rPr lang="en-US" altLang="en-US" sz="3200"/>
              <a:t>.</a:t>
            </a:r>
          </a:p>
        </p:txBody>
      </p:sp>
      <p:pic>
        <p:nvPicPr>
          <p:cNvPr id="100356" name="Picture 4">
            <a:extLst>
              <a:ext uri="{FF2B5EF4-FFF2-40B4-BE49-F238E27FC236}">
                <a16:creationId xmlns:a16="http://schemas.microsoft.com/office/drawing/2014/main" id="{8210B77A-FBA8-59BF-A084-C8A4F5FADF4A}"/>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743200" y="3200400"/>
            <a:ext cx="5029200" cy="3390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D06BF343-B360-7AE0-FEE6-81E8C1D5139C}"/>
              </a:ext>
            </a:extLst>
          </p:cNvPr>
          <p:cNvSpPr>
            <a:spLocks noGrp="1" noChangeArrowheads="1"/>
          </p:cNvSpPr>
          <p:nvPr>
            <p:ph type="title"/>
          </p:nvPr>
        </p:nvSpPr>
        <p:spPr/>
        <p:txBody>
          <a:bodyPr/>
          <a:lstStyle/>
          <a:p>
            <a:r>
              <a:rPr lang="en-US" altLang="en-US"/>
              <a:t>Mutualism</a:t>
            </a:r>
          </a:p>
        </p:txBody>
      </p:sp>
      <p:sp>
        <p:nvSpPr>
          <p:cNvPr id="102403" name="Rectangle 3">
            <a:extLst>
              <a:ext uri="{FF2B5EF4-FFF2-40B4-BE49-F238E27FC236}">
                <a16:creationId xmlns:a16="http://schemas.microsoft.com/office/drawing/2014/main" id="{75C7A117-8B74-604F-185D-5BFD572291CD}"/>
              </a:ext>
            </a:extLst>
          </p:cNvPr>
          <p:cNvSpPr>
            <a:spLocks noGrp="1" noChangeArrowheads="1"/>
          </p:cNvSpPr>
          <p:nvPr>
            <p:ph type="body" sz="half" idx="1"/>
          </p:nvPr>
        </p:nvSpPr>
        <p:spPr>
          <a:xfrm>
            <a:off x="1527175" y="1484313"/>
            <a:ext cx="4797425" cy="4357687"/>
          </a:xfrm>
        </p:spPr>
        <p:txBody>
          <a:bodyPr/>
          <a:lstStyle/>
          <a:p>
            <a:pPr>
              <a:buFontTx/>
              <a:buNone/>
            </a:pPr>
            <a:r>
              <a:rPr lang="en-US" altLang="en-US" sz="3200"/>
              <a:t>Examples:</a:t>
            </a:r>
          </a:p>
          <a:p>
            <a:r>
              <a:rPr lang="en-US" altLang="en-US" sz="3200" u="sng"/>
              <a:t>Cowbirds and Large Animals</a:t>
            </a:r>
            <a:endParaRPr lang="en-US" altLang="en-US" sz="3200"/>
          </a:p>
          <a:p>
            <a:r>
              <a:rPr lang="en-US" altLang="en-US" sz="3200" u="sng"/>
              <a:t>Termites and Trichonympha</a:t>
            </a:r>
            <a:endParaRPr lang="en-US" altLang="en-US" sz="3200"/>
          </a:p>
          <a:p>
            <a:r>
              <a:rPr lang="en-US" altLang="en-US" sz="3200" u="sng"/>
              <a:t>Bees and Flowers</a:t>
            </a:r>
            <a:endParaRPr lang="en-US" altLang="en-US" sz="3200"/>
          </a:p>
          <a:p>
            <a:pPr>
              <a:buFontTx/>
              <a:buNone/>
            </a:pPr>
            <a:endParaRPr lang="en-US" altLang="en-US" sz="3200"/>
          </a:p>
        </p:txBody>
      </p:sp>
    </p:spTree>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7AD76BED-ECBD-06F9-C898-72DA4D416A1F}"/>
              </a:ext>
            </a:extLst>
          </p:cNvPr>
          <p:cNvSpPr>
            <a:spLocks noGrp="1" noChangeArrowheads="1"/>
          </p:cNvSpPr>
          <p:nvPr>
            <p:ph type="title" sz="quarter"/>
          </p:nvPr>
        </p:nvSpPr>
        <p:spPr/>
        <p:txBody>
          <a:bodyPr/>
          <a:lstStyle/>
          <a:p>
            <a:r>
              <a:rPr lang="en-US" altLang="en-US"/>
              <a:t>Cowbirds and Large Animals</a:t>
            </a:r>
          </a:p>
        </p:txBody>
      </p:sp>
      <p:pic>
        <p:nvPicPr>
          <p:cNvPr id="103432" name="Picture 8">
            <a:extLst>
              <a:ext uri="{FF2B5EF4-FFF2-40B4-BE49-F238E27FC236}">
                <a16:creationId xmlns:a16="http://schemas.microsoft.com/office/drawing/2014/main" id="{E5549326-5ADF-3303-92C0-F32257D95406}"/>
              </a:ext>
            </a:extLst>
          </p:cNvPr>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419600" y="4191000"/>
            <a:ext cx="3657600" cy="24368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3434" name="Picture 10">
            <a:extLst>
              <a:ext uri="{FF2B5EF4-FFF2-40B4-BE49-F238E27FC236}">
                <a16:creationId xmlns:a16="http://schemas.microsoft.com/office/drawing/2014/main" id="{650F1AC0-CC25-D53F-4EB9-2DBC1CF55E08}"/>
              </a:ext>
            </a:extLst>
          </p:cNvPr>
          <p:cNvPicPr>
            <a:picLocks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457200" y="1447800"/>
            <a:ext cx="3316288"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3438" name="Text Box 14">
            <a:extLst>
              <a:ext uri="{FF2B5EF4-FFF2-40B4-BE49-F238E27FC236}">
                <a16:creationId xmlns:a16="http://schemas.microsoft.com/office/drawing/2014/main" id="{CBBA5B60-85CC-ABAF-BD67-3A4E4B808805}"/>
              </a:ext>
            </a:extLst>
          </p:cNvPr>
          <p:cNvSpPr txBox="1">
            <a:spLocks noChangeArrowheads="1"/>
          </p:cNvSpPr>
          <p:nvPr/>
        </p:nvSpPr>
        <p:spPr bwMode="auto">
          <a:xfrm>
            <a:off x="4114800" y="1371600"/>
            <a:ext cx="46482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The cowbird benefits by eating the ticks and mites off the large animal.  The large animal benefits from have the parasites removed from them.  The birds can also warn them of danger.</a:t>
            </a:r>
          </a:p>
        </p:txBody>
      </p:sp>
    </p:spTree>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627A23F0-33A5-A1FC-6156-A9CBE186F600}"/>
              </a:ext>
            </a:extLst>
          </p:cNvPr>
          <p:cNvSpPr>
            <a:spLocks noGrp="1" noChangeArrowheads="1"/>
          </p:cNvSpPr>
          <p:nvPr>
            <p:ph type="title"/>
          </p:nvPr>
        </p:nvSpPr>
        <p:spPr/>
        <p:txBody>
          <a:bodyPr/>
          <a:lstStyle/>
          <a:p>
            <a:r>
              <a:rPr lang="en-US" altLang="en-US"/>
              <a:t>Termites and Trichonympha</a:t>
            </a:r>
          </a:p>
        </p:txBody>
      </p:sp>
      <p:sp>
        <p:nvSpPr>
          <p:cNvPr id="108547" name="Rectangle 3">
            <a:extLst>
              <a:ext uri="{FF2B5EF4-FFF2-40B4-BE49-F238E27FC236}">
                <a16:creationId xmlns:a16="http://schemas.microsoft.com/office/drawing/2014/main" id="{5F5267C0-A5EA-8800-F9AA-5CAA00AA9D45}"/>
              </a:ext>
            </a:extLst>
          </p:cNvPr>
          <p:cNvSpPr>
            <a:spLocks noGrp="1" noChangeArrowheads="1"/>
          </p:cNvSpPr>
          <p:nvPr>
            <p:ph type="body" idx="1"/>
          </p:nvPr>
        </p:nvSpPr>
        <p:spPr>
          <a:xfrm>
            <a:off x="1527175" y="1484313"/>
            <a:ext cx="6357938" cy="4992687"/>
          </a:xfrm>
        </p:spPr>
        <p:txBody>
          <a:bodyPr/>
          <a:lstStyle/>
          <a:p>
            <a:pPr algn="ctr">
              <a:lnSpc>
                <a:spcPct val="90000"/>
              </a:lnSpc>
              <a:buFontTx/>
              <a:buNone/>
            </a:pPr>
            <a:r>
              <a:rPr lang="en-US" altLang="en-US"/>
              <a:t>	You probably think termites eat wood; they do – in a way.  Termites can’t digest cellulose, which is the main component of wood.  Therefore, they get help from a protozoan called trichonympha.  This protozoan lives in the gut of the termite.  It breaks down the cellulose for the termite.  The trichonympha gets a free meal and shelter; the termite is able to eat and receive nutrients from the wood.   </a:t>
            </a:r>
          </a:p>
        </p:txBody>
      </p:sp>
    </p:spTree>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A28FA2FA-F0B0-65B7-A568-378D38DEE8CF}"/>
              </a:ext>
            </a:extLst>
          </p:cNvPr>
          <p:cNvSpPr>
            <a:spLocks noGrp="1" noChangeArrowheads="1"/>
          </p:cNvSpPr>
          <p:nvPr>
            <p:ph type="title"/>
          </p:nvPr>
        </p:nvSpPr>
        <p:spPr/>
        <p:txBody>
          <a:bodyPr/>
          <a:lstStyle/>
          <a:p>
            <a:r>
              <a:rPr lang="en-US" altLang="en-US"/>
              <a:t>Termite and Trichonympha</a:t>
            </a:r>
          </a:p>
        </p:txBody>
      </p:sp>
      <p:pic>
        <p:nvPicPr>
          <p:cNvPr id="109572" name="Picture 4">
            <a:extLst>
              <a:ext uri="{FF2B5EF4-FFF2-40B4-BE49-F238E27FC236}">
                <a16:creationId xmlns:a16="http://schemas.microsoft.com/office/drawing/2014/main" id="{0F4F1042-BD16-3BE6-321B-F59A3EB91BDF}"/>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800225" y="1484313"/>
            <a:ext cx="6657975" cy="49942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AD5990B3-7C30-D44F-47C6-6CC68672CF1E}"/>
              </a:ext>
            </a:extLst>
          </p:cNvPr>
          <p:cNvSpPr>
            <a:spLocks noGrp="1" noChangeArrowheads="1"/>
          </p:cNvSpPr>
          <p:nvPr>
            <p:ph type="title"/>
          </p:nvPr>
        </p:nvSpPr>
        <p:spPr/>
        <p:txBody>
          <a:bodyPr/>
          <a:lstStyle/>
          <a:p>
            <a:r>
              <a:rPr lang="en-US" altLang="en-US"/>
              <a:t>Termite and Trichonympha</a:t>
            </a:r>
          </a:p>
        </p:txBody>
      </p:sp>
      <p:pic>
        <p:nvPicPr>
          <p:cNvPr id="111620" name="Picture 4">
            <a:extLst>
              <a:ext uri="{FF2B5EF4-FFF2-40B4-BE49-F238E27FC236}">
                <a16:creationId xmlns:a16="http://schemas.microsoft.com/office/drawing/2014/main" id="{8DBC8657-18C5-D5E3-6C59-73734A7D71B7}"/>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165350" y="1757363"/>
            <a:ext cx="6292850" cy="4719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5">
            <a:extLst>
              <a:ext uri="{FF2B5EF4-FFF2-40B4-BE49-F238E27FC236}">
                <a16:creationId xmlns:a16="http://schemas.microsoft.com/office/drawing/2014/main" id="{57BE6FC6-A5A6-B24C-E740-2F5B6022D0D7}"/>
              </a:ext>
            </a:extLst>
          </p:cNvPr>
          <p:cNvSpPr>
            <a:spLocks noGrp="1" noChangeArrowheads="1"/>
          </p:cNvSpPr>
          <p:nvPr>
            <p:ph type="title"/>
          </p:nvPr>
        </p:nvSpPr>
        <p:spPr/>
        <p:txBody>
          <a:bodyPr/>
          <a:lstStyle/>
          <a:p>
            <a:r>
              <a:rPr lang="en-US" altLang="en-US"/>
              <a:t>Photosynthesis</a:t>
            </a:r>
          </a:p>
        </p:txBody>
      </p:sp>
      <p:sp>
        <p:nvSpPr>
          <p:cNvPr id="29699" name="Rectangle 3">
            <a:extLst>
              <a:ext uri="{FF2B5EF4-FFF2-40B4-BE49-F238E27FC236}">
                <a16:creationId xmlns:a16="http://schemas.microsoft.com/office/drawing/2014/main" id="{E0B464B8-03AE-58C5-F92B-5C31E339E5DC}"/>
              </a:ext>
            </a:extLst>
          </p:cNvPr>
          <p:cNvSpPr>
            <a:spLocks noGrp="1" noChangeArrowheads="1"/>
          </p:cNvSpPr>
          <p:nvPr>
            <p:ph type="body" sz="half" idx="1"/>
          </p:nvPr>
        </p:nvSpPr>
        <p:spPr>
          <a:xfrm>
            <a:off x="1527175" y="1484313"/>
            <a:ext cx="3425825" cy="4357687"/>
          </a:xfrm>
        </p:spPr>
        <p:txBody>
          <a:bodyPr/>
          <a:lstStyle/>
          <a:p>
            <a:pPr>
              <a:buFont typeface="Symbol" panose="05050102010706020507" pitchFamily="18" charset="2"/>
              <a:buChar char=""/>
            </a:pPr>
            <a:r>
              <a:rPr lang="en-US" altLang="en-US" sz="3200"/>
              <a:t>Some organisms use the Sun’s </a:t>
            </a:r>
            <a:r>
              <a:rPr lang="en-US" altLang="en-US" sz="3200" u="sng"/>
              <a:t>energy</a:t>
            </a:r>
            <a:r>
              <a:rPr lang="en-US" altLang="en-US" sz="3200"/>
              <a:t> to create energy rich molecules through a process called </a:t>
            </a:r>
            <a:r>
              <a:rPr lang="en-US" altLang="en-US" sz="3200" u="sng"/>
              <a:t>photosynthesis</a:t>
            </a:r>
            <a:r>
              <a:rPr lang="en-US" altLang="en-US" sz="3200"/>
              <a:t>.</a:t>
            </a:r>
          </a:p>
          <a:p>
            <a:pPr>
              <a:buFontTx/>
              <a:buNone/>
            </a:pPr>
            <a:endParaRPr lang="en-US" altLang="en-US"/>
          </a:p>
        </p:txBody>
      </p:sp>
      <p:pic>
        <p:nvPicPr>
          <p:cNvPr id="29700" name="Picture 4">
            <a:extLst>
              <a:ext uri="{FF2B5EF4-FFF2-40B4-BE49-F238E27FC236}">
                <a16:creationId xmlns:a16="http://schemas.microsoft.com/office/drawing/2014/main" id="{D9FAA551-B28D-9030-40EC-931DF62F088E}"/>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37138" y="1981200"/>
            <a:ext cx="3878262" cy="3886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83EB30CA-4E45-FF4D-8445-76B23AEF2CC5}"/>
              </a:ext>
            </a:extLst>
          </p:cNvPr>
          <p:cNvSpPr>
            <a:spLocks noGrp="1" noChangeArrowheads="1"/>
          </p:cNvSpPr>
          <p:nvPr>
            <p:ph type="title"/>
          </p:nvPr>
        </p:nvSpPr>
        <p:spPr/>
        <p:txBody>
          <a:bodyPr/>
          <a:lstStyle/>
          <a:p>
            <a:r>
              <a:rPr lang="en-US" altLang="en-US"/>
              <a:t>Termite and Trichonympha</a:t>
            </a:r>
          </a:p>
        </p:txBody>
      </p:sp>
      <p:pic>
        <p:nvPicPr>
          <p:cNvPr id="113668" name="Picture 4">
            <a:extLst>
              <a:ext uri="{FF2B5EF4-FFF2-40B4-BE49-F238E27FC236}">
                <a16:creationId xmlns:a16="http://schemas.microsoft.com/office/drawing/2014/main" id="{3A74A876-7921-24B7-6314-8D2AA268652E}"/>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52600" y="1447800"/>
            <a:ext cx="7010400" cy="5257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866D00B6-3AD7-E2F7-F671-9F8C95B5A25A}"/>
              </a:ext>
            </a:extLst>
          </p:cNvPr>
          <p:cNvSpPr>
            <a:spLocks noGrp="1" noChangeArrowheads="1"/>
          </p:cNvSpPr>
          <p:nvPr>
            <p:ph type="title"/>
          </p:nvPr>
        </p:nvSpPr>
        <p:spPr/>
        <p:txBody>
          <a:bodyPr/>
          <a:lstStyle/>
          <a:p>
            <a:r>
              <a:rPr lang="en-US" altLang="en-US"/>
              <a:t>Termite and Trichonympha</a:t>
            </a:r>
          </a:p>
        </p:txBody>
      </p:sp>
      <p:pic>
        <p:nvPicPr>
          <p:cNvPr id="115716" name="Picture 4">
            <a:extLst>
              <a:ext uri="{FF2B5EF4-FFF2-40B4-BE49-F238E27FC236}">
                <a16:creationId xmlns:a16="http://schemas.microsoft.com/office/drawing/2014/main" id="{2379849C-5F4B-9566-D3CC-6463E90BB1F1}"/>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52600" y="1371600"/>
            <a:ext cx="7086600" cy="531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BEFFDE61-1710-E2F5-6E4F-255F5FF30A69}"/>
              </a:ext>
            </a:extLst>
          </p:cNvPr>
          <p:cNvSpPr>
            <a:spLocks noGrp="1" noChangeArrowheads="1"/>
          </p:cNvSpPr>
          <p:nvPr>
            <p:ph type="title"/>
          </p:nvPr>
        </p:nvSpPr>
        <p:spPr/>
        <p:txBody>
          <a:bodyPr/>
          <a:lstStyle/>
          <a:p>
            <a:r>
              <a:rPr lang="en-US" altLang="en-US"/>
              <a:t>Trichonympha</a:t>
            </a:r>
          </a:p>
        </p:txBody>
      </p:sp>
      <p:pic>
        <p:nvPicPr>
          <p:cNvPr id="117764" name="Picture 4">
            <a:extLst>
              <a:ext uri="{FF2B5EF4-FFF2-40B4-BE49-F238E27FC236}">
                <a16:creationId xmlns:a16="http://schemas.microsoft.com/office/drawing/2014/main" id="{4218CC8F-7E05-6CC0-A8BE-C4273294218B}"/>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444750" y="1484313"/>
            <a:ext cx="5099050" cy="4914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222BF85D-0F94-FCC1-1C64-CEF74E1F2EC9}"/>
              </a:ext>
            </a:extLst>
          </p:cNvPr>
          <p:cNvSpPr>
            <a:spLocks noGrp="1" noChangeArrowheads="1"/>
          </p:cNvSpPr>
          <p:nvPr>
            <p:ph type="title"/>
          </p:nvPr>
        </p:nvSpPr>
        <p:spPr/>
        <p:txBody>
          <a:bodyPr/>
          <a:lstStyle/>
          <a:p>
            <a:r>
              <a:rPr lang="en-US" altLang="en-US"/>
              <a:t>Trichonympha</a:t>
            </a:r>
          </a:p>
        </p:txBody>
      </p:sp>
      <p:sp>
        <p:nvSpPr>
          <p:cNvPr id="119811" name="Rectangle 3">
            <a:extLst>
              <a:ext uri="{FF2B5EF4-FFF2-40B4-BE49-F238E27FC236}">
                <a16:creationId xmlns:a16="http://schemas.microsoft.com/office/drawing/2014/main" id="{6C0D45E2-0B91-2A51-FBB0-38055F0A741D}"/>
              </a:ext>
            </a:extLst>
          </p:cNvPr>
          <p:cNvSpPr>
            <a:spLocks noGrp="1" noChangeArrowheads="1"/>
          </p:cNvSpPr>
          <p:nvPr>
            <p:ph type="body" idx="1"/>
          </p:nvPr>
        </p:nvSpPr>
        <p:spPr/>
        <p:txBody>
          <a:bodyPr/>
          <a:lstStyle/>
          <a:p>
            <a:endParaRPr lang="en-GB" altLang="en-US"/>
          </a:p>
        </p:txBody>
      </p:sp>
      <p:sp>
        <p:nvSpPr>
          <p:cNvPr id="119812" name="AutoShape 4">
            <a:hlinkClick r:id="rId3" action="ppaction://program" highlightClick="1"/>
            <a:extLst>
              <a:ext uri="{FF2B5EF4-FFF2-40B4-BE49-F238E27FC236}">
                <a16:creationId xmlns:a16="http://schemas.microsoft.com/office/drawing/2014/main" id="{F5297906-EC58-0EAD-C48A-76B6EC5DCD63}"/>
              </a:ext>
            </a:extLst>
          </p:cNvPr>
          <p:cNvSpPr>
            <a:spLocks noChangeArrowheads="1"/>
          </p:cNvSpPr>
          <p:nvPr/>
        </p:nvSpPr>
        <p:spPr bwMode="auto">
          <a:xfrm>
            <a:off x="3810000" y="2743200"/>
            <a:ext cx="1752600" cy="18288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37EABD99-BA26-D43E-A615-21418BC8CC5C}"/>
              </a:ext>
            </a:extLst>
          </p:cNvPr>
          <p:cNvSpPr>
            <a:spLocks noGrp="1" noChangeArrowheads="1"/>
          </p:cNvSpPr>
          <p:nvPr>
            <p:ph type="title"/>
          </p:nvPr>
        </p:nvSpPr>
        <p:spPr/>
        <p:txBody>
          <a:bodyPr/>
          <a:lstStyle/>
          <a:p>
            <a:r>
              <a:rPr lang="en-US" altLang="en-US"/>
              <a:t>Bees and Pollen</a:t>
            </a:r>
          </a:p>
        </p:txBody>
      </p:sp>
      <p:sp>
        <p:nvSpPr>
          <p:cNvPr id="121859" name="Rectangle 3">
            <a:extLst>
              <a:ext uri="{FF2B5EF4-FFF2-40B4-BE49-F238E27FC236}">
                <a16:creationId xmlns:a16="http://schemas.microsoft.com/office/drawing/2014/main" id="{223B3821-1AC7-4670-B709-B10FA3CE5AB0}"/>
              </a:ext>
            </a:extLst>
          </p:cNvPr>
          <p:cNvSpPr>
            <a:spLocks noGrp="1" noChangeArrowheads="1"/>
          </p:cNvSpPr>
          <p:nvPr>
            <p:ph type="body" sz="half" idx="1"/>
          </p:nvPr>
        </p:nvSpPr>
        <p:spPr>
          <a:xfrm>
            <a:off x="1219200" y="1484313"/>
            <a:ext cx="3733800" cy="5145087"/>
          </a:xfrm>
        </p:spPr>
        <p:txBody>
          <a:bodyPr/>
          <a:lstStyle/>
          <a:p>
            <a:pPr algn="ctr">
              <a:buFontTx/>
              <a:buNone/>
            </a:pPr>
            <a:r>
              <a:rPr lang="en-US" altLang="en-US" sz="2400"/>
              <a:t>	</a:t>
            </a:r>
            <a:r>
              <a:rPr lang="en-US" altLang="en-US"/>
              <a:t>Bees receive nectar from the flowers in order to make honey.  As the bees collect nectar, they collect pollen on their body.  As they fly to another flower, they pollinate it by dusting the pollen on the flowers stamen.</a:t>
            </a:r>
          </a:p>
        </p:txBody>
      </p:sp>
      <p:pic>
        <p:nvPicPr>
          <p:cNvPr id="121860" name="Picture 4">
            <a:extLst>
              <a:ext uri="{FF2B5EF4-FFF2-40B4-BE49-F238E27FC236}">
                <a16:creationId xmlns:a16="http://schemas.microsoft.com/office/drawing/2014/main" id="{C012D58F-A1C6-F087-DE92-4B59AF2DE290}"/>
              </a:ext>
            </a:extLst>
          </p:cNvPr>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257800" y="1371600"/>
            <a:ext cx="2895600" cy="2252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1862" name="Picture 6">
            <a:extLst>
              <a:ext uri="{FF2B5EF4-FFF2-40B4-BE49-F238E27FC236}">
                <a16:creationId xmlns:a16="http://schemas.microsoft.com/office/drawing/2014/main" id="{0B19DDAF-C437-E4B8-1015-2E83A9C39869}"/>
              </a:ext>
            </a:extLst>
          </p:cNvPr>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154613" y="3738563"/>
            <a:ext cx="3151187" cy="281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7E832E5E-953A-8DE0-491E-1787F040898B}"/>
              </a:ext>
            </a:extLst>
          </p:cNvPr>
          <p:cNvSpPr>
            <a:spLocks noGrp="1" noChangeArrowheads="1"/>
          </p:cNvSpPr>
          <p:nvPr>
            <p:ph type="title"/>
          </p:nvPr>
        </p:nvSpPr>
        <p:spPr/>
        <p:txBody>
          <a:bodyPr/>
          <a:lstStyle/>
          <a:p>
            <a:r>
              <a:rPr lang="en-US" altLang="en-US"/>
              <a:t>Commensalism </a:t>
            </a:r>
          </a:p>
        </p:txBody>
      </p:sp>
      <p:sp>
        <p:nvSpPr>
          <p:cNvPr id="124931" name="Rectangle 3">
            <a:extLst>
              <a:ext uri="{FF2B5EF4-FFF2-40B4-BE49-F238E27FC236}">
                <a16:creationId xmlns:a16="http://schemas.microsoft.com/office/drawing/2014/main" id="{6980944D-00A6-C6E0-4BC3-3D3009B77A72}"/>
              </a:ext>
            </a:extLst>
          </p:cNvPr>
          <p:cNvSpPr>
            <a:spLocks noGrp="1" noChangeArrowheads="1"/>
          </p:cNvSpPr>
          <p:nvPr>
            <p:ph type="body" sz="half" idx="1"/>
          </p:nvPr>
        </p:nvSpPr>
        <p:spPr>
          <a:xfrm>
            <a:off x="1527175" y="1484313"/>
            <a:ext cx="7159625" cy="4357687"/>
          </a:xfrm>
        </p:spPr>
        <p:txBody>
          <a:bodyPr/>
          <a:lstStyle/>
          <a:p>
            <a:pPr algn="ctr">
              <a:buFontTx/>
              <a:buNone/>
            </a:pPr>
            <a:r>
              <a:rPr lang="en-US" altLang="en-US" sz="2400"/>
              <a:t>	</a:t>
            </a:r>
            <a:r>
              <a:rPr lang="en-US" altLang="en-US" sz="2400" u="sng"/>
              <a:t>Commensalism</a:t>
            </a:r>
            <a:r>
              <a:rPr lang="en-US" altLang="en-US" sz="2400"/>
              <a:t> – A </a:t>
            </a:r>
            <a:r>
              <a:rPr lang="en-US" altLang="en-US" sz="2400" u="sng"/>
              <a:t>symbiotic</a:t>
            </a:r>
            <a:r>
              <a:rPr lang="en-US" altLang="en-US" sz="2400"/>
              <a:t> relationship in which </a:t>
            </a:r>
            <a:r>
              <a:rPr lang="en-US" altLang="en-US" sz="2400" u="sng"/>
              <a:t>one</a:t>
            </a:r>
            <a:r>
              <a:rPr lang="en-US" altLang="en-US" sz="2400"/>
              <a:t> organism </a:t>
            </a:r>
            <a:r>
              <a:rPr lang="en-US" altLang="en-US" sz="2400" u="sng"/>
              <a:t>benefits</a:t>
            </a:r>
            <a:r>
              <a:rPr lang="en-US" altLang="en-US" sz="2400"/>
              <a:t> and the other is </a:t>
            </a:r>
            <a:r>
              <a:rPr lang="en-US" altLang="en-US" sz="2400" u="sng"/>
              <a:t>not affected</a:t>
            </a:r>
            <a:r>
              <a:rPr lang="en-US" altLang="en-US" sz="2400"/>
              <a:t>.</a:t>
            </a:r>
          </a:p>
        </p:txBody>
      </p:sp>
      <p:pic>
        <p:nvPicPr>
          <p:cNvPr id="124932" name="Picture 4">
            <a:extLst>
              <a:ext uri="{FF2B5EF4-FFF2-40B4-BE49-F238E27FC236}">
                <a16:creationId xmlns:a16="http://schemas.microsoft.com/office/drawing/2014/main" id="{905202DA-D1C8-DB74-D1C9-28CADA158D5B}"/>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438400" y="2819400"/>
            <a:ext cx="5638800" cy="3802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9508C393-0C68-6DF1-1985-A6A77D7BA2E5}"/>
              </a:ext>
            </a:extLst>
          </p:cNvPr>
          <p:cNvSpPr>
            <a:spLocks noGrp="1" noChangeArrowheads="1"/>
          </p:cNvSpPr>
          <p:nvPr>
            <p:ph type="title"/>
          </p:nvPr>
        </p:nvSpPr>
        <p:spPr/>
        <p:txBody>
          <a:bodyPr/>
          <a:lstStyle/>
          <a:p>
            <a:r>
              <a:rPr lang="en-US" altLang="en-US"/>
              <a:t>Commensalism</a:t>
            </a:r>
          </a:p>
        </p:txBody>
      </p:sp>
      <p:sp>
        <p:nvSpPr>
          <p:cNvPr id="126979" name="Rectangle 3">
            <a:extLst>
              <a:ext uri="{FF2B5EF4-FFF2-40B4-BE49-F238E27FC236}">
                <a16:creationId xmlns:a16="http://schemas.microsoft.com/office/drawing/2014/main" id="{87BCFFE2-ECC0-8348-DCBE-8E456853082E}"/>
              </a:ext>
            </a:extLst>
          </p:cNvPr>
          <p:cNvSpPr>
            <a:spLocks noGrp="1" noChangeArrowheads="1"/>
          </p:cNvSpPr>
          <p:nvPr>
            <p:ph type="body" idx="1"/>
          </p:nvPr>
        </p:nvSpPr>
        <p:spPr/>
        <p:txBody>
          <a:bodyPr/>
          <a:lstStyle/>
          <a:p>
            <a:pPr>
              <a:buFontTx/>
              <a:buNone/>
            </a:pPr>
            <a:r>
              <a:rPr lang="en-US" altLang="en-US" sz="3600"/>
              <a:t>Examples:</a:t>
            </a:r>
          </a:p>
          <a:p>
            <a:r>
              <a:rPr lang="en-US" altLang="en-US" sz="3600" u="sng"/>
              <a:t>Clown fish and sea anemones</a:t>
            </a:r>
            <a:endParaRPr lang="en-US" altLang="en-US" sz="3600"/>
          </a:p>
          <a:p>
            <a:r>
              <a:rPr lang="en-US" altLang="en-US" sz="3600" u="sng"/>
              <a:t>Shark and remora</a:t>
            </a:r>
            <a:endParaRPr lang="en-US" altLang="en-US" sz="3600"/>
          </a:p>
          <a:p>
            <a:endParaRPr lang="en-US" altLang="en-US" sz="3600"/>
          </a:p>
        </p:txBody>
      </p:sp>
    </p:spTree>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F92A0255-C926-CCCD-E2CA-8107F19177C5}"/>
              </a:ext>
            </a:extLst>
          </p:cNvPr>
          <p:cNvSpPr>
            <a:spLocks noGrp="1" noChangeArrowheads="1"/>
          </p:cNvSpPr>
          <p:nvPr>
            <p:ph type="title"/>
          </p:nvPr>
        </p:nvSpPr>
        <p:spPr/>
        <p:txBody>
          <a:bodyPr/>
          <a:lstStyle/>
          <a:p>
            <a:r>
              <a:rPr lang="en-US" altLang="en-US"/>
              <a:t>Clown Fish and Sea Anemones</a:t>
            </a:r>
          </a:p>
        </p:txBody>
      </p:sp>
      <p:pic>
        <p:nvPicPr>
          <p:cNvPr id="130052" name="Picture 4">
            <a:extLst>
              <a:ext uri="{FF2B5EF4-FFF2-40B4-BE49-F238E27FC236}">
                <a16:creationId xmlns:a16="http://schemas.microsoft.com/office/drawing/2014/main" id="{B6836DF2-ACF5-8B9B-5285-D977954E113E}"/>
              </a:ext>
            </a:extLst>
          </p:cNvP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600200" y="1371600"/>
            <a:ext cx="4495800" cy="2981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0054" name="Picture 6">
            <a:extLst>
              <a:ext uri="{FF2B5EF4-FFF2-40B4-BE49-F238E27FC236}">
                <a16:creationId xmlns:a16="http://schemas.microsoft.com/office/drawing/2014/main" id="{91FBA25B-750F-467A-D54B-BBD15B113192}"/>
              </a:ext>
            </a:extLst>
          </p:cNvPr>
          <p:cNvPicPr>
            <a:picLocks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6248400" y="1447800"/>
            <a:ext cx="2657475" cy="2101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0056" name="Picture 8">
            <a:extLst>
              <a:ext uri="{FF2B5EF4-FFF2-40B4-BE49-F238E27FC236}">
                <a16:creationId xmlns:a16="http://schemas.microsoft.com/office/drawing/2014/main" id="{619D056A-4E33-2044-3F00-5510D15484EF}"/>
              </a:ext>
            </a:extLst>
          </p:cNvPr>
          <p:cNvPicPr>
            <a:picLocks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6683375" y="3657600"/>
            <a:ext cx="2232025" cy="304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0058" name="Text Box 10">
            <a:extLst>
              <a:ext uri="{FF2B5EF4-FFF2-40B4-BE49-F238E27FC236}">
                <a16:creationId xmlns:a16="http://schemas.microsoft.com/office/drawing/2014/main" id="{44F5532B-3BD2-C9B2-762E-5B404725AFA9}"/>
              </a:ext>
            </a:extLst>
          </p:cNvPr>
          <p:cNvSpPr txBox="1">
            <a:spLocks noChangeArrowheads="1"/>
          </p:cNvSpPr>
          <p:nvPr/>
        </p:nvSpPr>
        <p:spPr bwMode="auto">
          <a:xfrm>
            <a:off x="1600200" y="4419600"/>
            <a:ext cx="5029200" cy="210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200"/>
              <a:t>The clown fish is immune to the stings of the sea anemones tentacles.  The clown fish makes its home in the tentacles for protection.  The clown fish gets shelter, but the sea anemone gets nothing.</a:t>
            </a:r>
          </a:p>
        </p:txBody>
      </p:sp>
    </p:spTree>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3CA6E252-CE80-4C90-29F0-45D96EB82EDA}"/>
              </a:ext>
            </a:extLst>
          </p:cNvPr>
          <p:cNvSpPr>
            <a:spLocks noGrp="1" noChangeArrowheads="1"/>
          </p:cNvSpPr>
          <p:nvPr>
            <p:ph type="title"/>
          </p:nvPr>
        </p:nvSpPr>
        <p:spPr/>
        <p:txBody>
          <a:bodyPr/>
          <a:lstStyle/>
          <a:p>
            <a:r>
              <a:rPr lang="en-US" altLang="en-US"/>
              <a:t>Shark and Remora</a:t>
            </a:r>
          </a:p>
        </p:txBody>
      </p:sp>
      <p:pic>
        <p:nvPicPr>
          <p:cNvPr id="134148" name="Picture 4">
            <a:extLst>
              <a:ext uri="{FF2B5EF4-FFF2-40B4-BE49-F238E27FC236}">
                <a16:creationId xmlns:a16="http://schemas.microsoft.com/office/drawing/2014/main" id="{12088CA6-8B24-73F2-2D18-336E8E261EF0}"/>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00200" y="1371600"/>
            <a:ext cx="7391400" cy="47736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4150" name="AutoShape 6">
            <a:extLst>
              <a:ext uri="{FF2B5EF4-FFF2-40B4-BE49-F238E27FC236}">
                <a16:creationId xmlns:a16="http://schemas.microsoft.com/office/drawing/2014/main" id="{5E77E664-418D-D641-9BBA-716A193DBDEE}"/>
              </a:ext>
            </a:extLst>
          </p:cNvPr>
          <p:cNvSpPr>
            <a:spLocks noChangeArrowheads="1"/>
          </p:cNvSpPr>
          <p:nvPr/>
        </p:nvSpPr>
        <p:spPr bwMode="auto">
          <a:xfrm>
            <a:off x="228600" y="3478213"/>
            <a:ext cx="4341813" cy="3022600"/>
          </a:xfrm>
          <a:prstGeom prst="rightArrowCallout">
            <a:avLst>
              <a:gd name="adj1" fmla="val 25000"/>
              <a:gd name="adj2" fmla="val 25000"/>
              <a:gd name="adj3" fmla="val 23941"/>
              <a:gd name="adj4" fmla="val 66667"/>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400"/>
              <a:t>The remora hangs around the shark picking up any scraps it may leave.  The remora gets food while the shark gets nothing.</a:t>
            </a:r>
          </a:p>
        </p:txBody>
      </p:sp>
    </p:spTree>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a:extLst>
              <a:ext uri="{FF2B5EF4-FFF2-40B4-BE49-F238E27FC236}">
                <a16:creationId xmlns:a16="http://schemas.microsoft.com/office/drawing/2014/main" id="{9EDE7F4F-CD47-E8F8-E908-2ED9507D369C}"/>
              </a:ext>
            </a:extLst>
          </p:cNvPr>
          <p:cNvSpPr>
            <a:spLocks noGrp="1" noChangeArrowheads="1"/>
          </p:cNvSpPr>
          <p:nvPr>
            <p:ph type="title"/>
          </p:nvPr>
        </p:nvSpPr>
        <p:spPr/>
        <p:txBody>
          <a:bodyPr/>
          <a:lstStyle/>
          <a:p>
            <a:r>
              <a:rPr lang="en-US" altLang="en-US"/>
              <a:t>Parasitism</a:t>
            </a:r>
          </a:p>
        </p:txBody>
      </p:sp>
      <p:sp>
        <p:nvSpPr>
          <p:cNvPr id="136195" name="Rectangle 3">
            <a:extLst>
              <a:ext uri="{FF2B5EF4-FFF2-40B4-BE49-F238E27FC236}">
                <a16:creationId xmlns:a16="http://schemas.microsoft.com/office/drawing/2014/main" id="{C54A74D9-8FEC-C39C-0B26-D16F2D6A0EA5}"/>
              </a:ext>
            </a:extLst>
          </p:cNvPr>
          <p:cNvSpPr>
            <a:spLocks noGrp="1" noChangeArrowheads="1"/>
          </p:cNvSpPr>
          <p:nvPr>
            <p:ph type="body" sz="half" idx="1"/>
          </p:nvPr>
        </p:nvSpPr>
        <p:spPr>
          <a:xfrm>
            <a:off x="1527175" y="1484313"/>
            <a:ext cx="7235825" cy="4357687"/>
          </a:xfrm>
        </p:spPr>
        <p:txBody>
          <a:bodyPr/>
          <a:lstStyle/>
          <a:p>
            <a:pPr algn="ctr">
              <a:buFontTx/>
              <a:buNone/>
            </a:pPr>
            <a:r>
              <a:rPr lang="en-US" altLang="en-US" sz="3200"/>
              <a:t>	</a:t>
            </a:r>
            <a:r>
              <a:rPr lang="en-US" altLang="en-US" sz="3200" u="sng"/>
              <a:t>Parasitism</a:t>
            </a:r>
            <a:r>
              <a:rPr lang="en-US" altLang="en-US" sz="3200"/>
              <a:t> – A </a:t>
            </a:r>
            <a:r>
              <a:rPr lang="en-US" altLang="en-US" sz="3200" u="sng"/>
              <a:t>symbiotic</a:t>
            </a:r>
            <a:r>
              <a:rPr lang="en-US" altLang="en-US" sz="3200"/>
              <a:t> relationship in which </a:t>
            </a:r>
            <a:r>
              <a:rPr lang="en-US" altLang="en-US" sz="3200" u="sng"/>
              <a:t>one</a:t>
            </a:r>
            <a:r>
              <a:rPr lang="en-US" altLang="en-US" sz="3200"/>
              <a:t> organism </a:t>
            </a:r>
            <a:r>
              <a:rPr lang="en-US" altLang="en-US" sz="3200" u="sng"/>
              <a:t>benefits</a:t>
            </a:r>
            <a:r>
              <a:rPr lang="en-US" altLang="en-US" sz="3200"/>
              <a:t> but the other is </a:t>
            </a:r>
            <a:r>
              <a:rPr lang="en-US" altLang="en-US" sz="3200" u="sng"/>
              <a:t>harmed</a:t>
            </a:r>
            <a:r>
              <a:rPr lang="en-US" altLang="en-US" sz="3200"/>
              <a:t>.</a:t>
            </a:r>
          </a:p>
        </p:txBody>
      </p:sp>
      <p:pic>
        <p:nvPicPr>
          <p:cNvPr id="136196" name="Picture 4">
            <a:extLst>
              <a:ext uri="{FF2B5EF4-FFF2-40B4-BE49-F238E27FC236}">
                <a16:creationId xmlns:a16="http://schemas.microsoft.com/office/drawing/2014/main" id="{50291AD2-AEC0-7097-CD9A-9AEFDA3C56B2}"/>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895600" y="3124200"/>
            <a:ext cx="5029200" cy="3390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B514FDA6-9290-21F7-81B7-86E0DFC10F43}"/>
              </a:ext>
            </a:extLst>
          </p:cNvPr>
          <p:cNvSpPr>
            <a:spLocks noGrp="1" noChangeArrowheads="1"/>
          </p:cNvSpPr>
          <p:nvPr>
            <p:ph type="title"/>
          </p:nvPr>
        </p:nvSpPr>
        <p:spPr/>
        <p:txBody>
          <a:bodyPr/>
          <a:lstStyle/>
          <a:p>
            <a:r>
              <a:rPr lang="en-US" altLang="en-US"/>
              <a:t>Product of Photosynthesis</a:t>
            </a:r>
          </a:p>
        </p:txBody>
      </p:sp>
      <p:sp>
        <p:nvSpPr>
          <p:cNvPr id="31747" name="Rectangle 3">
            <a:extLst>
              <a:ext uri="{FF2B5EF4-FFF2-40B4-BE49-F238E27FC236}">
                <a16:creationId xmlns:a16="http://schemas.microsoft.com/office/drawing/2014/main" id="{ECCB835B-3776-6F9E-9F82-B7165C148E1A}"/>
              </a:ext>
            </a:extLst>
          </p:cNvPr>
          <p:cNvSpPr>
            <a:spLocks noGrp="1" noChangeArrowheads="1"/>
          </p:cNvSpPr>
          <p:nvPr>
            <p:ph type="body" idx="1"/>
          </p:nvPr>
        </p:nvSpPr>
        <p:spPr>
          <a:xfrm>
            <a:off x="1527175" y="1484313"/>
            <a:ext cx="7388225" cy="4840287"/>
          </a:xfrm>
        </p:spPr>
        <p:txBody>
          <a:bodyPr/>
          <a:lstStyle/>
          <a:p>
            <a:r>
              <a:rPr lang="en-US" altLang="en-US" sz="3600"/>
              <a:t>Energy rich molecules, usually </a:t>
            </a:r>
            <a:r>
              <a:rPr lang="en-US" altLang="en-US" sz="3600" u="sng"/>
              <a:t>sugars</a:t>
            </a:r>
            <a:r>
              <a:rPr lang="en-US" altLang="en-US" sz="3600"/>
              <a:t>, serve as </a:t>
            </a:r>
            <a:r>
              <a:rPr lang="en-US" altLang="en-US" sz="3600" u="sng"/>
              <a:t>food</a:t>
            </a:r>
            <a:r>
              <a:rPr lang="en-US" altLang="en-US" sz="3600"/>
              <a:t>.  They are made up of </a:t>
            </a:r>
            <a:r>
              <a:rPr lang="en-US" altLang="en-US" sz="3600" u="sng"/>
              <a:t>oxygen</a:t>
            </a:r>
            <a:r>
              <a:rPr lang="en-US" altLang="en-US" sz="3600"/>
              <a:t>, </a:t>
            </a:r>
            <a:r>
              <a:rPr lang="en-US" altLang="en-US" sz="3600" u="sng"/>
              <a:t>hydrogen</a:t>
            </a:r>
            <a:r>
              <a:rPr lang="en-US" altLang="en-US" sz="3600"/>
              <a:t>, and </a:t>
            </a:r>
            <a:r>
              <a:rPr lang="en-US" altLang="en-US" sz="3600" u="sng"/>
              <a:t>carbon</a:t>
            </a:r>
            <a:r>
              <a:rPr lang="en-US" altLang="en-US" sz="3600"/>
              <a:t> atoms.</a:t>
            </a:r>
          </a:p>
          <a:p>
            <a:r>
              <a:rPr lang="en-US" altLang="en-US" sz="3600" u="sng"/>
              <a:t>Energy</a:t>
            </a:r>
            <a:r>
              <a:rPr lang="en-US" altLang="en-US" sz="3600"/>
              <a:t> is stored in the chemical </a:t>
            </a:r>
            <a:r>
              <a:rPr lang="en-US" altLang="en-US" sz="3600" u="sng"/>
              <a:t>bonds</a:t>
            </a:r>
            <a:r>
              <a:rPr lang="en-US" altLang="en-US" sz="3600"/>
              <a:t> of the atoms.  When the bond is </a:t>
            </a:r>
            <a:r>
              <a:rPr lang="en-US" altLang="en-US" sz="3600" u="sng"/>
              <a:t>broken</a:t>
            </a:r>
            <a:r>
              <a:rPr lang="en-US" altLang="en-US" sz="3600"/>
              <a:t>, energy is </a:t>
            </a:r>
            <a:r>
              <a:rPr lang="en-US" altLang="en-US" sz="3600" u="sng"/>
              <a:t>released</a:t>
            </a:r>
            <a:r>
              <a:rPr lang="en-US" altLang="en-US" sz="3600"/>
              <a:t> to fuel life processes.</a:t>
            </a:r>
          </a:p>
          <a:p>
            <a:endParaRPr lang="en-US" altLang="en-US" sz="3600"/>
          </a:p>
        </p:txBody>
      </p:sp>
    </p:spTree>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a:extLst>
              <a:ext uri="{FF2B5EF4-FFF2-40B4-BE49-F238E27FC236}">
                <a16:creationId xmlns:a16="http://schemas.microsoft.com/office/drawing/2014/main" id="{C0DEB6CA-C4CF-714C-158F-328FD7F10F25}"/>
              </a:ext>
            </a:extLst>
          </p:cNvPr>
          <p:cNvSpPr>
            <a:spLocks noGrp="1" noChangeArrowheads="1"/>
          </p:cNvSpPr>
          <p:nvPr>
            <p:ph type="title"/>
          </p:nvPr>
        </p:nvSpPr>
        <p:spPr/>
        <p:txBody>
          <a:bodyPr/>
          <a:lstStyle/>
          <a:p>
            <a:r>
              <a:rPr lang="en-US" altLang="en-US"/>
              <a:t>Parasitism</a:t>
            </a:r>
          </a:p>
        </p:txBody>
      </p:sp>
      <p:sp>
        <p:nvSpPr>
          <p:cNvPr id="138243" name="Rectangle 3">
            <a:extLst>
              <a:ext uri="{FF2B5EF4-FFF2-40B4-BE49-F238E27FC236}">
                <a16:creationId xmlns:a16="http://schemas.microsoft.com/office/drawing/2014/main" id="{41ADA639-F1EE-B6A0-9DEA-26E41F2C6FC7}"/>
              </a:ext>
            </a:extLst>
          </p:cNvPr>
          <p:cNvSpPr>
            <a:spLocks noGrp="1" noChangeArrowheads="1"/>
          </p:cNvSpPr>
          <p:nvPr>
            <p:ph type="body" idx="1"/>
          </p:nvPr>
        </p:nvSpPr>
        <p:spPr/>
        <p:txBody>
          <a:bodyPr/>
          <a:lstStyle/>
          <a:p>
            <a:pPr>
              <a:buFontTx/>
              <a:buNone/>
            </a:pPr>
            <a:r>
              <a:rPr lang="en-US" altLang="en-US" sz="3600"/>
              <a:t>Examples:</a:t>
            </a:r>
          </a:p>
          <a:p>
            <a:r>
              <a:rPr lang="en-US" altLang="en-US" sz="3600" u="sng"/>
              <a:t>Tapeworm and Humans</a:t>
            </a:r>
            <a:endParaRPr lang="en-US" altLang="en-US" sz="3600"/>
          </a:p>
          <a:p>
            <a:r>
              <a:rPr lang="en-US" altLang="en-US" sz="3600" u="sng"/>
              <a:t>Cuckoo bird and warbler</a:t>
            </a:r>
            <a:endParaRPr lang="en-US" altLang="en-US" sz="3600"/>
          </a:p>
          <a:p>
            <a:r>
              <a:rPr lang="en-US" altLang="en-US" sz="3600" u="sng"/>
              <a:t>Ticks</a:t>
            </a:r>
            <a:endParaRPr lang="en-US" altLang="en-US" sz="3600"/>
          </a:p>
          <a:p>
            <a:pPr>
              <a:buFontTx/>
              <a:buNone/>
            </a:pPr>
            <a:endParaRPr lang="en-US" altLang="en-US" sz="3600"/>
          </a:p>
        </p:txBody>
      </p:sp>
    </p:spTree>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id="{21FBC15F-E897-FA61-546F-ED8E96D48547}"/>
              </a:ext>
            </a:extLst>
          </p:cNvPr>
          <p:cNvSpPr>
            <a:spLocks noGrp="1" noChangeArrowheads="1"/>
          </p:cNvSpPr>
          <p:nvPr>
            <p:ph type="title"/>
          </p:nvPr>
        </p:nvSpPr>
        <p:spPr/>
        <p:txBody>
          <a:bodyPr/>
          <a:lstStyle/>
          <a:p>
            <a:r>
              <a:rPr lang="en-US" altLang="en-US"/>
              <a:t>Tapeworm and Humans</a:t>
            </a:r>
          </a:p>
        </p:txBody>
      </p:sp>
      <p:pic>
        <p:nvPicPr>
          <p:cNvPr id="139268" name="Picture 4">
            <a:extLst>
              <a:ext uri="{FF2B5EF4-FFF2-40B4-BE49-F238E27FC236}">
                <a16:creationId xmlns:a16="http://schemas.microsoft.com/office/drawing/2014/main" id="{3185CAE7-4DFF-4003-DD62-69E66F7A728D}"/>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800225" y="1484313"/>
            <a:ext cx="7038975" cy="5280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9A90D9A0-4886-5633-363D-FDC5264D75F0}"/>
              </a:ext>
            </a:extLst>
          </p:cNvPr>
          <p:cNvSpPr>
            <a:spLocks noGrp="1" noChangeArrowheads="1"/>
          </p:cNvSpPr>
          <p:nvPr>
            <p:ph type="title"/>
          </p:nvPr>
        </p:nvSpPr>
        <p:spPr/>
        <p:txBody>
          <a:bodyPr/>
          <a:lstStyle/>
          <a:p>
            <a:r>
              <a:rPr lang="en-US" altLang="en-US"/>
              <a:t>Tapeworms and Humans</a:t>
            </a:r>
          </a:p>
        </p:txBody>
      </p:sp>
      <p:pic>
        <p:nvPicPr>
          <p:cNvPr id="141316" name="Picture 4">
            <a:extLst>
              <a:ext uri="{FF2B5EF4-FFF2-40B4-BE49-F238E27FC236}">
                <a16:creationId xmlns:a16="http://schemas.microsoft.com/office/drawing/2014/main" id="{58E59ABE-5F07-DECE-4B89-69AB24917370}"/>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00200" y="1514475"/>
            <a:ext cx="7391400" cy="5114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a:extLst>
              <a:ext uri="{FF2B5EF4-FFF2-40B4-BE49-F238E27FC236}">
                <a16:creationId xmlns:a16="http://schemas.microsoft.com/office/drawing/2014/main" id="{07B11BF1-1AE3-5470-6B12-33B2924E0709}"/>
              </a:ext>
            </a:extLst>
          </p:cNvPr>
          <p:cNvSpPr>
            <a:spLocks noGrp="1" noChangeArrowheads="1"/>
          </p:cNvSpPr>
          <p:nvPr>
            <p:ph type="title"/>
          </p:nvPr>
        </p:nvSpPr>
        <p:spPr/>
        <p:txBody>
          <a:bodyPr/>
          <a:lstStyle/>
          <a:p>
            <a:r>
              <a:rPr lang="en-US" altLang="en-US"/>
              <a:t>Tapeworms and Humans</a:t>
            </a:r>
          </a:p>
        </p:txBody>
      </p:sp>
      <p:pic>
        <p:nvPicPr>
          <p:cNvPr id="158724" name="Picture 4">
            <a:extLst>
              <a:ext uri="{FF2B5EF4-FFF2-40B4-BE49-F238E27FC236}">
                <a16:creationId xmlns:a16="http://schemas.microsoft.com/office/drawing/2014/main" id="{AB91C16F-469A-55DD-5E5A-91109059C007}"/>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679700" y="1484313"/>
            <a:ext cx="5092700" cy="5092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8BC7C054-03F4-C439-A0FC-A84ABE653ADE}"/>
              </a:ext>
            </a:extLst>
          </p:cNvPr>
          <p:cNvSpPr>
            <a:spLocks noGrp="1" noChangeArrowheads="1"/>
          </p:cNvSpPr>
          <p:nvPr>
            <p:ph type="title"/>
          </p:nvPr>
        </p:nvSpPr>
        <p:spPr/>
        <p:txBody>
          <a:bodyPr/>
          <a:lstStyle/>
          <a:p>
            <a:r>
              <a:rPr lang="en-US" altLang="en-US"/>
              <a:t>Tapeworms and Humans</a:t>
            </a:r>
          </a:p>
        </p:txBody>
      </p:sp>
      <p:grpSp>
        <p:nvGrpSpPr>
          <p:cNvPr id="143370" name="Group 10">
            <a:extLst>
              <a:ext uri="{FF2B5EF4-FFF2-40B4-BE49-F238E27FC236}">
                <a16:creationId xmlns:a16="http://schemas.microsoft.com/office/drawing/2014/main" id="{0C87281A-6A68-3F49-D624-C5FC345B48D6}"/>
              </a:ext>
            </a:extLst>
          </p:cNvPr>
          <p:cNvGrpSpPr>
            <a:grpSpLocks/>
          </p:cNvGrpSpPr>
          <p:nvPr/>
        </p:nvGrpSpPr>
        <p:grpSpPr bwMode="auto">
          <a:xfrm>
            <a:off x="1524000" y="1295400"/>
            <a:ext cx="7620000" cy="5562600"/>
            <a:chOff x="960" y="816"/>
            <a:chExt cx="4800" cy="3504"/>
          </a:xfrm>
        </p:grpSpPr>
        <p:sp>
          <p:nvSpPr>
            <p:cNvPr id="143369" name="Rectangle 9">
              <a:extLst>
                <a:ext uri="{FF2B5EF4-FFF2-40B4-BE49-F238E27FC236}">
                  <a16:creationId xmlns:a16="http://schemas.microsoft.com/office/drawing/2014/main" id="{EA0C37CB-1E66-182A-180D-2E25DE9738AE}"/>
                </a:ext>
              </a:extLst>
            </p:cNvPr>
            <p:cNvSpPr>
              <a:spLocks noChangeArrowheads="1"/>
            </p:cNvSpPr>
            <p:nvPr/>
          </p:nvSpPr>
          <p:spPr bwMode="auto">
            <a:xfrm>
              <a:off x="960" y="816"/>
              <a:ext cx="4800" cy="3504"/>
            </a:xfrm>
            <a:prstGeom prst="rect">
              <a:avLst/>
            </a:prstGeom>
            <a:solidFill>
              <a:schemeClr val="tx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143366" name="Picture 6">
              <a:extLst>
                <a:ext uri="{FF2B5EF4-FFF2-40B4-BE49-F238E27FC236}">
                  <a16:creationId xmlns:a16="http://schemas.microsoft.com/office/drawing/2014/main" id="{DAA066A5-2852-AD4A-7786-DE8CF64449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6" y="864"/>
              <a:ext cx="3888" cy="33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Tree>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a:extLst>
              <a:ext uri="{FF2B5EF4-FFF2-40B4-BE49-F238E27FC236}">
                <a16:creationId xmlns:a16="http://schemas.microsoft.com/office/drawing/2014/main" id="{F4FA67AD-509C-99E5-674C-B89E9A4E517A}"/>
              </a:ext>
            </a:extLst>
          </p:cNvPr>
          <p:cNvSpPr>
            <a:spLocks noGrp="1" noChangeArrowheads="1"/>
          </p:cNvSpPr>
          <p:nvPr>
            <p:ph type="title"/>
          </p:nvPr>
        </p:nvSpPr>
        <p:spPr/>
        <p:txBody>
          <a:bodyPr/>
          <a:lstStyle/>
          <a:p>
            <a:r>
              <a:rPr lang="en-US" altLang="en-US"/>
              <a:t>Cuckoo and Warbler</a:t>
            </a:r>
          </a:p>
        </p:txBody>
      </p:sp>
      <p:pic>
        <p:nvPicPr>
          <p:cNvPr id="206852" name="Picture 4">
            <a:extLst>
              <a:ext uri="{FF2B5EF4-FFF2-40B4-BE49-F238E27FC236}">
                <a16:creationId xmlns:a16="http://schemas.microsoft.com/office/drawing/2014/main" id="{F3141F52-8033-B304-E134-981C3B5093A3}"/>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38313" y="1636713"/>
            <a:ext cx="7239000" cy="4916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a:extLst>
              <a:ext uri="{FF2B5EF4-FFF2-40B4-BE49-F238E27FC236}">
                <a16:creationId xmlns:a16="http://schemas.microsoft.com/office/drawing/2014/main" id="{004BEF08-5C48-E152-E6AD-0E11D75319C8}"/>
              </a:ext>
            </a:extLst>
          </p:cNvPr>
          <p:cNvSpPr>
            <a:spLocks noGrp="1" noChangeArrowheads="1"/>
          </p:cNvSpPr>
          <p:nvPr>
            <p:ph type="title"/>
          </p:nvPr>
        </p:nvSpPr>
        <p:spPr/>
        <p:txBody>
          <a:bodyPr/>
          <a:lstStyle/>
          <a:p>
            <a:r>
              <a:rPr lang="en-US" altLang="en-US"/>
              <a:t>Cuckoo birds and warblers</a:t>
            </a:r>
          </a:p>
        </p:txBody>
      </p:sp>
      <p:pic>
        <p:nvPicPr>
          <p:cNvPr id="146437" name="Picture 5">
            <a:extLst>
              <a:ext uri="{FF2B5EF4-FFF2-40B4-BE49-F238E27FC236}">
                <a16:creationId xmlns:a16="http://schemas.microsoft.com/office/drawing/2014/main" id="{C8A2DEAB-5845-23CD-9E0C-1EAFDA3B03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352550"/>
            <a:ext cx="6172200" cy="5334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CBAD5F95-25F0-11F5-828E-FC3851B6B5AE}"/>
              </a:ext>
            </a:extLst>
          </p:cNvPr>
          <p:cNvSpPr>
            <a:spLocks noGrp="1" noChangeArrowheads="1"/>
          </p:cNvSpPr>
          <p:nvPr>
            <p:ph type="title"/>
          </p:nvPr>
        </p:nvSpPr>
        <p:spPr/>
        <p:txBody>
          <a:bodyPr/>
          <a:lstStyle/>
          <a:p>
            <a:r>
              <a:rPr lang="en-US" altLang="en-US"/>
              <a:t>Cuckoo and Warbler</a:t>
            </a:r>
          </a:p>
        </p:txBody>
      </p:sp>
      <p:pic>
        <p:nvPicPr>
          <p:cNvPr id="147460" name="Picture 4">
            <a:extLst>
              <a:ext uri="{FF2B5EF4-FFF2-40B4-BE49-F238E27FC236}">
                <a16:creationId xmlns:a16="http://schemas.microsoft.com/office/drawing/2014/main" id="{8F70F383-49A2-6A6B-20D1-8C3B2D81C99D}"/>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181350" y="1447800"/>
            <a:ext cx="3676650" cy="5105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a:extLst>
              <a:ext uri="{FF2B5EF4-FFF2-40B4-BE49-F238E27FC236}">
                <a16:creationId xmlns:a16="http://schemas.microsoft.com/office/drawing/2014/main" id="{4CD6FAC3-3B85-C864-2877-94958065DE9C}"/>
              </a:ext>
            </a:extLst>
          </p:cNvPr>
          <p:cNvSpPr>
            <a:spLocks noGrp="1" noChangeArrowheads="1"/>
          </p:cNvSpPr>
          <p:nvPr>
            <p:ph type="title"/>
          </p:nvPr>
        </p:nvSpPr>
        <p:spPr/>
        <p:txBody>
          <a:bodyPr/>
          <a:lstStyle/>
          <a:p>
            <a:r>
              <a:rPr lang="en-US" altLang="en-US"/>
              <a:t>Cuckoo and Warbler</a:t>
            </a:r>
          </a:p>
        </p:txBody>
      </p:sp>
      <p:pic>
        <p:nvPicPr>
          <p:cNvPr id="149508" name="Picture 4">
            <a:extLst>
              <a:ext uri="{FF2B5EF4-FFF2-40B4-BE49-F238E27FC236}">
                <a16:creationId xmlns:a16="http://schemas.microsoft.com/office/drawing/2014/main" id="{C00B78EF-FDFA-BB83-E4D0-89DDB2930B8F}"/>
              </a:ext>
            </a:extLst>
          </p:cNvP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676400" y="1752600"/>
            <a:ext cx="2649538" cy="3429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9510" name="Picture 6">
            <a:extLst>
              <a:ext uri="{FF2B5EF4-FFF2-40B4-BE49-F238E27FC236}">
                <a16:creationId xmlns:a16="http://schemas.microsoft.com/office/drawing/2014/main" id="{944D35F5-ED5C-A0B9-B77E-E7ACB89E1FAA}"/>
              </a:ext>
            </a:extLst>
          </p:cNvPr>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495800" y="1447800"/>
            <a:ext cx="4495800" cy="4146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AF02157B-3EFA-F3E2-E8E8-A7738E4FD018}"/>
              </a:ext>
            </a:extLst>
          </p:cNvPr>
          <p:cNvSpPr>
            <a:spLocks noGrp="1" noChangeArrowheads="1"/>
          </p:cNvSpPr>
          <p:nvPr>
            <p:ph type="title"/>
          </p:nvPr>
        </p:nvSpPr>
        <p:spPr/>
        <p:txBody>
          <a:bodyPr/>
          <a:lstStyle/>
          <a:p>
            <a:r>
              <a:rPr lang="en-US" altLang="en-US"/>
              <a:t>Ticks</a:t>
            </a:r>
          </a:p>
        </p:txBody>
      </p:sp>
      <p:pic>
        <p:nvPicPr>
          <p:cNvPr id="150532" name="Picture 4">
            <a:extLst>
              <a:ext uri="{FF2B5EF4-FFF2-40B4-BE49-F238E27FC236}">
                <a16:creationId xmlns:a16="http://schemas.microsoft.com/office/drawing/2014/main" id="{DBB38157-D12D-8F2E-DE0E-CB872BA7F328}"/>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62150" y="1600200"/>
            <a:ext cx="6800850" cy="4602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B0055C82-8BFC-8FCC-93D1-DADC022E65DD}"/>
              </a:ext>
            </a:extLst>
          </p:cNvPr>
          <p:cNvSpPr>
            <a:spLocks noGrp="1" noChangeArrowheads="1"/>
          </p:cNvSpPr>
          <p:nvPr>
            <p:ph type="title"/>
          </p:nvPr>
        </p:nvSpPr>
        <p:spPr/>
        <p:txBody>
          <a:bodyPr/>
          <a:lstStyle/>
          <a:p>
            <a:r>
              <a:rPr lang="en-US" altLang="en-US"/>
              <a:t>Photosynthesis</a:t>
            </a:r>
          </a:p>
        </p:txBody>
      </p:sp>
      <p:pic>
        <p:nvPicPr>
          <p:cNvPr id="37892" name="Picture 4">
            <a:extLst>
              <a:ext uri="{FF2B5EF4-FFF2-40B4-BE49-F238E27FC236}">
                <a16:creationId xmlns:a16="http://schemas.microsoft.com/office/drawing/2014/main" id="{E885AD72-181A-1427-F391-C8CA8B249F26}"/>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819400" y="1338263"/>
            <a:ext cx="4387850" cy="5486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81" name="Rectangle 5">
            <a:extLst>
              <a:ext uri="{FF2B5EF4-FFF2-40B4-BE49-F238E27FC236}">
                <a16:creationId xmlns:a16="http://schemas.microsoft.com/office/drawing/2014/main" id="{2F22EE95-C779-0D65-93E8-C1DE33F38E90}"/>
              </a:ext>
            </a:extLst>
          </p:cNvPr>
          <p:cNvSpPr>
            <a:spLocks noGrp="1" noChangeArrowheads="1"/>
          </p:cNvSpPr>
          <p:nvPr>
            <p:ph type="title"/>
          </p:nvPr>
        </p:nvSpPr>
        <p:spPr/>
        <p:txBody>
          <a:bodyPr/>
          <a:lstStyle/>
          <a:p>
            <a:r>
              <a:rPr lang="en-US" altLang="en-US"/>
              <a:t>Tick </a:t>
            </a:r>
          </a:p>
        </p:txBody>
      </p:sp>
      <p:pic>
        <p:nvPicPr>
          <p:cNvPr id="152580" name="Picture 4">
            <a:extLst>
              <a:ext uri="{FF2B5EF4-FFF2-40B4-BE49-F238E27FC236}">
                <a16:creationId xmlns:a16="http://schemas.microsoft.com/office/drawing/2014/main" id="{36BBABE1-3546-C771-04CC-A750F6746979}"/>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800225" y="1484313"/>
            <a:ext cx="6810375" cy="5108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a:extLst>
              <a:ext uri="{FF2B5EF4-FFF2-40B4-BE49-F238E27FC236}">
                <a16:creationId xmlns:a16="http://schemas.microsoft.com/office/drawing/2014/main" id="{8CA86236-FA0E-E2CD-96B9-DF8D25C261E8}"/>
              </a:ext>
            </a:extLst>
          </p:cNvPr>
          <p:cNvSpPr>
            <a:spLocks noGrp="1" noChangeArrowheads="1"/>
          </p:cNvSpPr>
          <p:nvPr>
            <p:ph type="title"/>
          </p:nvPr>
        </p:nvSpPr>
        <p:spPr/>
        <p:txBody>
          <a:bodyPr/>
          <a:lstStyle/>
          <a:p>
            <a:r>
              <a:rPr lang="en-US" altLang="en-US"/>
              <a:t>Even Athletes foot is a parasite</a:t>
            </a:r>
          </a:p>
        </p:txBody>
      </p:sp>
      <p:pic>
        <p:nvPicPr>
          <p:cNvPr id="154628" name="Picture 4">
            <a:extLst>
              <a:ext uri="{FF2B5EF4-FFF2-40B4-BE49-F238E27FC236}">
                <a16:creationId xmlns:a16="http://schemas.microsoft.com/office/drawing/2014/main" id="{A5FC7C41-677F-8613-B05F-BE31E2287420}"/>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52600" y="1447800"/>
            <a:ext cx="7239000" cy="4911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a:extLst>
              <a:ext uri="{FF2B5EF4-FFF2-40B4-BE49-F238E27FC236}">
                <a16:creationId xmlns:a16="http://schemas.microsoft.com/office/drawing/2014/main" id="{1FD30C1A-6A33-24D8-F5BE-250834AECDE9}"/>
              </a:ext>
            </a:extLst>
          </p:cNvPr>
          <p:cNvSpPr>
            <a:spLocks noGrp="1" noChangeArrowheads="1"/>
          </p:cNvSpPr>
          <p:nvPr>
            <p:ph type="title"/>
          </p:nvPr>
        </p:nvSpPr>
        <p:spPr/>
        <p:txBody>
          <a:bodyPr/>
          <a:lstStyle/>
          <a:p>
            <a:r>
              <a:rPr lang="en-US" altLang="en-US"/>
              <a:t>Parasitism</a:t>
            </a:r>
          </a:p>
        </p:txBody>
      </p:sp>
      <p:pic>
        <p:nvPicPr>
          <p:cNvPr id="186372" name="Picture 4">
            <a:extLst>
              <a:ext uri="{FF2B5EF4-FFF2-40B4-BE49-F238E27FC236}">
                <a16:creationId xmlns:a16="http://schemas.microsoft.com/office/drawing/2014/main" id="{DBB69FC3-0C68-00A8-312C-73A2B6114C67}"/>
              </a:ext>
            </a:extLst>
          </p:cNvP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676400" y="1447800"/>
            <a:ext cx="3505200" cy="2438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6374" name="Picture 6">
            <a:extLst>
              <a:ext uri="{FF2B5EF4-FFF2-40B4-BE49-F238E27FC236}">
                <a16:creationId xmlns:a16="http://schemas.microsoft.com/office/drawing/2014/main" id="{875F0024-AE1B-1810-A789-CE68DD496C58}"/>
              </a:ext>
            </a:extLst>
          </p:cNvPr>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572000" y="4086225"/>
            <a:ext cx="4322763" cy="2532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a:extLst>
              <a:ext uri="{FF2B5EF4-FFF2-40B4-BE49-F238E27FC236}">
                <a16:creationId xmlns:a16="http://schemas.microsoft.com/office/drawing/2014/main" id="{FEA7327A-97B4-B229-36B4-5861C68248D3}"/>
              </a:ext>
            </a:extLst>
          </p:cNvPr>
          <p:cNvSpPr>
            <a:spLocks noGrp="1" noChangeArrowheads="1"/>
          </p:cNvSpPr>
          <p:nvPr>
            <p:ph type="title"/>
          </p:nvPr>
        </p:nvSpPr>
        <p:spPr/>
        <p:txBody>
          <a:bodyPr/>
          <a:lstStyle/>
          <a:p>
            <a:r>
              <a:rPr lang="en-US" altLang="en-US"/>
              <a:t>Parasitism</a:t>
            </a:r>
          </a:p>
        </p:txBody>
      </p:sp>
      <p:pic>
        <p:nvPicPr>
          <p:cNvPr id="189444" name="Picture 4">
            <a:extLst>
              <a:ext uri="{FF2B5EF4-FFF2-40B4-BE49-F238E27FC236}">
                <a16:creationId xmlns:a16="http://schemas.microsoft.com/office/drawing/2014/main" id="{CC847FD9-8D77-9249-14F4-2D72CA524482}"/>
              </a:ext>
            </a:extLst>
          </p:cNvP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714500" y="3105150"/>
            <a:ext cx="1714500" cy="2000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9446" name="Picture 6">
            <a:extLst>
              <a:ext uri="{FF2B5EF4-FFF2-40B4-BE49-F238E27FC236}">
                <a16:creationId xmlns:a16="http://schemas.microsoft.com/office/drawing/2014/main" id="{BA65FB5F-D6A0-AD61-BB6B-7C18706B5B42}"/>
              </a:ext>
            </a:extLst>
          </p:cNvPr>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3657600" y="2111375"/>
            <a:ext cx="5313363" cy="3984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a:extLst>
              <a:ext uri="{FF2B5EF4-FFF2-40B4-BE49-F238E27FC236}">
                <a16:creationId xmlns:a16="http://schemas.microsoft.com/office/drawing/2014/main" id="{46FB5053-647F-567B-E944-24752F779195}"/>
              </a:ext>
            </a:extLst>
          </p:cNvPr>
          <p:cNvSpPr>
            <a:spLocks noGrp="1" noChangeArrowheads="1"/>
          </p:cNvSpPr>
          <p:nvPr>
            <p:ph type="title"/>
          </p:nvPr>
        </p:nvSpPr>
        <p:spPr/>
        <p:txBody>
          <a:bodyPr/>
          <a:lstStyle/>
          <a:p>
            <a:r>
              <a:rPr lang="en-US" altLang="en-US"/>
              <a:t>Symbiosis</a:t>
            </a:r>
          </a:p>
        </p:txBody>
      </p:sp>
      <p:pic>
        <p:nvPicPr>
          <p:cNvPr id="156676" name="Picture 4">
            <a:extLst>
              <a:ext uri="{FF2B5EF4-FFF2-40B4-BE49-F238E27FC236}">
                <a16:creationId xmlns:a16="http://schemas.microsoft.com/office/drawing/2014/main" id="{EC8F91F1-AB1C-09CD-7436-30AF18D2DB0F}"/>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57350" y="1419225"/>
            <a:ext cx="7391400" cy="4851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a:extLst>
              <a:ext uri="{FF2B5EF4-FFF2-40B4-BE49-F238E27FC236}">
                <a16:creationId xmlns:a16="http://schemas.microsoft.com/office/drawing/2014/main" id="{9B31AA35-0189-BC1F-5E1F-44127CB359E3}"/>
              </a:ext>
            </a:extLst>
          </p:cNvPr>
          <p:cNvSpPr>
            <a:spLocks noGrp="1" noChangeArrowheads="1"/>
          </p:cNvSpPr>
          <p:nvPr>
            <p:ph type="title"/>
          </p:nvPr>
        </p:nvSpPr>
        <p:spPr/>
        <p:txBody>
          <a:bodyPr/>
          <a:lstStyle/>
          <a:p>
            <a:r>
              <a:rPr lang="en-US" altLang="en-US"/>
              <a:t>Habitat</a:t>
            </a:r>
          </a:p>
        </p:txBody>
      </p:sp>
      <p:sp>
        <p:nvSpPr>
          <p:cNvPr id="162819" name="Rectangle 3">
            <a:extLst>
              <a:ext uri="{FF2B5EF4-FFF2-40B4-BE49-F238E27FC236}">
                <a16:creationId xmlns:a16="http://schemas.microsoft.com/office/drawing/2014/main" id="{93EE82FD-558C-BD20-566C-309F335D28A5}"/>
              </a:ext>
            </a:extLst>
          </p:cNvPr>
          <p:cNvSpPr>
            <a:spLocks noGrp="1" noChangeArrowheads="1"/>
          </p:cNvSpPr>
          <p:nvPr>
            <p:ph type="body" idx="1"/>
          </p:nvPr>
        </p:nvSpPr>
        <p:spPr>
          <a:xfrm>
            <a:off x="1527175" y="1484313"/>
            <a:ext cx="7312025" cy="4357687"/>
          </a:xfrm>
        </p:spPr>
        <p:txBody>
          <a:bodyPr/>
          <a:lstStyle/>
          <a:p>
            <a:pPr algn="ctr">
              <a:buFontTx/>
              <a:buNone/>
            </a:pPr>
            <a:r>
              <a:rPr lang="en-US" altLang="en-US" sz="3200"/>
              <a:t>	One </a:t>
            </a:r>
            <a:r>
              <a:rPr lang="en-US" altLang="en-US" sz="3200" u="sng"/>
              <a:t>habitat</a:t>
            </a:r>
            <a:r>
              <a:rPr lang="en-US" altLang="en-US" sz="3200"/>
              <a:t> might contain hundreds or even thousands of </a:t>
            </a:r>
            <a:r>
              <a:rPr lang="en-US" altLang="en-US" sz="3200" u="sng"/>
              <a:t>species</a:t>
            </a:r>
            <a:r>
              <a:rPr lang="en-US" altLang="en-US" sz="3200"/>
              <a:t>.  A rotting log in a forest can be home to many species of insects, including termites that eat decaying wood and </a:t>
            </a:r>
            <a:r>
              <a:rPr lang="en-US" altLang="en-US" sz="3200" u="sng"/>
              <a:t>ants</a:t>
            </a:r>
            <a:r>
              <a:rPr lang="en-US" altLang="en-US" sz="3200"/>
              <a:t> that feed on the </a:t>
            </a:r>
            <a:r>
              <a:rPr lang="en-US" altLang="en-US" sz="3200" u="sng"/>
              <a:t>termites</a:t>
            </a:r>
            <a:r>
              <a:rPr lang="en-US" altLang="en-US" sz="3200"/>
              <a:t>.  Other species that live on and under rotting log include millipedes, centipedes, spiders, and worms. </a:t>
            </a:r>
          </a:p>
        </p:txBody>
      </p:sp>
    </p:spTree>
  </p:cSld>
  <p:clrMapOvr>
    <a:masterClrMapping/>
  </p:clrMapOvr>
  <p:transition>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a:extLst>
              <a:ext uri="{FF2B5EF4-FFF2-40B4-BE49-F238E27FC236}">
                <a16:creationId xmlns:a16="http://schemas.microsoft.com/office/drawing/2014/main" id="{407329A1-1291-F317-1541-820AEE449C6B}"/>
              </a:ext>
            </a:extLst>
          </p:cNvPr>
          <p:cNvSpPr>
            <a:spLocks noGrp="1" noChangeArrowheads="1"/>
          </p:cNvSpPr>
          <p:nvPr>
            <p:ph type="title"/>
          </p:nvPr>
        </p:nvSpPr>
        <p:spPr/>
        <p:txBody>
          <a:bodyPr/>
          <a:lstStyle/>
          <a:p>
            <a:r>
              <a:rPr lang="en-US" altLang="en-US"/>
              <a:t>Niche</a:t>
            </a:r>
          </a:p>
        </p:txBody>
      </p:sp>
      <p:sp>
        <p:nvSpPr>
          <p:cNvPr id="163843" name="Rectangle 3">
            <a:extLst>
              <a:ext uri="{FF2B5EF4-FFF2-40B4-BE49-F238E27FC236}">
                <a16:creationId xmlns:a16="http://schemas.microsoft.com/office/drawing/2014/main" id="{D92C7F3C-020A-9A2D-0D5D-1E7446529678}"/>
              </a:ext>
            </a:extLst>
          </p:cNvPr>
          <p:cNvSpPr>
            <a:spLocks noGrp="1" noChangeArrowheads="1"/>
          </p:cNvSpPr>
          <p:nvPr>
            <p:ph type="body" idx="1"/>
          </p:nvPr>
        </p:nvSpPr>
        <p:spPr>
          <a:xfrm>
            <a:off x="1527175" y="1484313"/>
            <a:ext cx="7388225" cy="4357687"/>
          </a:xfrm>
        </p:spPr>
        <p:txBody>
          <a:bodyPr/>
          <a:lstStyle/>
          <a:p>
            <a:pPr algn="ctr">
              <a:lnSpc>
                <a:spcPct val="90000"/>
              </a:lnSpc>
              <a:buFontTx/>
              <a:buNone/>
            </a:pPr>
            <a:r>
              <a:rPr lang="en-US" altLang="en-US" sz="3200"/>
              <a:t>	You might think that </a:t>
            </a:r>
            <a:r>
              <a:rPr lang="en-US" altLang="en-US" sz="3200" u="sng"/>
              <a:t>competition</a:t>
            </a:r>
            <a:r>
              <a:rPr lang="en-US" altLang="en-US" sz="3200"/>
              <a:t> for resources would make it impossible for so many species to live in the same habitat.  However, each species has different </a:t>
            </a:r>
            <a:r>
              <a:rPr lang="en-US" altLang="en-US" sz="3200" u="sng"/>
              <a:t>requirements</a:t>
            </a:r>
            <a:r>
              <a:rPr lang="en-US" altLang="en-US" sz="3200"/>
              <a:t> for its </a:t>
            </a:r>
            <a:r>
              <a:rPr lang="en-US" altLang="en-US" sz="3200" u="sng"/>
              <a:t>survival</a:t>
            </a:r>
            <a:r>
              <a:rPr lang="en-US" altLang="en-US" sz="3200"/>
              <a:t>.  As a result, each species has its own </a:t>
            </a:r>
            <a:r>
              <a:rPr lang="en-US" altLang="en-US" sz="3200" u="sng"/>
              <a:t>niche</a:t>
            </a:r>
            <a:r>
              <a:rPr lang="en-US" altLang="en-US" sz="3200"/>
              <a:t>.  An organism’s </a:t>
            </a:r>
            <a:r>
              <a:rPr lang="en-US" altLang="en-US" sz="3200" u="sng"/>
              <a:t>niche</a:t>
            </a:r>
            <a:r>
              <a:rPr lang="en-US" altLang="en-US" sz="3200"/>
              <a:t> is its role in its environment – how it obtains food and shelter, finds a mate, cares for its young, and avoids danger. </a:t>
            </a:r>
          </a:p>
        </p:txBody>
      </p:sp>
    </p:spTree>
  </p:cSld>
  <p:clrMapOvr>
    <a:masterClrMapping/>
  </p:clrMapOvr>
  <p:transition>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a:extLst>
              <a:ext uri="{FF2B5EF4-FFF2-40B4-BE49-F238E27FC236}">
                <a16:creationId xmlns:a16="http://schemas.microsoft.com/office/drawing/2014/main" id="{4BEC19F7-9103-2B44-D047-E92A99627AE5}"/>
              </a:ext>
            </a:extLst>
          </p:cNvPr>
          <p:cNvSpPr>
            <a:spLocks noGrp="1" noChangeArrowheads="1"/>
          </p:cNvSpPr>
          <p:nvPr>
            <p:ph type="title"/>
          </p:nvPr>
        </p:nvSpPr>
        <p:spPr/>
        <p:txBody>
          <a:bodyPr/>
          <a:lstStyle/>
          <a:p>
            <a:r>
              <a:rPr lang="en-US" altLang="en-US"/>
              <a:t>Niche</a:t>
            </a:r>
          </a:p>
        </p:txBody>
      </p:sp>
      <p:pic>
        <p:nvPicPr>
          <p:cNvPr id="164868" name="Picture 4">
            <a:extLst>
              <a:ext uri="{FF2B5EF4-FFF2-40B4-BE49-F238E27FC236}">
                <a16:creationId xmlns:a16="http://schemas.microsoft.com/office/drawing/2014/main" id="{825AAEED-6E4A-B6F9-A632-1E664E95EA3D}"/>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493963" y="1484313"/>
            <a:ext cx="5811837" cy="5187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a:extLst>
              <a:ext uri="{FF2B5EF4-FFF2-40B4-BE49-F238E27FC236}">
                <a16:creationId xmlns:a16="http://schemas.microsoft.com/office/drawing/2014/main" id="{1623E369-F763-AE20-F7D9-8BDEF10FCCD4}"/>
              </a:ext>
            </a:extLst>
          </p:cNvPr>
          <p:cNvSpPr>
            <a:spLocks noGrp="1" noChangeArrowheads="1"/>
          </p:cNvSpPr>
          <p:nvPr>
            <p:ph type="title"/>
          </p:nvPr>
        </p:nvSpPr>
        <p:spPr/>
        <p:txBody>
          <a:bodyPr/>
          <a:lstStyle/>
          <a:p>
            <a:r>
              <a:rPr lang="en-US" altLang="en-US"/>
              <a:t>Predator and Prey</a:t>
            </a:r>
          </a:p>
        </p:txBody>
      </p:sp>
      <p:sp>
        <p:nvSpPr>
          <p:cNvPr id="166915" name="Rectangle 3">
            <a:extLst>
              <a:ext uri="{FF2B5EF4-FFF2-40B4-BE49-F238E27FC236}">
                <a16:creationId xmlns:a16="http://schemas.microsoft.com/office/drawing/2014/main" id="{27D21D19-F951-4D96-0A44-616BF777FBEF}"/>
              </a:ext>
            </a:extLst>
          </p:cNvPr>
          <p:cNvSpPr>
            <a:spLocks noGrp="1" noChangeArrowheads="1"/>
          </p:cNvSpPr>
          <p:nvPr>
            <p:ph type="body" sz="half" idx="1"/>
          </p:nvPr>
        </p:nvSpPr>
        <p:spPr>
          <a:xfrm>
            <a:off x="1219200" y="1662113"/>
            <a:ext cx="4038600" cy="4357687"/>
          </a:xfrm>
        </p:spPr>
        <p:txBody>
          <a:bodyPr/>
          <a:lstStyle/>
          <a:p>
            <a:pPr algn="ctr">
              <a:buFontTx/>
              <a:buNone/>
            </a:pPr>
            <a:r>
              <a:rPr lang="en-US" altLang="en-US"/>
              <a:t>	An organism’s </a:t>
            </a:r>
            <a:r>
              <a:rPr lang="en-US" altLang="en-US" u="sng"/>
              <a:t>niche</a:t>
            </a:r>
            <a:r>
              <a:rPr lang="en-US" altLang="en-US"/>
              <a:t> includes how it </a:t>
            </a:r>
            <a:r>
              <a:rPr lang="en-US" altLang="en-US" u="sng"/>
              <a:t>avoids</a:t>
            </a:r>
            <a:r>
              <a:rPr lang="en-US" altLang="en-US"/>
              <a:t> being eaten and how it finds or captures its food.  </a:t>
            </a:r>
            <a:r>
              <a:rPr lang="en-US" altLang="en-US" u="sng"/>
              <a:t>Predators</a:t>
            </a:r>
            <a:r>
              <a:rPr lang="en-US" altLang="en-US"/>
              <a:t> are </a:t>
            </a:r>
            <a:r>
              <a:rPr lang="en-US" altLang="en-US" u="sng"/>
              <a:t>consumers</a:t>
            </a:r>
            <a:r>
              <a:rPr lang="en-US" altLang="en-US"/>
              <a:t> that capture and eat other consumers.  The </a:t>
            </a:r>
            <a:r>
              <a:rPr lang="en-US" altLang="en-US" u="sng"/>
              <a:t>prey</a:t>
            </a:r>
            <a:r>
              <a:rPr lang="en-US" altLang="en-US"/>
              <a:t> is the organism that is captured by the </a:t>
            </a:r>
            <a:r>
              <a:rPr lang="en-US" altLang="en-US" u="sng"/>
              <a:t>predator</a:t>
            </a:r>
            <a:r>
              <a:rPr lang="en-US" altLang="en-US"/>
              <a:t>. </a:t>
            </a:r>
          </a:p>
        </p:txBody>
      </p:sp>
      <p:pic>
        <p:nvPicPr>
          <p:cNvPr id="166916" name="Picture 4">
            <a:extLst>
              <a:ext uri="{FF2B5EF4-FFF2-40B4-BE49-F238E27FC236}">
                <a16:creationId xmlns:a16="http://schemas.microsoft.com/office/drawing/2014/main" id="{AA728652-C586-556A-543A-6323F59438D7}"/>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334000" y="2446338"/>
            <a:ext cx="3657600" cy="25828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3" name="Rectangle 5">
            <a:extLst>
              <a:ext uri="{FF2B5EF4-FFF2-40B4-BE49-F238E27FC236}">
                <a16:creationId xmlns:a16="http://schemas.microsoft.com/office/drawing/2014/main" id="{23913173-75B4-4093-3397-681CB403C62C}"/>
              </a:ext>
            </a:extLst>
          </p:cNvPr>
          <p:cNvSpPr>
            <a:spLocks noGrp="1" noChangeArrowheads="1"/>
          </p:cNvSpPr>
          <p:nvPr>
            <p:ph type="title"/>
          </p:nvPr>
        </p:nvSpPr>
        <p:spPr/>
        <p:txBody>
          <a:bodyPr/>
          <a:lstStyle/>
          <a:p>
            <a:r>
              <a:rPr lang="en-US" altLang="en-US"/>
              <a:t>Predator and Prey </a:t>
            </a:r>
          </a:p>
        </p:txBody>
      </p:sp>
      <p:pic>
        <p:nvPicPr>
          <p:cNvPr id="211972" name="Picture 4">
            <a:extLst>
              <a:ext uri="{FF2B5EF4-FFF2-40B4-BE49-F238E27FC236}">
                <a16:creationId xmlns:a16="http://schemas.microsoft.com/office/drawing/2014/main" id="{00AE9C38-8B96-32CA-EFA7-8C8B0E1A0B9E}"/>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l="1801" t="3131" r="1801" b="6261"/>
          <a:stretch>
            <a:fillRect/>
          </a:stretch>
        </p:blipFill>
        <p:spPr>
          <a:xfrm>
            <a:off x="1143000" y="1752600"/>
            <a:ext cx="7312025" cy="4205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1975" name="AutoShape 7">
            <a:extLst>
              <a:ext uri="{FF2B5EF4-FFF2-40B4-BE49-F238E27FC236}">
                <a16:creationId xmlns:a16="http://schemas.microsoft.com/office/drawing/2014/main" id="{48ADABB4-FA5B-9612-083D-5BA524467DA2}"/>
              </a:ext>
            </a:extLst>
          </p:cNvPr>
          <p:cNvSpPr>
            <a:spLocks noChangeArrowheads="1"/>
          </p:cNvSpPr>
          <p:nvPr/>
        </p:nvSpPr>
        <p:spPr bwMode="auto">
          <a:xfrm>
            <a:off x="2133600" y="4495800"/>
            <a:ext cx="1905000" cy="1752600"/>
          </a:xfrm>
          <a:prstGeom prst="upArrowCallout">
            <a:avLst>
              <a:gd name="adj1" fmla="val 27174"/>
              <a:gd name="adj2" fmla="val 27174"/>
              <a:gd name="adj3" fmla="val 16667"/>
              <a:gd name="adj4" fmla="val 66667"/>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a:t>The deer is being eaten by the python.  It is prey.</a:t>
            </a:r>
          </a:p>
        </p:txBody>
      </p:sp>
      <p:sp>
        <p:nvSpPr>
          <p:cNvPr id="211977" name="AutoShape 9">
            <a:extLst>
              <a:ext uri="{FF2B5EF4-FFF2-40B4-BE49-F238E27FC236}">
                <a16:creationId xmlns:a16="http://schemas.microsoft.com/office/drawing/2014/main" id="{1444BB04-FCAA-BA65-0CF4-D05809EBD762}"/>
              </a:ext>
            </a:extLst>
          </p:cNvPr>
          <p:cNvSpPr>
            <a:spLocks noChangeArrowheads="1"/>
          </p:cNvSpPr>
          <p:nvPr/>
        </p:nvSpPr>
        <p:spPr bwMode="auto">
          <a:xfrm>
            <a:off x="5715000" y="4543425"/>
            <a:ext cx="1905000" cy="1338263"/>
          </a:xfrm>
          <a:prstGeom prst="upArrowCallout">
            <a:avLst>
              <a:gd name="adj1" fmla="val 35587"/>
              <a:gd name="adj2" fmla="val 35587"/>
              <a:gd name="adj3" fmla="val 16667"/>
              <a:gd name="adj4" fmla="val 66667"/>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a:t>The python has captured and is eating the deer.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211975"/>
                                        </p:tgtEl>
                                        <p:attrNameLst>
                                          <p:attrName>style.visibility</p:attrName>
                                        </p:attrNameLst>
                                      </p:cBhvr>
                                      <p:to>
                                        <p:strVal val="visible"/>
                                      </p:to>
                                    </p:set>
                                    <p:animEffect transition="in" filter="fade">
                                      <p:cBhvr>
                                        <p:cTn id="7" dur="1000"/>
                                        <p:tgtEl>
                                          <p:spTgt spid="211975"/>
                                        </p:tgtEl>
                                      </p:cBhvr>
                                    </p:animEffect>
                                    <p:anim calcmode="lin" valueType="num">
                                      <p:cBhvr>
                                        <p:cTn id="8" dur="1000" fill="hold"/>
                                        <p:tgtEl>
                                          <p:spTgt spid="211975"/>
                                        </p:tgtEl>
                                        <p:attrNameLst>
                                          <p:attrName>ppt_x</p:attrName>
                                        </p:attrNameLst>
                                      </p:cBhvr>
                                      <p:tavLst>
                                        <p:tav tm="0">
                                          <p:val>
                                            <p:strVal val="#ppt_x"/>
                                          </p:val>
                                        </p:tav>
                                        <p:tav tm="100000">
                                          <p:val>
                                            <p:strVal val="#ppt_x"/>
                                          </p:val>
                                        </p:tav>
                                      </p:tavLst>
                                    </p:anim>
                                    <p:anim calcmode="lin" valueType="num">
                                      <p:cBhvr>
                                        <p:cTn id="9" dur="1000" fill="hold"/>
                                        <p:tgtEl>
                                          <p:spTgt spid="21197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211977"/>
                                        </p:tgtEl>
                                        <p:attrNameLst>
                                          <p:attrName>style.visibility</p:attrName>
                                        </p:attrNameLst>
                                      </p:cBhvr>
                                      <p:to>
                                        <p:strVal val="visible"/>
                                      </p:to>
                                    </p:set>
                                    <p:animEffect transition="in" filter="fade">
                                      <p:cBhvr>
                                        <p:cTn id="14" dur="1000"/>
                                        <p:tgtEl>
                                          <p:spTgt spid="211977"/>
                                        </p:tgtEl>
                                      </p:cBhvr>
                                    </p:animEffect>
                                    <p:anim calcmode="lin" valueType="num">
                                      <p:cBhvr>
                                        <p:cTn id="15" dur="1000" fill="hold"/>
                                        <p:tgtEl>
                                          <p:spTgt spid="211977"/>
                                        </p:tgtEl>
                                        <p:attrNameLst>
                                          <p:attrName>ppt_x</p:attrName>
                                        </p:attrNameLst>
                                      </p:cBhvr>
                                      <p:tavLst>
                                        <p:tav tm="0">
                                          <p:val>
                                            <p:strVal val="#ppt_x"/>
                                          </p:val>
                                        </p:tav>
                                        <p:tav tm="100000">
                                          <p:val>
                                            <p:strVal val="#ppt_x"/>
                                          </p:val>
                                        </p:tav>
                                      </p:tavLst>
                                    </p:anim>
                                    <p:anim calcmode="lin" valueType="num">
                                      <p:cBhvr>
                                        <p:cTn id="16" dur="1000" fill="hold"/>
                                        <p:tgtEl>
                                          <p:spTgt spid="2119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5" grpId="0" animBg="1"/>
      <p:bldP spid="2119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EF351C44-5C06-6B74-00B5-6AE5DF7890D6}"/>
              </a:ext>
            </a:extLst>
          </p:cNvPr>
          <p:cNvSpPr>
            <a:spLocks noGrp="1" noChangeArrowheads="1"/>
          </p:cNvSpPr>
          <p:nvPr>
            <p:ph type="title"/>
          </p:nvPr>
        </p:nvSpPr>
        <p:spPr/>
        <p:txBody>
          <a:bodyPr/>
          <a:lstStyle/>
          <a:p>
            <a:r>
              <a:rPr lang="en-US" altLang="en-US"/>
              <a:t>Producers</a:t>
            </a:r>
          </a:p>
        </p:txBody>
      </p:sp>
      <p:sp>
        <p:nvSpPr>
          <p:cNvPr id="32771" name="Rectangle 3">
            <a:extLst>
              <a:ext uri="{FF2B5EF4-FFF2-40B4-BE49-F238E27FC236}">
                <a16:creationId xmlns:a16="http://schemas.microsoft.com/office/drawing/2014/main" id="{E8EF8737-DE0B-9554-F1C4-BC6EA09B488B}"/>
              </a:ext>
            </a:extLst>
          </p:cNvPr>
          <p:cNvSpPr>
            <a:spLocks noGrp="1" noChangeArrowheads="1"/>
          </p:cNvSpPr>
          <p:nvPr>
            <p:ph type="body" sz="half" idx="1"/>
          </p:nvPr>
        </p:nvSpPr>
        <p:spPr>
          <a:xfrm>
            <a:off x="4572000" y="1447800"/>
            <a:ext cx="4321175" cy="4648200"/>
          </a:xfrm>
        </p:spPr>
        <p:txBody>
          <a:bodyPr/>
          <a:lstStyle/>
          <a:p>
            <a:pPr algn="ctr">
              <a:buFontTx/>
              <a:buNone/>
            </a:pPr>
            <a:r>
              <a:rPr lang="en-US" altLang="en-US" sz="3200"/>
              <a:t>	</a:t>
            </a:r>
            <a:r>
              <a:rPr lang="en-US" altLang="en-US" sz="3600"/>
              <a:t>A </a:t>
            </a:r>
            <a:r>
              <a:rPr lang="en-US" altLang="en-US" sz="3600" u="sng"/>
              <a:t>producer</a:t>
            </a:r>
            <a:r>
              <a:rPr lang="en-US" altLang="en-US" sz="3600"/>
              <a:t> is an organism that uses an outside energy source like the </a:t>
            </a:r>
            <a:r>
              <a:rPr lang="en-US" altLang="en-US" sz="3600" u="sng"/>
              <a:t>Sun</a:t>
            </a:r>
            <a:r>
              <a:rPr lang="en-US" altLang="en-US" sz="3600"/>
              <a:t> to make energy-rich molecules.</a:t>
            </a:r>
            <a:r>
              <a:rPr lang="en-US" altLang="en-US" sz="3200"/>
              <a:t> </a:t>
            </a:r>
          </a:p>
        </p:txBody>
      </p:sp>
      <p:pic>
        <p:nvPicPr>
          <p:cNvPr id="32772" name="Picture 4">
            <a:extLst>
              <a:ext uri="{FF2B5EF4-FFF2-40B4-BE49-F238E27FC236}">
                <a16:creationId xmlns:a16="http://schemas.microsoft.com/office/drawing/2014/main" id="{539FABB2-1831-AFC5-CB2C-DD1535149DD4}"/>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676400" y="2133600"/>
            <a:ext cx="3124200" cy="2811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a:extLst>
              <a:ext uri="{FF2B5EF4-FFF2-40B4-BE49-F238E27FC236}">
                <a16:creationId xmlns:a16="http://schemas.microsoft.com/office/drawing/2014/main" id="{CBA23378-AD69-047A-99EE-053E16870CBC}"/>
              </a:ext>
            </a:extLst>
          </p:cNvPr>
          <p:cNvSpPr>
            <a:spLocks noGrp="1" noChangeArrowheads="1"/>
          </p:cNvSpPr>
          <p:nvPr>
            <p:ph type="title"/>
          </p:nvPr>
        </p:nvSpPr>
        <p:spPr/>
        <p:txBody>
          <a:bodyPr/>
          <a:lstStyle/>
          <a:p>
            <a:r>
              <a:rPr lang="en-US" altLang="en-US"/>
              <a:t>Predator and Prey</a:t>
            </a:r>
          </a:p>
        </p:txBody>
      </p:sp>
      <p:pic>
        <p:nvPicPr>
          <p:cNvPr id="173060" name="Picture 4">
            <a:extLst>
              <a:ext uri="{FF2B5EF4-FFF2-40B4-BE49-F238E27FC236}">
                <a16:creationId xmlns:a16="http://schemas.microsoft.com/office/drawing/2014/main" id="{1419E57C-1E12-A155-1F71-37C5330FBDE5}"/>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76400" y="1447800"/>
            <a:ext cx="7239000" cy="4716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3062" name="AutoShape 6">
            <a:extLst>
              <a:ext uri="{FF2B5EF4-FFF2-40B4-BE49-F238E27FC236}">
                <a16:creationId xmlns:a16="http://schemas.microsoft.com/office/drawing/2014/main" id="{37A805BE-FFAA-97F8-C838-52906C7EEE82}"/>
              </a:ext>
            </a:extLst>
          </p:cNvPr>
          <p:cNvSpPr>
            <a:spLocks noChangeArrowheads="1"/>
          </p:cNvSpPr>
          <p:nvPr/>
        </p:nvSpPr>
        <p:spPr bwMode="auto">
          <a:xfrm>
            <a:off x="304800" y="2819400"/>
            <a:ext cx="3124200" cy="1447800"/>
          </a:xfrm>
          <a:prstGeom prst="homePlate">
            <a:avLst>
              <a:gd name="adj" fmla="val 53947"/>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000"/>
              <a:t>Predator</a:t>
            </a:r>
          </a:p>
        </p:txBody>
      </p:sp>
      <p:sp>
        <p:nvSpPr>
          <p:cNvPr id="173066" name="AutoShape 10">
            <a:extLst>
              <a:ext uri="{FF2B5EF4-FFF2-40B4-BE49-F238E27FC236}">
                <a16:creationId xmlns:a16="http://schemas.microsoft.com/office/drawing/2014/main" id="{B8F624B1-EDAE-0230-9D83-E6664998974B}"/>
              </a:ext>
            </a:extLst>
          </p:cNvPr>
          <p:cNvSpPr>
            <a:spLocks noChangeArrowheads="1"/>
          </p:cNvSpPr>
          <p:nvPr/>
        </p:nvSpPr>
        <p:spPr bwMode="auto">
          <a:xfrm>
            <a:off x="2438400" y="4343400"/>
            <a:ext cx="3124200" cy="1447800"/>
          </a:xfrm>
          <a:prstGeom prst="homePlate">
            <a:avLst>
              <a:gd name="adj" fmla="val 53947"/>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000"/>
              <a:t>Prey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173062"/>
                                        </p:tgtEl>
                                        <p:attrNameLst>
                                          <p:attrName>style.visibility</p:attrName>
                                        </p:attrNameLst>
                                      </p:cBhvr>
                                      <p:to>
                                        <p:strVal val="visible"/>
                                      </p:to>
                                    </p:set>
                                    <p:animEffect transition="in" filter="fade">
                                      <p:cBhvr>
                                        <p:cTn id="7" dur="1000"/>
                                        <p:tgtEl>
                                          <p:spTgt spid="173062"/>
                                        </p:tgtEl>
                                      </p:cBhvr>
                                    </p:animEffect>
                                    <p:anim calcmode="lin" valueType="num">
                                      <p:cBhvr>
                                        <p:cTn id="8" dur="1000" fill="hold"/>
                                        <p:tgtEl>
                                          <p:spTgt spid="173062"/>
                                        </p:tgtEl>
                                        <p:attrNameLst>
                                          <p:attrName>ppt_x</p:attrName>
                                        </p:attrNameLst>
                                      </p:cBhvr>
                                      <p:tavLst>
                                        <p:tav tm="0">
                                          <p:val>
                                            <p:strVal val="#ppt_x"/>
                                          </p:val>
                                        </p:tav>
                                        <p:tav tm="100000">
                                          <p:val>
                                            <p:strVal val="#ppt_x"/>
                                          </p:val>
                                        </p:tav>
                                      </p:tavLst>
                                    </p:anim>
                                    <p:anim calcmode="lin" valueType="num">
                                      <p:cBhvr>
                                        <p:cTn id="9" dur="1000" fill="hold"/>
                                        <p:tgtEl>
                                          <p:spTgt spid="17306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173066"/>
                                        </p:tgtEl>
                                        <p:attrNameLst>
                                          <p:attrName>style.visibility</p:attrName>
                                        </p:attrNameLst>
                                      </p:cBhvr>
                                      <p:to>
                                        <p:strVal val="visible"/>
                                      </p:to>
                                    </p:set>
                                    <p:animEffect transition="in" filter="fade">
                                      <p:cBhvr>
                                        <p:cTn id="14" dur="1000"/>
                                        <p:tgtEl>
                                          <p:spTgt spid="173066"/>
                                        </p:tgtEl>
                                      </p:cBhvr>
                                    </p:animEffect>
                                    <p:anim calcmode="lin" valueType="num">
                                      <p:cBhvr>
                                        <p:cTn id="15" dur="1000" fill="hold"/>
                                        <p:tgtEl>
                                          <p:spTgt spid="173066"/>
                                        </p:tgtEl>
                                        <p:attrNameLst>
                                          <p:attrName>ppt_x</p:attrName>
                                        </p:attrNameLst>
                                      </p:cBhvr>
                                      <p:tavLst>
                                        <p:tav tm="0">
                                          <p:val>
                                            <p:strVal val="#ppt_x"/>
                                          </p:val>
                                        </p:tav>
                                        <p:tav tm="100000">
                                          <p:val>
                                            <p:strVal val="#ppt_x"/>
                                          </p:val>
                                        </p:tav>
                                      </p:tavLst>
                                    </p:anim>
                                    <p:anim calcmode="lin" valueType="num">
                                      <p:cBhvr>
                                        <p:cTn id="16" dur="1000" fill="hold"/>
                                        <p:tgtEl>
                                          <p:spTgt spid="1730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2" grpId="0" animBg="1"/>
      <p:bldP spid="173066"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a:extLst>
              <a:ext uri="{FF2B5EF4-FFF2-40B4-BE49-F238E27FC236}">
                <a16:creationId xmlns:a16="http://schemas.microsoft.com/office/drawing/2014/main" id="{BCFD5E9B-2A63-BE91-4C59-80F76B8B7D2B}"/>
              </a:ext>
            </a:extLst>
          </p:cNvPr>
          <p:cNvSpPr>
            <a:spLocks noGrp="1" noChangeArrowheads="1"/>
          </p:cNvSpPr>
          <p:nvPr>
            <p:ph type="title"/>
          </p:nvPr>
        </p:nvSpPr>
        <p:spPr/>
        <p:txBody>
          <a:bodyPr/>
          <a:lstStyle/>
          <a:p>
            <a:r>
              <a:rPr lang="en-US" altLang="en-US"/>
              <a:t>Predator and Prey</a:t>
            </a:r>
          </a:p>
        </p:txBody>
      </p:sp>
      <p:pic>
        <p:nvPicPr>
          <p:cNvPr id="175108" name="Picture 4">
            <a:extLst>
              <a:ext uri="{FF2B5EF4-FFF2-40B4-BE49-F238E27FC236}">
                <a16:creationId xmlns:a16="http://schemas.microsoft.com/office/drawing/2014/main" id="{E566C505-2C6F-D6B0-C295-3F0AE115116C}"/>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62150" y="1833563"/>
            <a:ext cx="6877050" cy="4584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5110" name="AutoShape 6">
            <a:extLst>
              <a:ext uri="{FF2B5EF4-FFF2-40B4-BE49-F238E27FC236}">
                <a16:creationId xmlns:a16="http://schemas.microsoft.com/office/drawing/2014/main" id="{E739D033-46EA-CFE7-EB19-948D4EC5DD46}"/>
              </a:ext>
            </a:extLst>
          </p:cNvPr>
          <p:cNvSpPr>
            <a:spLocks noChangeArrowheads="1"/>
          </p:cNvSpPr>
          <p:nvPr/>
        </p:nvSpPr>
        <p:spPr bwMode="auto">
          <a:xfrm>
            <a:off x="2590800" y="2057400"/>
            <a:ext cx="2133600" cy="2209800"/>
          </a:xfrm>
          <a:prstGeom prst="downArrowCallout">
            <a:avLst>
              <a:gd name="adj1" fmla="val 25000"/>
              <a:gd name="adj2" fmla="val 25000"/>
              <a:gd name="adj3" fmla="val 17262"/>
              <a:gd name="adj4" fmla="val 66667"/>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3600"/>
              <a:t>Predator</a:t>
            </a:r>
          </a:p>
        </p:txBody>
      </p:sp>
      <p:sp>
        <p:nvSpPr>
          <p:cNvPr id="175112" name="AutoShape 8">
            <a:extLst>
              <a:ext uri="{FF2B5EF4-FFF2-40B4-BE49-F238E27FC236}">
                <a16:creationId xmlns:a16="http://schemas.microsoft.com/office/drawing/2014/main" id="{5C8AF35B-73AE-690E-F355-CBA89ED1D601}"/>
              </a:ext>
            </a:extLst>
          </p:cNvPr>
          <p:cNvSpPr>
            <a:spLocks noChangeArrowheads="1"/>
          </p:cNvSpPr>
          <p:nvPr/>
        </p:nvSpPr>
        <p:spPr bwMode="auto">
          <a:xfrm>
            <a:off x="5486400" y="2590800"/>
            <a:ext cx="2133600" cy="2209800"/>
          </a:xfrm>
          <a:prstGeom prst="downArrowCallout">
            <a:avLst>
              <a:gd name="adj1" fmla="val 25000"/>
              <a:gd name="adj2" fmla="val 25000"/>
              <a:gd name="adj3" fmla="val 17262"/>
              <a:gd name="adj4" fmla="val 66667"/>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3600"/>
              <a:t>Prey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175110"/>
                                        </p:tgtEl>
                                        <p:attrNameLst>
                                          <p:attrName>style.visibility</p:attrName>
                                        </p:attrNameLst>
                                      </p:cBhvr>
                                      <p:to>
                                        <p:strVal val="visible"/>
                                      </p:to>
                                    </p:set>
                                    <p:animEffect transition="in" filter="fade">
                                      <p:cBhvr>
                                        <p:cTn id="7" dur="1000"/>
                                        <p:tgtEl>
                                          <p:spTgt spid="175110"/>
                                        </p:tgtEl>
                                      </p:cBhvr>
                                    </p:animEffect>
                                    <p:anim calcmode="lin" valueType="num">
                                      <p:cBhvr>
                                        <p:cTn id="8" dur="1000" fill="hold"/>
                                        <p:tgtEl>
                                          <p:spTgt spid="175110"/>
                                        </p:tgtEl>
                                        <p:attrNameLst>
                                          <p:attrName>ppt_x</p:attrName>
                                        </p:attrNameLst>
                                      </p:cBhvr>
                                      <p:tavLst>
                                        <p:tav tm="0">
                                          <p:val>
                                            <p:strVal val="#ppt_x"/>
                                          </p:val>
                                        </p:tav>
                                        <p:tav tm="100000">
                                          <p:val>
                                            <p:strVal val="#ppt_x"/>
                                          </p:val>
                                        </p:tav>
                                      </p:tavLst>
                                    </p:anim>
                                    <p:anim calcmode="lin" valueType="num">
                                      <p:cBhvr>
                                        <p:cTn id="9" dur="1000" fill="hold"/>
                                        <p:tgtEl>
                                          <p:spTgt spid="17511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175112"/>
                                        </p:tgtEl>
                                        <p:attrNameLst>
                                          <p:attrName>style.visibility</p:attrName>
                                        </p:attrNameLst>
                                      </p:cBhvr>
                                      <p:to>
                                        <p:strVal val="visible"/>
                                      </p:to>
                                    </p:set>
                                    <p:animEffect transition="in" filter="fade">
                                      <p:cBhvr>
                                        <p:cTn id="14" dur="1000"/>
                                        <p:tgtEl>
                                          <p:spTgt spid="175112"/>
                                        </p:tgtEl>
                                      </p:cBhvr>
                                    </p:animEffect>
                                    <p:anim calcmode="lin" valueType="num">
                                      <p:cBhvr>
                                        <p:cTn id="15" dur="1000" fill="hold"/>
                                        <p:tgtEl>
                                          <p:spTgt spid="175112"/>
                                        </p:tgtEl>
                                        <p:attrNameLst>
                                          <p:attrName>ppt_x</p:attrName>
                                        </p:attrNameLst>
                                      </p:cBhvr>
                                      <p:tavLst>
                                        <p:tav tm="0">
                                          <p:val>
                                            <p:strVal val="#ppt_x"/>
                                          </p:val>
                                        </p:tav>
                                        <p:tav tm="100000">
                                          <p:val>
                                            <p:strVal val="#ppt_x"/>
                                          </p:val>
                                        </p:tav>
                                      </p:tavLst>
                                    </p:anim>
                                    <p:anim calcmode="lin" valueType="num">
                                      <p:cBhvr>
                                        <p:cTn id="16" dur="1000" fill="hold"/>
                                        <p:tgtEl>
                                          <p:spTgt spid="1751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10" grpId="0" animBg="1"/>
      <p:bldP spid="175112"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a:extLst>
              <a:ext uri="{FF2B5EF4-FFF2-40B4-BE49-F238E27FC236}">
                <a16:creationId xmlns:a16="http://schemas.microsoft.com/office/drawing/2014/main" id="{867C09FB-732D-256A-864F-6D3D324FBC3A}"/>
              </a:ext>
            </a:extLst>
          </p:cNvPr>
          <p:cNvSpPr>
            <a:spLocks noGrp="1" noChangeArrowheads="1"/>
          </p:cNvSpPr>
          <p:nvPr>
            <p:ph type="title"/>
          </p:nvPr>
        </p:nvSpPr>
        <p:spPr/>
        <p:txBody>
          <a:bodyPr/>
          <a:lstStyle/>
          <a:p>
            <a:r>
              <a:rPr lang="en-US" altLang="en-US"/>
              <a:t>Predator and Prey</a:t>
            </a:r>
          </a:p>
        </p:txBody>
      </p:sp>
      <p:pic>
        <p:nvPicPr>
          <p:cNvPr id="177156" name="Picture 4">
            <a:extLst>
              <a:ext uri="{FF2B5EF4-FFF2-40B4-BE49-F238E27FC236}">
                <a16:creationId xmlns:a16="http://schemas.microsoft.com/office/drawing/2014/main" id="{3344F42B-4AA2-E8EF-49C4-8AC1EE1866C3}"/>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8600" y="2514600"/>
            <a:ext cx="8763000" cy="2257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7158" name="AutoShape 6">
            <a:extLst>
              <a:ext uri="{FF2B5EF4-FFF2-40B4-BE49-F238E27FC236}">
                <a16:creationId xmlns:a16="http://schemas.microsoft.com/office/drawing/2014/main" id="{093F0F9A-59CA-2F51-B2EE-E738EF0B1FDC}"/>
              </a:ext>
            </a:extLst>
          </p:cNvPr>
          <p:cNvSpPr>
            <a:spLocks noChangeArrowheads="1"/>
          </p:cNvSpPr>
          <p:nvPr/>
        </p:nvSpPr>
        <p:spPr bwMode="auto">
          <a:xfrm>
            <a:off x="685800" y="4343400"/>
            <a:ext cx="2362200" cy="1752600"/>
          </a:xfrm>
          <a:prstGeom prst="upArrowCallout">
            <a:avLst>
              <a:gd name="adj1" fmla="val 33696"/>
              <a:gd name="adj2" fmla="val 33696"/>
              <a:gd name="adj3" fmla="val 16667"/>
              <a:gd name="adj4" fmla="val 66667"/>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3600"/>
              <a:t>Prey</a:t>
            </a:r>
          </a:p>
        </p:txBody>
      </p:sp>
      <p:sp>
        <p:nvSpPr>
          <p:cNvPr id="177160" name="AutoShape 8">
            <a:extLst>
              <a:ext uri="{FF2B5EF4-FFF2-40B4-BE49-F238E27FC236}">
                <a16:creationId xmlns:a16="http://schemas.microsoft.com/office/drawing/2014/main" id="{1AFEF913-EBD7-8850-ED1D-06DDFBF8E24D}"/>
              </a:ext>
            </a:extLst>
          </p:cNvPr>
          <p:cNvSpPr>
            <a:spLocks noChangeArrowheads="1"/>
          </p:cNvSpPr>
          <p:nvPr/>
        </p:nvSpPr>
        <p:spPr bwMode="auto">
          <a:xfrm>
            <a:off x="5867400" y="4267200"/>
            <a:ext cx="2362200" cy="1752600"/>
          </a:xfrm>
          <a:prstGeom prst="upArrowCallout">
            <a:avLst>
              <a:gd name="adj1" fmla="val 33696"/>
              <a:gd name="adj2" fmla="val 33696"/>
              <a:gd name="adj3" fmla="val 16667"/>
              <a:gd name="adj4" fmla="val 66667"/>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3600"/>
              <a:t>Predator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177158"/>
                                        </p:tgtEl>
                                        <p:attrNameLst>
                                          <p:attrName>style.visibility</p:attrName>
                                        </p:attrNameLst>
                                      </p:cBhvr>
                                      <p:to>
                                        <p:strVal val="visible"/>
                                      </p:to>
                                    </p:set>
                                    <p:animEffect transition="in" filter="fade">
                                      <p:cBhvr>
                                        <p:cTn id="7" dur="1000"/>
                                        <p:tgtEl>
                                          <p:spTgt spid="177158"/>
                                        </p:tgtEl>
                                      </p:cBhvr>
                                    </p:animEffect>
                                    <p:anim calcmode="lin" valueType="num">
                                      <p:cBhvr>
                                        <p:cTn id="8" dur="1000" fill="hold"/>
                                        <p:tgtEl>
                                          <p:spTgt spid="177158"/>
                                        </p:tgtEl>
                                        <p:attrNameLst>
                                          <p:attrName>ppt_x</p:attrName>
                                        </p:attrNameLst>
                                      </p:cBhvr>
                                      <p:tavLst>
                                        <p:tav tm="0">
                                          <p:val>
                                            <p:strVal val="#ppt_x"/>
                                          </p:val>
                                        </p:tav>
                                        <p:tav tm="100000">
                                          <p:val>
                                            <p:strVal val="#ppt_x"/>
                                          </p:val>
                                        </p:tav>
                                      </p:tavLst>
                                    </p:anim>
                                    <p:anim calcmode="lin" valueType="num">
                                      <p:cBhvr>
                                        <p:cTn id="9" dur="1000" fill="hold"/>
                                        <p:tgtEl>
                                          <p:spTgt spid="17715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177160"/>
                                        </p:tgtEl>
                                        <p:attrNameLst>
                                          <p:attrName>style.visibility</p:attrName>
                                        </p:attrNameLst>
                                      </p:cBhvr>
                                      <p:to>
                                        <p:strVal val="visible"/>
                                      </p:to>
                                    </p:set>
                                    <p:animEffect transition="in" filter="fade">
                                      <p:cBhvr>
                                        <p:cTn id="14" dur="1000"/>
                                        <p:tgtEl>
                                          <p:spTgt spid="177160"/>
                                        </p:tgtEl>
                                      </p:cBhvr>
                                    </p:animEffect>
                                    <p:anim calcmode="lin" valueType="num">
                                      <p:cBhvr>
                                        <p:cTn id="15" dur="1000" fill="hold"/>
                                        <p:tgtEl>
                                          <p:spTgt spid="177160"/>
                                        </p:tgtEl>
                                        <p:attrNameLst>
                                          <p:attrName>ppt_x</p:attrName>
                                        </p:attrNameLst>
                                      </p:cBhvr>
                                      <p:tavLst>
                                        <p:tav tm="0">
                                          <p:val>
                                            <p:strVal val="#ppt_x"/>
                                          </p:val>
                                        </p:tav>
                                        <p:tav tm="100000">
                                          <p:val>
                                            <p:strVal val="#ppt_x"/>
                                          </p:val>
                                        </p:tav>
                                      </p:tavLst>
                                    </p:anim>
                                    <p:anim calcmode="lin" valueType="num">
                                      <p:cBhvr>
                                        <p:cTn id="16" dur="1000" fill="hold"/>
                                        <p:tgtEl>
                                          <p:spTgt spid="1771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8" grpId="0" animBg="1"/>
      <p:bldP spid="177160"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a:extLst>
              <a:ext uri="{FF2B5EF4-FFF2-40B4-BE49-F238E27FC236}">
                <a16:creationId xmlns:a16="http://schemas.microsoft.com/office/drawing/2014/main" id="{5C1745B1-164E-E23D-94DA-2D921ED5D293}"/>
              </a:ext>
            </a:extLst>
          </p:cNvPr>
          <p:cNvSpPr>
            <a:spLocks noGrp="1" noChangeArrowheads="1"/>
          </p:cNvSpPr>
          <p:nvPr>
            <p:ph type="title"/>
          </p:nvPr>
        </p:nvSpPr>
        <p:spPr/>
        <p:txBody>
          <a:bodyPr/>
          <a:lstStyle/>
          <a:p>
            <a:r>
              <a:rPr lang="en-US" altLang="en-US"/>
              <a:t>Predator and Prey</a:t>
            </a:r>
          </a:p>
        </p:txBody>
      </p:sp>
      <p:pic>
        <p:nvPicPr>
          <p:cNvPr id="168964" name="Picture 4">
            <a:extLst>
              <a:ext uri="{FF2B5EF4-FFF2-40B4-BE49-F238E27FC236}">
                <a16:creationId xmlns:a16="http://schemas.microsoft.com/office/drawing/2014/main" id="{D6C3A6FC-4146-3FE5-E07F-06601C5F495F}"/>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76400" y="1371600"/>
            <a:ext cx="3440113" cy="5257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8966" name="AutoShape 6">
            <a:extLst>
              <a:ext uri="{FF2B5EF4-FFF2-40B4-BE49-F238E27FC236}">
                <a16:creationId xmlns:a16="http://schemas.microsoft.com/office/drawing/2014/main" id="{B4B9050F-9E64-C045-0781-8D10CFA7EC04}"/>
              </a:ext>
            </a:extLst>
          </p:cNvPr>
          <p:cNvSpPr>
            <a:spLocks noChangeArrowheads="1"/>
          </p:cNvSpPr>
          <p:nvPr/>
        </p:nvSpPr>
        <p:spPr bwMode="auto">
          <a:xfrm>
            <a:off x="3352800" y="3810000"/>
            <a:ext cx="3579813" cy="925513"/>
          </a:xfrm>
          <a:prstGeom prst="leftArrowCallout">
            <a:avLst>
              <a:gd name="adj1" fmla="val 25000"/>
              <a:gd name="adj2" fmla="val 25000"/>
              <a:gd name="adj3" fmla="val 64465"/>
              <a:gd name="adj4" fmla="val 66667"/>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a:t>This alligator is the predator.  It eats the python.</a:t>
            </a:r>
          </a:p>
        </p:txBody>
      </p:sp>
      <p:sp>
        <p:nvSpPr>
          <p:cNvPr id="168968" name="AutoShape 8">
            <a:extLst>
              <a:ext uri="{FF2B5EF4-FFF2-40B4-BE49-F238E27FC236}">
                <a16:creationId xmlns:a16="http://schemas.microsoft.com/office/drawing/2014/main" id="{FE5034D7-4F39-17FB-E2A9-72CFAA0C8EE9}"/>
              </a:ext>
            </a:extLst>
          </p:cNvPr>
          <p:cNvSpPr>
            <a:spLocks noChangeArrowheads="1"/>
          </p:cNvSpPr>
          <p:nvPr/>
        </p:nvSpPr>
        <p:spPr bwMode="auto">
          <a:xfrm>
            <a:off x="2743200" y="5181600"/>
            <a:ext cx="3579813" cy="925513"/>
          </a:xfrm>
          <a:prstGeom prst="leftArrowCallout">
            <a:avLst>
              <a:gd name="adj1" fmla="val 25000"/>
              <a:gd name="adj2" fmla="val 25000"/>
              <a:gd name="adj3" fmla="val 64465"/>
              <a:gd name="adj4" fmla="val 66667"/>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a:t>This python is the prey.  It is eaten by the alligator.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168966"/>
                                        </p:tgtEl>
                                        <p:attrNameLst>
                                          <p:attrName>style.visibility</p:attrName>
                                        </p:attrNameLst>
                                      </p:cBhvr>
                                      <p:to>
                                        <p:strVal val="visible"/>
                                      </p:to>
                                    </p:set>
                                    <p:animEffect transition="in" filter="fade">
                                      <p:cBhvr>
                                        <p:cTn id="7" dur="1000"/>
                                        <p:tgtEl>
                                          <p:spTgt spid="168966"/>
                                        </p:tgtEl>
                                      </p:cBhvr>
                                    </p:animEffect>
                                    <p:anim calcmode="lin" valueType="num">
                                      <p:cBhvr>
                                        <p:cTn id="8" dur="1000" fill="hold"/>
                                        <p:tgtEl>
                                          <p:spTgt spid="168966"/>
                                        </p:tgtEl>
                                        <p:attrNameLst>
                                          <p:attrName>ppt_x</p:attrName>
                                        </p:attrNameLst>
                                      </p:cBhvr>
                                      <p:tavLst>
                                        <p:tav tm="0">
                                          <p:val>
                                            <p:strVal val="#ppt_x"/>
                                          </p:val>
                                        </p:tav>
                                        <p:tav tm="100000">
                                          <p:val>
                                            <p:strVal val="#ppt_x"/>
                                          </p:val>
                                        </p:tav>
                                      </p:tavLst>
                                    </p:anim>
                                    <p:anim calcmode="lin" valueType="num">
                                      <p:cBhvr>
                                        <p:cTn id="9" dur="1000" fill="hold"/>
                                        <p:tgtEl>
                                          <p:spTgt spid="16896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168968"/>
                                        </p:tgtEl>
                                        <p:attrNameLst>
                                          <p:attrName>style.visibility</p:attrName>
                                        </p:attrNameLst>
                                      </p:cBhvr>
                                      <p:to>
                                        <p:strVal val="visible"/>
                                      </p:to>
                                    </p:set>
                                    <p:animEffect transition="in" filter="fade">
                                      <p:cBhvr>
                                        <p:cTn id="14" dur="1000"/>
                                        <p:tgtEl>
                                          <p:spTgt spid="168968"/>
                                        </p:tgtEl>
                                      </p:cBhvr>
                                    </p:animEffect>
                                    <p:anim calcmode="lin" valueType="num">
                                      <p:cBhvr>
                                        <p:cTn id="15" dur="1000" fill="hold"/>
                                        <p:tgtEl>
                                          <p:spTgt spid="168968"/>
                                        </p:tgtEl>
                                        <p:attrNameLst>
                                          <p:attrName>ppt_x</p:attrName>
                                        </p:attrNameLst>
                                      </p:cBhvr>
                                      <p:tavLst>
                                        <p:tav tm="0">
                                          <p:val>
                                            <p:strVal val="#ppt_x"/>
                                          </p:val>
                                        </p:tav>
                                        <p:tav tm="100000">
                                          <p:val>
                                            <p:strVal val="#ppt_x"/>
                                          </p:val>
                                        </p:tav>
                                      </p:tavLst>
                                    </p:anim>
                                    <p:anim calcmode="lin" valueType="num">
                                      <p:cBhvr>
                                        <p:cTn id="16" dur="1000" fill="hold"/>
                                        <p:tgtEl>
                                          <p:spTgt spid="1689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6" grpId="0" animBg="1"/>
      <p:bldP spid="168968"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71F1CA8E-FC72-A0DD-A432-C7E16F278B52}"/>
              </a:ext>
            </a:extLst>
          </p:cNvPr>
          <p:cNvSpPr>
            <a:spLocks noGrp="1" noChangeArrowheads="1"/>
          </p:cNvSpPr>
          <p:nvPr>
            <p:ph type="title"/>
          </p:nvPr>
        </p:nvSpPr>
        <p:spPr/>
        <p:txBody>
          <a:bodyPr/>
          <a:lstStyle/>
          <a:p>
            <a:r>
              <a:rPr lang="en-US" altLang="en-US"/>
              <a:t>Predator and Prey</a:t>
            </a:r>
          </a:p>
        </p:txBody>
      </p:sp>
      <p:pic>
        <p:nvPicPr>
          <p:cNvPr id="171012" name="Picture 4">
            <a:extLst>
              <a:ext uri="{FF2B5EF4-FFF2-40B4-BE49-F238E27FC236}">
                <a16:creationId xmlns:a16="http://schemas.microsoft.com/office/drawing/2014/main" id="{47DAC5C0-A6A9-7276-06A5-ED531ED33934}"/>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76400" y="1428750"/>
            <a:ext cx="7010400" cy="5257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1014" name="AutoShape 6">
            <a:extLst>
              <a:ext uri="{FF2B5EF4-FFF2-40B4-BE49-F238E27FC236}">
                <a16:creationId xmlns:a16="http://schemas.microsoft.com/office/drawing/2014/main" id="{FE92A48D-4768-308A-FBA8-11073E1D1076}"/>
              </a:ext>
            </a:extLst>
          </p:cNvPr>
          <p:cNvSpPr>
            <a:spLocks noChangeArrowheads="1"/>
          </p:cNvSpPr>
          <p:nvPr/>
        </p:nvSpPr>
        <p:spPr bwMode="auto">
          <a:xfrm>
            <a:off x="1371600" y="3048000"/>
            <a:ext cx="2514600" cy="1749425"/>
          </a:xfrm>
          <a:prstGeom prst="upArrowCallout">
            <a:avLst>
              <a:gd name="adj1" fmla="val 35935"/>
              <a:gd name="adj2" fmla="val 35935"/>
              <a:gd name="adj3" fmla="val 16667"/>
              <a:gd name="adj4" fmla="val 66667"/>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a:t>This python swallowed the alligator.  It is the predator.</a:t>
            </a:r>
          </a:p>
        </p:txBody>
      </p:sp>
      <p:sp>
        <p:nvSpPr>
          <p:cNvPr id="171016" name="AutoShape 8">
            <a:extLst>
              <a:ext uri="{FF2B5EF4-FFF2-40B4-BE49-F238E27FC236}">
                <a16:creationId xmlns:a16="http://schemas.microsoft.com/office/drawing/2014/main" id="{5C13D7F4-2B66-61E8-836D-5920A22C6279}"/>
              </a:ext>
            </a:extLst>
          </p:cNvPr>
          <p:cNvSpPr>
            <a:spLocks noChangeArrowheads="1"/>
          </p:cNvSpPr>
          <p:nvPr/>
        </p:nvSpPr>
        <p:spPr bwMode="auto">
          <a:xfrm>
            <a:off x="4876800" y="4876800"/>
            <a:ext cx="2514600" cy="1749425"/>
          </a:xfrm>
          <a:prstGeom prst="upArrowCallout">
            <a:avLst>
              <a:gd name="adj1" fmla="val 35935"/>
              <a:gd name="adj2" fmla="val 35935"/>
              <a:gd name="adj3" fmla="val 16667"/>
              <a:gd name="adj4" fmla="val 66667"/>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a:t>This alligator was swallowed by the python.  It was the prey.</a:t>
            </a:r>
          </a:p>
        </p:txBody>
      </p:sp>
      <p:sp>
        <p:nvSpPr>
          <p:cNvPr id="171017" name="AutoShape 9">
            <a:extLst>
              <a:ext uri="{FF2B5EF4-FFF2-40B4-BE49-F238E27FC236}">
                <a16:creationId xmlns:a16="http://schemas.microsoft.com/office/drawing/2014/main" id="{15CBA695-EBCE-3892-13BA-675B32AA1B68}"/>
              </a:ext>
            </a:extLst>
          </p:cNvPr>
          <p:cNvSpPr>
            <a:spLocks noChangeArrowheads="1"/>
          </p:cNvSpPr>
          <p:nvPr/>
        </p:nvSpPr>
        <p:spPr bwMode="auto">
          <a:xfrm>
            <a:off x="3657600" y="1905000"/>
            <a:ext cx="2667000" cy="2162175"/>
          </a:xfrm>
          <a:prstGeom prst="downArrowCallout">
            <a:avLst>
              <a:gd name="adj1" fmla="val 30837"/>
              <a:gd name="adj2" fmla="val 30837"/>
              <a:gd name="adj3" fmla="val 16667"/>
              <a:gd name="adj4" fmla="val 66667"/>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a:t>The alligator did get some revenge.  The meal was too big for the python and caused it bust.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171014"/>
                                        </p:tgtEl>
                                        <p:attrNameLst>
                                          <p:attrName>style.visibility</p:attrName>
                                        </p:attrNameLst>
                                      </p:cBhvr>
                                      <p:to>
                                        <p:strVal val="visible"/>
                                      </p:to>
                                    </p:set>
                                    <p:animEffect transition="in" filter="fade">
                                      <p:cBhvr>
                                        <p:cTn id="7" dur="1000"/>
                                        <p:tgtEl>
                                          <p:spTgt spid="171014"/>
                                        </p:tgtEl>
                                      </p:cBhvr>
                                    </p:animEffect>
                                    <p:anim calcmode="lin" valueType="num">
                                      <p:cBhvr>
                                        <p:cTn id="8" dur="1000" fill="hold"/>
                                        <p:tgtEl>
                                          <p:spTgt spid="171014"/>
                                        </p:tgtEl>
                                        <p:attrNameLst>
                                          <p:attrName>ppt_x</p:attrName>
                                        </p:attrNameLst>
                                      </p:cBhvr>
                                      <p:tavLst>
                                        <p:tav tm="0">
                                          <p:val>
                                            <p:strVal val="#ppt_x"/>
                                          </p:val>
                                        </p:tav>
                                        <p:tav tm="100000">
                                          <p:val>
                                            <p:strVal val="#ppt_x"/>
                                          </p:val>
                                        </p:tav>
                                      </p:tavLst>
                                    </p:anim>
                                    <p:anim calcmode="lin" valueType="num">
                                      <p:cBhvr>
                                        <p:cTn id="9" dur="1000" fill="hold"/>
                                        <p:tgtEl>
                                          <p:spTgt spid="17101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171016"/>
                                        </p:tgtEl>
                                        <p:attrNameLst>
                                          <p:attrName>style.visibility</p:attrName>
                                        </p:attrNameLst>
                                      </p:cBhvr>
                                      <p:to>
                                        <p:strVal val="visible"/>
                                      </p:to>
                                    </p:set>
                                    <p:animEffect transition="in" filter="fade">
                                      <p:cBhvr>
                                        <p:cTn id="14" dur="1000"/>
                                        <p:tgtEl>
                                          <p:spTgt spid="171016"/>
                                        </p:tgtEl>
                                      </p:cBhvr>
                                    </p:animEffect>
                                    <p:anim calcmode="lin" valueType="num">
                                      <p:cBhvr>
                                        <p:cTn id="15" dur="1000" fill="hold"/>
                                        <p:tgtEl>
                                          <p:spTgt spid="171016"/>
                                        </p:tgtEl>
                                        <p:attrNameLst>
                                          <p:attrName>ppt_x</p:attrName>
                                        </p:attrNameLst>
                                      </p:cBhvr>
                                      <p:tavLst>
                                        <p:tav tm="0">
                                          <p:val>
                                            <p:strVal val="#ppt_x"/>
                                          </p:val>
                                        </p:tav>
                                        <p:tav tm="100000">
                                          <p:val>
                                            <p:strVal val="#ppt_x"/>
                                          </p:val>
                                        </p:tav>
                                      </p:tavLst>
                                    </p:anim>
                                    <p:anim calcmode="lin" valueType="num">
                                      <p:cBhvr>
                                        <p:cTn id="16" dur="1000" fill="hold"/>
                                        <p:tgtEl>
                                          <p:spTgt spid="171016"/>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nodeType="clickEffect">
                                  <p:stCondLst>
                                    <p:cond delay="0"/>
                                  </p:stCondLst>
                                  <p:childTnLst>
                                    <p:set>
                                      <p:cBhvr>
                                        <p:cTn id="20" dur="1" fill="hold">
                                          <p:stCondLst>
                                            <p:cond delay="0"/>
                                          </p:stCondLst>
                                        </p:cTn>
                                        <p:tgtEl>
                                          <p:spTgt spid="171017"/>
                                        </p:tgtEl>
                                        <p:attrNameLst>
                                          <p:attrName>style.visibility</p:attrName>
                                        </p:attrNameLst>
                                      </p:cBhvr>
                                      <p:to>
                                        <p:strVal val="visible"/>
                                      </p:to>
                                    </p:set>
                                    <p:animEffect transition="in" filter="fade">
                                      <p:cBhvr>
                                        <p:cTn id="21" dur="1000"/>
                                        <p:tgtEl>
                                          <p:spTgt spid="171017"/>
                                        </p:tgtEl>
                                      </p:cBhvr>
                                    </p:animEffect>
                                    <p:anim calcmode="lin" valueType="num">
                                      <p:cBhvr>
                                        <p:cTn id="22" dur="1000" fill="hold"/>
                                        <p:tgtEl>
                                          <p:spTgt spid="171017"/>
                                        </p:tgtEl>
                                        <p:attrNameLst>
                                          <p:attrName>ppt_x</p:attrName>
                                        </p:attrNameLst>
                                      </p:cBhvr>
                                      <p:tavLst>
                                        <p:tav tm="0">
                                          <p:val>
                                            <p:strVal val="#ppt_x"/>
                                          </p:val>
                                        </p:tav>
                                        <p:tav tm="100000">
                                          <p:val>
                                            <p:strVal val="#ppt_x"/>
                                          </p:val>
                                        </p:tav>
                                      </p:tavLst>
                                    </p:anim>
                                    <p:anim calcmode="lin" valueType="num">
                                      <p:cBhvr>
                                        <p:cTn id="23" dur="1000" fill="hold"/>
                                        <p:tgtEl>
                                          <p:spTgt spid="1710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4" grpId="0" animBg="1"/>
      <p:bldP spid="171016" grpId="0" animBg="1"/>
      <p:bldP spid="171017"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a:extLst>
              <a:ext uri="{FF2B5EF4-FFF2-40B4-BE49-F238E27FC236}">
                <a16:creationId xmlns:a16="http://schemas.microsoft.com/office/drawing/2014/main" id="{96488EC3-F5EB-7F7B-BFA8-1A60EB1BAA23}"/>
              </a:ext>
            </a:extLst>
          </p:cNvPr>
          <p:cNvSpPr>
            <a:spLocks noGrp="1" noChangeArrowheads="1"/>
          </p:cNvSpPr>
          <p:nvPr>
            <p:ph type="title"/>
          </p:nvPr>
        </p:nvSpPr>
        <p:spPr/>
        <p:txBody>
          <a:bodyPr/>
          <a:lstStyle/>
          <a:p>
            <a:r>
              <a:rPr lang="en-US" altLang="en-US"/>
              <a:t>Lynx vs. Hare</a:t>
            </a:r>
          </a:p>
        </p:txBody>
      </p:sp>
      <p:pic>
        <p:nvPicPr>
          <p:cNvPr id="194564" name="Picture 4">
            <a:extLst>
              <a:ext uri="{FF2B5EF4-FFF2-40B4-BE49-F238E27FC236}">
                <a16:creationId xmlns:a16="http://schemas.microsoft.com/office/drawing/2014/main" id="{98EBDD66-41E2-62AB-EBC6-D733A5A0C1DD}"/>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47825" y="1608138"/>
            <a:ext cx="7391400" cy="4945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a:extLst>
              <a:ext uri="{FF2B5EF4-FFF2-40B4-BE49-F238E27FC236}">
                <a16:creationId xmlns:a16="http://schemas.microsoft.com/office/drawing/2014/main" id="{37E29C67-3AEA-8BDE-E58B-5998750504A3}"/>
              </a:ext>
            </a:extLst>
          </p:cNvPr>
          <p:cNvSpPr>
            <a:spLocks noGrp="1" noChangeArrowheads="1"/>
          </p:cNvSpPr>
          <p:nvPr>
            <p:ph type="title"/>
          </p:nvPr>
        </p:nvSpPr>
        <p:spPr/>
        <p:txBody>
          <a:bodyPr/>
          <a:lstStyle/>
          <a:p>
            <a:r>
              <a:rPr lang="en-US" altLang="en-US"/>
              <a:t>Predator/Prey Relationship </a:t>
            </a:r>
          </a:p>
        </p:txBody>
      </p:sp>
      <p:pic>
        <p:nvPicPr>
          <p:cNvPr id="179204" name="Picture 4">
            <a:extLst>
              <a:ext uri="{FF2B5EF4-FFF2-40B4-BE49-F238E27FC236}">
                <a16:creationId xmlns:a16="http://schemas.microsoft.com/office/drawing/2014/main" id="{FCA19184-2CCA-D74D-ACAD-9E1834002EE9}"/>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66863" y="2176463"/>
            <a:ext cx="7543800" cy="3422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a:extLst>
              <a:ext uri="{FF2B5EF4-FFF2-40B4-BE49-F238E27FC236}">
                <a16:creationId xmlns:a16="http://schemas.microsoft.com/office/drawing/2014/main" id="{3394374A-4936-CE6E-AAAE-BCD8DA307952}"/>
              </a:ext>
            </a:extLst>
          </p:cNvPr>
          <p:cNvSpPr>
            <a:spLocks noGrp="1" noChangeArrowheads="1"/>
          </p:cNvSpPr>
          <p:nvPr>
            <p:ph type="title"/>
          </p:nvPr>
        </p:nvSpPr>
        <p:spPr/>
        <p:txBody>
          <a:bodyPr/>
          <a:lstStyle/>
          <a:p>
            <a:r>
              <a:rPr lang="en-US" altLang="en-US"/>
              <a:t>Predator/Prey Relationship</a:t>
            </a:r>
          </a:p>
        </p:txBody>
      </p:sp>
      <p:pic>
        <p:nvPicPr>
          <p:cNvPr id="192516" name="Picture 4">
            <a:extLst>
              <a:ext uri="{FF2B5EF4-FFF2-40B4-BE49-F238E27FC236}">
                <a16:creationId xmlns:a16="http://schemas.microsoft.com/office/drawing/2014/main" id="{89D1515F-E9E2-8480-78CB-D7E97793B896}"/>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00200" y="1782763"/>
            <a:ext cx="7391400" cy="4313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a:extLst>
              <a:ext uri="{FF2B5EF4-FFF2-40B4-BE49-F238E27FC236}">
                <a16:creationId xmlns:a16="http://schemas.microsoft.com/office/drawing/2014/main" id="{9F09DDAC-3179-469F-2ADB-CC9AA672CE55}"/>
              </a:ext>
            </a:extLst>
          </p:cNvPr>
          <p:cNvSpPr>
            <a:spLocks noGrp="1" noChangeArrowheads="1"/>
          </p:cNvSpPr>
          <p:nvPr>
            <p:ph type="title"/>
          </p:nvPr>
        </p:nvSpPr>
        <p:spPr/>
        <p:txBody>
          <a:bodyPr/>
          <a:lstStyle/>
          <a:p>
            <a:r>
              <a:rPr lang="en-US" altLang="en-US"/>
              <a:t>Predator/Prey Relationship</a:t>
            </a:r>
          </a:p>
        </p:txBody>
      </p:sp>
      <p:sp>
        <p:nvSpPr>
          <p:cNvPr id="181254" name="Rectangle 6">
            <a:extLst>
              <a:ext uri="{FF2B5EF4-FFF2-40B4-BE49-F238E27FC236}">
                <a16:creationId xmlns:a16="http://schemas.microsoft.com/office/drawing/2014/main" id="{8F240BED-2FAD-883F-8EE6-8A103DB0B70E}"/>
              </a:ext>
            </a:extLst>
          </p:cNvPr>
          <p:cNvSpPr>
            <a:spLocks noGrp="1" noChangeArrowheads="1"/>
          </p:cNvSpPr>
          <p:nvPr>
            <p:ph idx="1"/>
          </p:nvPr>
        </p:nvSpPr>
        <p:spPr>
          <a:xfrm>
            <a:off x="1527175" y="1484313"/>
            <a:ext cx="7083425" cy="4357687"/>
          </a:xfrm>
        </p:spPr>
        <p:txBody>
          <a:bodyPr/>
          <a:lstStyle/>
          <a:p>
            <a:pPr algn="ctr">
              <a:buFontTx/>
              <a:buNone/>
            </a:pPr>
            <a:r>
              <a:rPr lang="en-US" altLang="en-US" sz="3200"/>
              <a:t>	The presence of </a:t>
            </a:r>
            <a:r>
              <a:rPr lang="en-US" altLang="en-US" sz="3200" u="sng"/>
              <a:t>predators</a:t>
            </a:r>
            <a:r>
              <a:rPr lang="en-US" altLang="en-US" sz="3200"/>
              <a:t> usually </a:t>
            </a:r>
            <a:r>
              <a:rPr lang="en-US" altLang="en-US" sz="3200" u="sng"/>
              <a:t>increases</a:t>
            </a:r>
            <a:r>
              <a:rPr lang="en-US" altLang="en-US" sz="3200"/>
              <a:t> the number of different </a:t>
            </a:r>
            <a:r>
              <a:rPr lang="en-US" altLang="en-US" sz="3200" u="sng"/>
              <a:t>species</a:t>
            </a:r>
            <a:r>
              <a:rPr lang="en-US" altLang="en-US" sz="3200"/>
              <a:t> that can live in an ecosystem.  </a:t>
            </a:r>
            <a:r>
              <a:rPr lang="en-US" altLang="en-US" sz="3200" u="sng"/>
              <a:t>Predators</a:t>
            </a:r>
            <a:r>
              <a:rPr lang="en-US" altLang="en-US" sz="3200"/>
              <a:t> limit the size of </a:t>
            </a:r>
            <a:r>
              <a:rPr lang="en-US" altLang="en-US" sz="3200" u="sng"/>
              <a:t>prey</a:t>
            </a:r>
            <a:r>
              <a:rPr lang="en-US" altLang="en-US" sz="3200"/>
              <a:t> populations.  As a result, food and other resources are less likely to become </a:t>
            </a:r>
            <a:r>
              <a:rPr lang="en-US" altLang="en-US" sz="3200" u="sng"/>
              <a:t>scarce</a:t>
            </a:r>
            <a:r>
              <a:rPr lang="en-US" altLang="en-US" sz="3200"/>
              <a:t>, and competition between species is </a:t>
            </a:r>
            <a:r>
              <a:rPr lang="en-US" altLang="en-US" sz="3200" u="sng"/>
              <a:t>reduced</a:t>
            </a:r>
            <a:r>
              <a:rPr lang="en-US" altLang="en-US" sz="3200"/>
              <a:t>. </a:t>
            </a:r>
          </a:p>
        </p:txBody>
      </p:sp>
    </p:spTree>
  </p:cSld>
  <p:clrMapOvr>
    <a:masterClrMapping/>
  </p:clrMapOvr>
  <p:transition>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a:extLst>
              <a:ext uri="{FF2B5EF4-FFF2-40B4-BE49-F238E27FC236}">
                <a16:creationId xmlns:a16="http://schemas.microsoft.com/office/drawing/2014/main" id="{CC8BB7ED-F0EE-7946-48B4-FA115895A2D7}"/>
              </a:ext>
            </a:extLst>
          </p:cNvPr>
          <p:cNvSpPr>
            <a:spLocks noGrp="1" noChangeArrowheads="1"/>
          </p:cNvSpPr>
          <p:nvPr>
            <p:ph type="title"/>
          </p:nvPr>
        </p:nvSpPr>
        <p:spPr/>
        <p:txBody>
          <a:bodyPr/>
          <a:lstStyle/>
          <a:p>
            <a:r>
              <a:rPr lang="en-US" altLang="en-US"/>
              <a:t>Cooperation</a:t>
            </a:r>
          </a:p>
        </p:txBody>
      </p:sp>
      <p:sp>
        <p:nvSpPr>
          <p:cNvPr id="196611" name="Rectangle 3">
            <a:extLst>
              <a:ext uri="{FF2B5EF4-FFF2-40B4-BE49-F238E27FC236}">
                <a16:creationId xmlns:a16="http://schemas.microsoft.com/office/drawing/2014/main" id="{00EBBFA8-95C2-A73D-40EA-A08493BFDF86}"/>
              </a:ext>
            </a:extLst>
          </p:cNvPr>
          <p:cNvSpPr>
            <a:spLocks noGrp="1" noChangeArrowheads="1"/>
          </p:cNvSpPr>
          <p:nvPr>
            <p:ph type="body" sz="half" idx="1"/>
          </p:nvPr>
        </p:nvSpPr>
        <p:spPr>
          <a:xfrm>
            <a:off x="1600200" y="2057400"/>
            <a:ext cx="3101975" cy="4357688"/>
          </a:xfrm>
        </p:spPr>
        <p:txBody>
          <a:bodyPr/>
          <a:lstStyle/>
          <a:p>
            <a:pPr algn="ctr">
              <a:buFontTx/>
              <a:buNone/>
            </a:pPr>
            <a:r>
              <a:rPr lang="en-US" altLang="en-US" sz="2400"/>
              <a:t>	</a:t>
            </a:r>
            <a:r>
              <a:rPr lang="en-US" altLang="en-US" sz="3600"/>
              <a:t>Individual organisms often </a:t>
            </a:r>
            <a:r>
              <a:rPr lang="en-US" altLang="en-US" sz="3600" u="sng"/>
              <a:t>cooperate</a:t>
            </a:r>
            <a:r>
              <a:rPr lang="en-US" altLang="en-US" sz="3600"/>
              <a:t> in ways that </a:t>
            </a:r>
            <a:r>
              <a:rPr lang="en-US" altLang="en-US" sz="3600" u="sng"/>
              <a:t>improve</a:t>
            </a:r>
            <a:r>
              <a:rPr lang="en-US" altLang="en-US" sz="3600"/>
              <a:t> survival. </a:t>
            </a:r>
          </a:p>
        </p:txBody>
      </p:sp>
      <p:pic>
        <p:nvPicPr>
          <p:cNvPr id="196612" name="Picture 4">
            <a:extLst>
              <a:ext uri="{FF2B5EF4-FFF2-40B4-BE49-F238E27FC236}">
                <a16:creationId xmlns:a16="http://schemas.microsoft.com/office/drawing/2014/main" id="{2027173A-E5B6-74F9-84CE-89A6178501EC}"/>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75250" y="1524000"/>
            <a:ext cx="3740150" cy="5105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FBE12E40-98EC-D054-C0F9-F54BBEC5BDD5}"/>
              </a:ext>
            </a:extLst>
          </p:cNvPr>
          <p:cNvSpPr>
            <a:spLocks noGrp="1" noChangeArrowheads="1"/>
          </p:cNvSpPr>
          <p:nvPr>
            <p:ph type="title"/>
          </p:nvPr>
        </p:nvSpPr>
        <p:spPr/>
        <p:txBody>
          <a:bodyPr/>
          <a:lstStyle/>
          <a:p>
            <a:r>
              <a:rPr lang="en-US" altLang="en-US"/>
              <a:t>Producers contain chlorophyll</a:t>
            </a:r>
          </a:p>
        </p:txBody>
      </p:sp>
      <p:sp>
        <p:nvSpPr>
          <p:cNvPr id="34819" name="Rectangle 3">
            <a:extLst>
              <a:ext uri="{FF2B5EF4-FFF2-40B4-BE49-F238E27FC236}">
                <a16:creationId xmlns:a16="http://schemas.microsoft.com/office/drawing/2014/main" id="{5005F81D-9A95-C46E-CE02-CE1160DD287E}"/>
              </a:ext>
            </a:extLst>
          </p:cNvPr>
          <p:cNvSpPr>
            <a:spLocks noGrp="1" noChangeArrowheads="1"/>
          </p:cNvSpPr>
          <p:nvPr>
            <p:ph type="body" sz="half" idx="1"/>
          </p:nvPr>
        </p:nvSpPr>
        <p:spPr>
          <a:xfrm>
            <a:off x="1527175" y="1484313"/>
            <a:ext cx="3730625" cy="4357687"/>
          </a:xfrm>
        </p:spPr>
        <p:txBody>
          <a:bodyPr/>
          <a:lstStyle/>
          <a:p>
            <a:pPr>
              <a:buFont typeface="Symbol" panose="05050102010706020507" pitchFamily="18" charset="2"/>
              <a:buChar char=""/>
            </a:pPr>
            <a:r>
              <a:rPr lang="en-US" altLang="en-US" sz="3600"/>
              <a:t>Most producers contain </a:t>
            </a:r>
            <a:r>
              <a:rPr lang="en-US" altLang="en-US" sz="3600" u="sng"/>
              <a:t>chlorophyll</a:t>
            </a:r>
            <a:r>
              <a:rPr lang="en-US" altLang="en-US" sz="3600"/>
              <a:t>, a chemical that is required for </a:t>
            </a:r>
            <a:r>
              <a:rPr lang="en-US" altLang="en-US" sz="3600" u="sng"/>
              <a:t>photosynthesis</a:t>
            </a:r>
            <a:r>
              <a:rPr lang="en-US" altLang="en-US" sz="3600"/>
              <a:t>.</a:t>
            </a:r>
          </a:p>
        </p:txBody>
      </p:sp>
      <p:pic>
        <p:nvPicPr>
          <p:cNvPr id="34825" name="Picture 9">
            <a:extLst>
              <a:ext uri="{FF2B5EF4-FFF2-40B4-BE49-F238E27FC236}">
                <a16:creationId xmlns:a16="http://schemas.microsoft.com/office/drawing/2014/main" id="{2020264B-D73D-30CF-3BA5-8A43C94FFF16}"/>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389563" y="2590800"/>
            <a:ext cx="3602037" cy="26400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a:extLst>
              <a:ext uri="{FF2B5EF4-FFF2-40B4-BE49-F238E27FC236}">
                <a16:creationId xmlns:a16="http://schemas.microsoft.com/office/drawing/2014/main" id="{76C50D5B-CF81-B230-D718-46726414628B}"/>
              </a:ext>
            </a:extLst>
          </p:cNvPr>
          <p:cNvSpPr>
            <a:spLocks noGrp="1" noChangeArrowheads="1"/>
          </p:cNvSpPr>
          <p:nvPr>
            <p:ph type="title"/>
          </p:nvPr>
        </p:nvSpPr>
        <p:spPr/>
        <p:txBody>
          <a:bodyPr/>
          <a:lstStyle/>
          <a:p>
            <a:r>
              <a:rPr lang="en-US" altLang="en-US"/>
              <a:t>Whitetail Deer Cooperation</a:t>
            </a:r>
          </a:p>
        </p:txBody>
      </p:sp>
      <p:sp>
        <p:nvSpPr>
          <p:cNvPr id="198659" name="Rectangle 3">
            <a:extLst>
              <a:ext uri="{FF2B5EF4-FFF2-40B4-BE49-F238E27FC236}">
                <a16:creationId xmlns:a16="http://schemas.microsoft.com/office/drawing/2014/main" id="{5CE93433-205C-989F-05CD-9C58EEBEF9D5}"/>
              </a:ext>
            </a:extLst>
          </p:cNvPr>
          <p:cNvSpPr>
            <a:spLocks noGrp="1" noChangeArrowheads="1"/>
          </p:cNvSpPr>
          <p:nvPr>
            <p:ph type="body" sz="half" idx="1"/>
          </p:nvPr>
        </p:nvSpPr>
        <p:spPr>
          <a:xfrm>
            <a:off x="1527175" y="1484313"/>
            <a:ext cx="7235825" cy="4357687"/>
          </a:xfrm>
        </p:spPr>
        <p:txBody>
          <a:bodyPr/>
          <a:lstStyle/>
          <a:p>
            <a:pPr algn="ctr">
              <a:buFont typeface="Symbol" panose="05050102010706020507" pitchFamily="18" charset="2"/>
              <a:buNone/>
            </a:pPr>
            <a:r>
              <a:rPr lang="en-US" altLang="en-US" sz="2400"/>
              <a:t>	</a:t>
            </a:r>
            <a:r>
              <a:rPr lang="en-US" altLang="en-US" sz="3600"/>
              <a:t>Whitetail Deer – Whitetail deer will lift their tail to alert others when they feel threatened.</a:t>
            </a:r>
          </a:p>
          <a:p>
            <a:endParaRPr lang="en-US" altLang="en-US" sz="3600"/>
          </a:p>
        </p:txBody>
      </p:sp>
      <p:pic>
        <p:nvPicPr>
          <p:cNvPr id="198660" name="Picture 4">
            <a:extLst>
              <a:ext uri="{FF2B5EF4-FFF2-40B4-BE49-F238E27FC236}">
                <a16:creationId xmlns:a16="http://schemas.microsoft.com/office/drawing/2014/main" id="{BDCA3447-AD81-F13D-6981-F1634E04DACE}"/>
              </a:ext>
            </a:extLst>
          </p:cNvPr>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257800" y="3733800"/>
            <a:ext cx="3733800" cy="2541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8662" name="Picture 6">
            <a:extLst>
              <a:ext uri="{FF2B5EF4-FFF2-40B4-BE49-F238E27FC236}">
                <a16:creationId xmlns:a16="http://schemas.microsoft.com/office/drawing/2014/main" id="{FD2F2FC7-1254-21B9-F247-6006F07EF4E9}"/>
              </a:ext>
            </a:extLst>
          </p:cNvPr>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1600200" y="3657600"/>
            <a:ext cx="3505200" cy="272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a:extLst>
              <a:ext uri="{FF2B5EF4-FFF2-40B4-BE49-F238E27FC236}">
                <a16:creationId xmlns:a16="http://schemas.microsoft.com/office/drawing/2014/main" id="{97A011D4-4312-56AF-6E41-74AABDA794B8}"/>
              </a:ext>
            </a:extLst>
          </p:cNvPr>
          <p:cNvSpPr>
            <a:spLocks noGrp="1" noChangeArrowheads="1"/>
          </p:cNvSpPr>
          <p:nvPr>
            <p:ph type="title"/>
          </p:nvPr>
        </p:nvSpPr>
        <p:spPr/>
        <p:txBody>
          <a:bodyPr/>
          <a:lstStyle/>
          <a:p>
            <a:r>
              <a:rPr lang="en-US" altLang="en-US"/>
              <a:t>Ants and Honeybees</a:t>
            </a:r>
          </a:p>
        </p:txBody>
      </p:sp>
      <p:sp>
        <p:nvSpPr>
          <p:cNvPr id="201731" name="Rectangle 3">
            <a:extLst>
              <a:ext uri="{FF2B5EF4-FFF2-40B4-BE49-F238E27FC236}">
                <a16:creationId xmlns:a16="http://schemas.microsoft.com/office/drawing/2014/main" id="{A3CA3AE2-3099-A5D8-41B9-DA1C84C474F8}"/>
              </a:ext>
            </a:extLst>
          </p:cNvPr>
          <p:cNvSpPr>
            <a:spLocks noGrp="1" noChangeArrowheads="1"/>
          </p:cNvSpPr>
          <p:nvPr>
            <p:ph type="body" sz="half" idx="1"/>
          </p:nvPr>
        </p:nvSpPr>
        <p:spPr>
          <a:xfrm>
            <a:off x="1527175" y="1484313"/>
            <a:ext cx="4111625" cy="4357687"/>
          </a:xfrm>
        </p:spPr>
        <p:txBody>
          <a:bodyPr/>
          <a:lstStyle/>
          <a:p>
            <a:r>
              <a:rPr lang="en-US" altLang="en-US"/>
              <a:t>Ants and honeybees live in social groups.  Certain individuals have specific jobs within the colony.</a:t>
            </a:r>
          </a:p>
          <a:p>
            <a:pPr lvl="1"/>
            <a:r>
              <a:rPr lang="en-US" altLang="en-US"/>
              <a:t>Soldiers – Protection of colony</a:t>
            </a:r>
          </a:p>
          <a:p>
            <a:pPr lvl="1"/>
            <a:r>
              <a:rPr lang="en-US" altLang="en-US"/>
              <a:t>Workers – gather food and take care of young (larva)</a:t>
            </a:r>
          </a:p>
        </p:txBody>
      </p:sp>
      <p:pic>
        <p:nvPicPr>
          <p:cNvPr id="201732" name="Picture 4">
            <a:extLst>
              <a:ext uri="{FF2B5EF4-FFF2-40B4-BE49-F238E27FC236}">
                <a16:creationId xmlns:a16="http://schemas.microsoft.com/office/drawing/2014/main" id="{A8546E04-EED4-70C5-3626-4920FEF44A7A}"/>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791200" y="2819400"/>
            <a:ext cx="3103563" cy="203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a:extLst>
              <a:ext uri="{FF2B5EF4-FFF2-40B4-BE49-F238E27FC236}">
                <a16:creationId xmlns:a16="http://schemas.microsoft.com/office/drawing/2014/main" id="{744839D0-16E7-F9C4-738B-58F8AC0E7DA4}"/>
              </a:ext>
            </a:extLst>
          </p:cNvPr>
          <p:cNvSpPr>
            <a:spLocks noGrp="1" noChangeArrowheads="1"/>
          </p:cNvSpPr>
          <p:nvPr>
            <p:ph type="title"/>
          </p:nvPr>
        </p:nvSpPr>
        <p:spPr/>
        <p:txBody>
          <a:bodyPr/>
          <a:lstStyle/>
          <a:p>
            <a:r>
              <a:rPr lang="en-US" altLang="en-US"/>
              <a:t>Cooperation</a:t>
            </a:r>
          </a:p>
        </p:txBody>
      </p:sp>
      <p:sp>
        <p:nvSpPr>
          <p:cNvPr id="203779" name="Rectangle 3">
            <a:extLst>
              <a:ext uri="{FF2B5EF4-FFF2-40B4-BE49-F238E27FC236}">
                <a16:creationId xmlns:a16="http://schemas.microsoft.com/office/drawing/2014/main" id="{36F03336-DC2A-F50A-7A85-50985793ABD7}"/>
              </a:ext>
            </a:extLst>
          </p:cNvPr>
          <p:cNvSpPr>
            <a:spLocks noGrp="1" noChangeArrowheads="1"/>
          </p:cNvSpPr>
          <p:nvPr>
            <p:ph type="body" idx="1"/>
          </p:nvPr>
        </p:nvSpPr>
        <p:spPr/>
        <p:txBody>
          <a:bodyPr/>
          <a:lstStyle/>
          <a:p>
            <a:pPr algn="ctr">
              <a:buFontTx/>
              <a:buNone/>
            </a:pPr>
            <a:r>
              <a:rPr lang="en-US" altLang="en-US" sz="4800"/>
              <a:t>	These </a:t>
            </a:r>
            <a:r>
              <a:rPr lang="en-US" altLang="en-US" sz="4800" u="sng"/>
              <a:t>cooperative</a:t>
            </a:r>
            <a:r>
              <a:rPr lang="en-US" altLang="en-US" sz="4800"/>
              <a:t> actions improve survival and are a part of the specie’s </a:t>
            </a:r>
            <a:r>
              <a:rPr lang="en-US" altLang="en-US" sz="4800" u="sng"/>
              <a:t>niche</a:t>
            </a:r>
            <a:r>
              <a:rPr lang="en-US" altLang="en-US" sz="4800"/>
              <a:t>.</a:t>
            </a:r>
          </a:p>
        </p:txBody>
      </p:sp>
    </p:spTree>
  </p:cSld>
  <p:clrMapOvr>
    <a:masterClrMapping/>
  </p:clrMapOvr>
  <p:transition>
    <p:fad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D0AD63B4-C516-3784-F0F3-A23BE6AAB82E}"/>
              </a:ext>
            </a:extLst>
          </p:cNvPr>
          <p:cNvSpPr>
            <a:spLocks noGrp="1" noChangeArrowheads="1"/>
          </p:cNvSpPr>
          <p:nvPr>
            <p:ph type="title"/>
          </p:nvPr>
        </p:nvSpPr>
        <p:spPr/>
        <p:txBody>
          <a:bodyPr/>
          <a:lstStyle/>
          <a:p>
            <a:r>
              <a:rPr lang="en-US" altLang="en-US"/>
              <a:t>Section Summary</a:t>
            </a:r>
          </a:p>
        </p:txBody>
      </p:sp>
      <p:sp>
        <p:nvSpPr>
          <p:cNvPr id="8195" name="Rectangle 3">
            <a:extLst>
              <a:ext uri="{FF2B5EF4-FFF2-40B4-BE49-F238E27FC236}">
                <a16:creationId xmlns:a16="http://schemas.microsoft.com/office/drawing/2014/main" id="{A55228BA-9A11-285A-EB0E-0F44A98C3514}"/>
              </a:ext>
            </a:extLst>
          </p:cNvPr>
          <p:cNvSpPr>
            <a:spLocks noGrp="1" noChangeArrowheads="1"/>
          </p:cNvSpPr>
          <p:nvPr>
            <p:ph type="body" idx="1"/>
          </p:nvPr>
        </p:nvSpPr>
        <p:spPr/>
        <p:txBody>
          <a:bodyPr/>
          <a:lstStyle/>
          <a:p>
            <a:r>
              <a:rPr lang="en-US" altLang="en-US" sz="4000"/>
              <a:t>All life requires a constant supply of energy.</a:t>
            </a:r>
          </a:p>
        </p:txBody>
      </p:sp>
    </p:spTree>
  </p:cSld>
  <p:clrMapOvr>
    <a:masterClrMapping/>
  </p:clrMapOvr>
  <p:transition>
    <p:fad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099A53DF-2A3B-27ED-F94A-5F8D3573AD41}"/>
              </a:ext>
            </a:extLst>
          </p:cNvPr>
          <p:cNvSpPr>
            <a:spLocks noGrp="1" noChangeArrowheads="1"/>
          </p:cNvSpPr>
          <p:nvPr>
            <p:ph type="title"/>
          </p:nvPr>
        </p:nvSpPr>
        <p:spPr/>
        <p:txBody>
          <a:bodyPr/>
          <a:lstStyle/>
          <a:p>
            <a:r>
              <a:rPr lang="en-US" altLang="en-US"/>
              <a:t>Section Summary</a:t>
            </a:r>
          </a:p>
        </p:txBody>
      </p:sp>
      <p:sp>
        <p:nvSpPr>
          <p:cNvPr id="9219" name="Rectangle 3">
            <a:extLst>
              <a:ext uri="{FF2B5EF4-FFF2-40B4-BE49-F238E27FC236}">
                <a16:creationId xmlns:a16="http://schemas.microsoft.com/office/drawing/2014/main" id="{FD10B6C5-BCF0-4AB8-B7D3-E59BDB0C777C}"/>
              </a:ext>
            </a:extLst>
          </p:cNvPr>
          <p:cNvSpPr>
            <a:spLocks noGrp="1" noChangeArrowheads="1"/>
          </p:cNvSpPr>
          <p:nvPr>
            <p:ph type="body" idx="1"/>
          </p:nvPr>
        </p:nvSpPr>
        <p:spPr/>
        <p:txBody>
          <a:bodyPr/>
          <a:lstStyle/>
          <a:p>
            <a:r>
              <a:rPr lang="en-US" altLang="en-US" sz="4400"/>
              <a:t>Most producers make food by photosynthesis using light energy.</a:t>
            </a:r>
          </a:p>
        </p:txBody>
      </p:sp>
    </p:spTree>
  </p:cSld>
  <p:clrMapOvr>
    <a:masterClrMapping/>
  </p:clrMapOvr>
  <p:transition>
    <p:fad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0D17DBDC-EADA-14A7-494F-06A36C0D0DA2}"/>
              </a:ext>
            </a:extLst>
          </p:cNvPr>
          <p:cNvSpPr>
            <a:spLocks noGrp="1" noChangeArrowheads="1"/>
          </p:cNvSpPr>
          <p:nvPr>
            <p:ph type="title"/>
          </p:nvPr>
        </p:nvSpPr>
        <p:spPr/>
        <p:txBody>
          <a:bodyPr/>
          <a:lstStyle/>
          <a:p>
            <a:r>
              <a:rPr lang="en-US" altLang="en-US"/>
              <a:t>Section Summary</a:t>
            </a:r>
          </a:p>
        </p:txBody>
      </p:sp>
      <p:sp>
        <p:nvSpPr>
          <p:cNvPr id="10243" name="Rectangle 3">
            <a:extLst>
              <a:ext uri="{FF2B5EF4-FFF2-40B4-BE49-F238E27FC236}">
                <a16:creationId xmlns:a16="http://schemas.microsoft.com/office/drawing/2014/main" id="{B6078FA6-E157-4154-AE4C-60C62350A60A}"/>
              </a:ext>
            </a:extLst>
          </p:cNvPr>
          <p:cNvSpPr>
            <a:spLocks noGrp="1" noChangeArrowheads="1"/>
          </p:cNvSpPr>
          <p:nvPr>
            <p:ph type="body" idx="1"/>
          </p:nvPr>
        </p:nvSpPr>
        <p:spPr/>
        <p:txBody>
          <a:bodyPr/>
          <a:lstStyle/>
          <a:p>
            <a:r>
              <a:rPr lang="en-US" altLang="en-US" sz="4800"/>
              <a:t>Consumers cannot make food.  They obtain energy by eating producers and other consumers.</a:t>
            </a:r>
          </a:p>
        </p:txBody>
      </p:sp>
    </p:spTree>
  </p:cSld>
  <p:clrMapOvr>
    <a:masterClrMapping/>
  </p:clrMapOvr>
  <p:transition>
    <p:fad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44D13630-854B-81BE-E215-12E3CCAA9B88}"/>
              </a:ext>
            </a:extLst>
          </p:cNvPr>
          <p:cNvSpPr>
            <a:spLocks noGrp="1" noChangeArrowheads="1"/>
          </p:cNvSpPr>
          <p:nvPr>
            <p:ph type="title"/>
          </p:nvPr>
        </p:nvSpPr>
        <p:spPr/>
        <p:txBody>
          <a:bodyPr/>
          <a:lstStyle/>
          <a:p>
            <a:r>
              <a:rPr lang="en-US" altLang="en-US"/>
              <a:t>Section Summary</a:t>
            </a:r>
          </a:p>
        </p:txBody>
      </p:sp>
      <p:sp>
        <p:nvSpPr>
          <p:cNvPr id="11267" name="Rectangle 3">
            <a:extLst>
              <a:ext uri="{FF2B5EF4-FFF2-40B4-BE49-F238E27FC236}">
                <a16:creationId xmlns:a16="http://schemas.microsoft.com/office/drawing/2014/main" id="{86B8B75B-CDE5-E79F-EF2D-9F97EE445D4A}"/>
              </a:ext>
            </a:extLst>
          </p:cNvPr>
          <p:cNvSpPr>
            <a:spLocks noGrp="1" noChangeArrowheads="1"/>
          </p:cNvSpPr>
          <p:nvPr>
            <p:ph type="body" idx="1"/>
          </p:nvPr>
        </p:nvSpPr>
        <p:spPr/>
        <p:txBody>
          <a:bodyPr/>
          <a:lstStyle/>
          <a:p>
            <a:r>
              <a:rPr lang="en-US" altLang="en-US" sz="4800"/>
              <a:t>A food chain models the feeding relationships between species.</a:t>
            </a:r>
          </a:p>
        </p:txBody>
      </p:sp>
    </p:spTree>
  </p:cSld>
  <p:clrMapOvr>
    <a:masterClrMapping/>
  </p:clrMapOvr>
  <p:transition>
    <p:fad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7D7FCEB0-FB16-B30E-0C2F-0F5E9C368828}"/>
              </a:ext>
            </a:extLst>
          </p:cNvPr>
          <p:cNvSpPr>
            <a:spLocks noGrp="1" noChangeArrowheads="1"/>
          </p:cNvSpPr>
          <p:nvPr>
            <p:ph type="title"/>
          </p:nvPr>
        </p:nvSpPr>
        <p:spPr/>
        <p:txBody>
          <a:bodyPr/>
          <a:lstStyle/>
          <a:p>
            <a:r>
              <a:rPr lang="en-US" altLang="en-US"/>
              <a:t>Section Summary</a:t>
            </a:r>
          </a:p>
        </p:txBody>
      </p:sp>
      <p:sp>
        <p:nvSpPr>
          <p:cNvPr id="12291" name="Rectangle 3">
            <a:extLst>
              <a:ext uri="{FF2B5EF4-FFF2-40B4-BE49-F238E27FC236}">
                <a16:creationId xmlns:a16="http://schemas.microsoft.com/office/drawing/2014/main" id="{3C3BFDCF-4D34-C882-5FC8-E9F4281B20BE}"/>
              </a:ext>
            </a:extLst>
          </p:cNvPr>
          <p:cNvSpPr>
            <a:spLocks noGrp="1" noChangeArrowheads="1"/>
          </p:cNvSpPr>
          <p:nvPr>
            <p:ph type="body" idx="1"/>
          </p:nvPr>
        </p:nvSpPr>
        <p:spPr/>
        <p:txBody>
          <a:bodyPr/>
          <a:lstStyle/>
          <a:p>
            <a:r>
              <a:rPr lang="en-US" altLang="en-US" sz="5400"/>
              <a:t>Symbiosis is any close relationship between species.</a:t>
            </a:r>
          </a:p>
        </p:txBody>
      </p:sp>
    </p:spTree>
  </p:cSld>
  <p:clrMapOvr>
    <a:masterClrMapping/>
  </p:clrMapOvr>
  <p:transition>
    <p:fad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2342D318-9695-F219-0000-F52F69B753E2}"/>
              </a:ext>
            </a:extLst>
          </p:cNvPr>
          <p:cNvSpPr>
            <a:spLocks noGrp="1" noChangeArrowheads="1"/>
          </p:cNvSpPr>
          <p:nvPr>
            <p:ph type="title"/>
          </p:nvPr>
        </p:nvSpPr>
        <p:spPr/>
        <p:txBody>
          <a:bodyPr/>
          <a:lstStyle/>
          <a:p>
            <a:r>
              <a:rPr lang="en-US" altLang="en-US"/>
              <a:t>Section Summary</a:t>
            </a:r>
          </a:p>
        </p:txBody>
      </p:sp>
      <p:sp>
        <p:nvSpPr>
          <p:cNvPr id="13315" name="Rectangle 3">
            <a:extLst>
              <a:ext uri="{FF2B5EF4-FFF2-40B4-BE49-F238E27FC236}">
                <a16:creationId xmlns:a16="http://schemas.microsoft.com/office/drawing/2014/main" id="{A4BEA8D9-3D8B-8106-63A7-3F2DD60575AC}"/>
              </a:ext>
            </a:extLst>
          </p:cNvPr>
          <p:cNvSpPr>
            <a:spLocks noGrp="1" noChangeArrowheads="1"/>
          </p:cNvSpPr>
          <p:nvPr>
            <p:ph type="body" idx="1"/>
          </p:nvPr>
        </p:nvSpPr>
        <p:spPr/>
        <p:txBody>
          <a:bodyPr/>
          <a:lstStyle/>
          <a:p>
            <a:r>
              <a:rPr lang="en-US" altLang="en-US" sz="4800"/>
              <a:t>Mutualism, commensalism, and parasitism are types of symbiosis. </a:t>
            </a:r>
          </a:p>
        </p:txBody>
      </p:sp>
    </p:spTree>
  </p:cSld>
  <p:clrMapOvr>
    <a:masterClrMapping/>
  </p:clrMapOvr>
  <p:transition>
    <p:fad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FAF14609-7B04-EA10-C110-30710DA86D35}"/>
              </a:ext>
            </a:extLst>
          </p:cNvPr>
          <p:cNvSpPr>
            <a:spLocks noGrp="1" noChangeArrowheads="1"/>
          </p:cNvSpPr>
          <p:nvPr>
            <p:ph type="title"/>
          </p:nvPr>
        </p:nvSpPr>
        <p:spPr/>
        <p:txBody>
          <a:bodyPr/>
          <a:lstStyle/>
          <a:p>
            <a:r>
              <a:rPr lang="en-US" altLang="en-US"/>
              <a:t>Section Summary</a:t>
            </a:r>
          </a:p>
        </p:txBody>
      </p:sp>
      <p:sp>
        <p:nvSpPr>
          <p:cNvPr id="14339" name="Rectangle 3">
            <a:extLst>
              <a:ext uri="{FF2B5EF4-FFF2-40B4-BE49-F238E27FC236}">
                <a16:creationId xmlns:a16="http://schemas.microsoft.com/office/drawing/2014/main" id="{19C40743-A072-CC65-5604-A0FF55B14120}"/>
              </a:ext>
            </a:extLst>
          </p:cNvPr>
          <p:cNvSpPr>
            <a:spLocks noGrp="1" noChangeArrowheads="1"/>
          </p:cNvSpPr>
          <p:nvPr>
            <p:ph type="body" idx="1"/>
          </p:nvPr>
        </p:nvSpPr>
        <p:spPr/>
        <p:txBody>
          <a:bodyPr/>
          <a:lstStyle/>
          <a:p>
            <a:r>
              <a:rPr lang="en-US" altLang="en-US" sz="4800"/>
              <a:t>An organism’s niche describes the ways in which the organism obtains food, avoids danger, and finds shelter.</a:t>
            </a:r>
          </a:p>
        </p:txBody>
      </p:sp>
    </p:spTree>
  </p:cSld>
  <p:clrMapOvr>
    <a:masterClrMapping/>
  </p:clrMapOvr>
  <p:transition>
    <p:fade/>
  </p:transition>
</p:sld>
</file>

<file path=ppt/theme/theme1.xml><?xml version="1.0" encoding="utf-8"?>
<a:theme xmlns:a="http://schemas.openxmlformats.org/drawingml/2006/main" name="margins_blue">
  <a:themeElements>
    <a:clrScheme name="margins_blue 5">
      <a:dk1>
        <a:srgbClr val="B3CCE6"/>
      </a:dk1>
      <a:lt1>
        <a:srgbClr val="FFFFFF"/>
      </a:lt1>
      <a:dk2>
        <a:srgbClr val="6698CC"/>
      </a:dk2>
      <a:lt2>
        <a:srgbClr val="FFFFFF"/>
      </a:lt2>
      <a:accent1>
        <a:srgbClr val="336599"/>
      </a:accent1>
      <a:accent2>
        <a:srgbClr val="2E4C6B"/>
      </a:accent2>
      <a:accent3>
        <a:srgbClr val="B8CAE2"/>
      </a:accent3>
      <a:accent4>
        <a:srgbClr val="DADADA"/>
      </a:accent4>
      <a:accent5>
        <a:srgbClr val="ADB8CA"/>
      </a:accent5>
      <a:accent6>
        <a:srgbClr val="294460"/>
      </a:accent6>
      <a:hlink>
        <a:srgbClr val="0B54A3"/>
      </a:hlink>
      <a:folHlink>
        <a:srgbClr val="0B73E0"/>
      </a:folHlink>
    </a:clrScheme>
    <a:fontScheme name="margins_blu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margins_blue 1">
        <a:dk1>
          <a:srgbClr val="005A58"/>
        </a:dk1>
        <a:lt1>
          <a:srgbClr val="FFFFFF"/>
        </a:lt1>
        <a:dk2>
          <a:srgbClr val="008080"/>
        </a:dk2>
        <a:lt2>
          <a:srgbClr val="FFFFCC"/>
        </a:lt2>
        <a:accent1>
          <a:srgbClr val="006462"/>
        </a:accent1>
        <a:accent2>
          <a:srgbClr val="008080"/>
        </a:accent2>
        <a:accent3>
          <a:srgbClr val="AAC0C0"/>
        </a:accent3>
        <a:accent4>
          <a:srgbClr val="DADADA"/>
        </a:accent4>
        <a:accent5>
          <a:srgbClr val="AAB8B7"/>
        </a:accent5>
        <a:accent6>
          <a:srgbClr val="007373"/>
        </a:accent6>
        <a:hlink>
          <a:srgbClr val="00ACA8"/>
        </a:hlink>
        <a:folHlink>
          <a:srgbClr val="004444"/>
        </a:folHlink>
      </a:clrScheme>
      <a:clrMap bg1="dk2" tx1="lt1" bg2="dk1" tx2="lt2" accent1="accent1" accent2="accent2" accent3="accent3" accent4="accent4" accent5="accent5" accent6="accent6" hlink="hlink" folHlink="folHlink"/>
    </a:extraClrScheme>
    <a:extraClrScheme>
      <a:clrScheme name="margins_blue 2">
        <a:dk1>
          <a:srgbClr val="342F61"/>
        </a:dk1>
        <a:lt1>
          <a:srgbClr val="FFFFFF"/>
        </a:lt1>
        <a:dk2>
          <a:srgbClr val="8794D5"/>
        </a:dk2>
        <a:lt2>
          <a:srgbClr val="FFFFFF"/>
        </a:lt2>
        <a:accent1>
          <a:srgbClr val="504D80"/>
        </a:accent1>
        <a:accent2>
          <a:srgbClr val="9791CA"/>
        </a:accent2>
        <a:accent3>
          <a:srgbClr val="C3C8E7"/>
        </a:accent3>
        <a:accent4>
          <a:srgbClr val="DADADA"/>
        </a:accent4>
        <a:accent5>
          <a:srgbClr val="B3B2C0"/>
        </a:accent5>
        <a:accent6>
          <a:srgbClr val="8883B7"/>
        </a:accent6>
        <a:hlink>
          <a:srgbClr val="322D5A"/>
        </a:hlink>
        <a:folHlink>
          <a:srgbClr val="544C9E"/>
        </a:folHlink>
      </a:clrScheme>
      <a:clrMap bg1="dk2" tx1="lt1" bg2="dk1" tx2="lt2" accent1="accent1" accent2="accent2" accent3="accent3" accent4="accent4" accent5="accent5" accent6="accent6" hlink="hlink" folHlink="folHlink"/>
    </a:extraClrScheme>
    <a:extraClrScheme>
      <a:clrScheme name="margins_blue 3">
        <a:dk1>
          <a:srgbClr val="000000"/>
        </a:dk1>
        <a:lt1>
          <a:srgbClr val="FFDBA6"/>
        </a:lt1>
        <a:dk2>
          <a:srgbClr val="000000"/>
        </a:dk2>
        <a:lt2>
          <a:srgbClr val="FFAC31"/>
        </a:lt2>
        <a:accent1>
          <a:srgbClr val="FF9900"/>
        </a:accent1>
        <a:accent2>
          <a:srgbClr val="FFCC80"/>
        </a:accent2>
        <a:accent3>
          <a:srgbClr val="FFEAD0"/>
        </a:accent3>
        <a:accent4>
          <a:srgbClr val="000000"/>
        </a:accent4>
        <a:accent5>
          <a:srgbClr val="FFCAAA"/>
        </a:accent5>
        <a:accent6>
          <a:srgbClr val="E7B973"/>
        </a:accent6>
        <a:hlink>
          <a:srgbClr val="E68A00"/>
        </a:hlink>
        <a:folHlink>
          <a:srgbClr val="FF6600"/>
        </a:folHlink>
      </a:clrScheme>
      <a:clrMap bg1="lt1" tx1="dk1" bg2="lt2" tx2="dk2" accent1="accent1" accent2="accent2" accent3="accent3" accent4="accent4" accent5="accent5" accent6="accent6" hlink="hlink" folHlink="folHlink"/>
    </a:extraClrScheme>
    <a:extraClrScheme>
      <a:clrScheme name="margins_blue 4">
        <a:dk1>
          <a:srgbClr val="66CCCC"/>
        </a:dk1>
        <a:lt1>
          <a:srgbClr val="FFFFFF"/>
        </a:lt1>
        <a:dk2>
          <a:srgbClr val="2E6B6B"/>
        </a:dk2>
        <a:lt2>
          <a:srgbClr val="2E6B6B"/>
        </a:lt2>
        <a:accent1>
          <a:srgbClr val="45A3A1"/>
        </a:accent1>
        <a:accent2>
          <a:srgbClr val="9ADEDC"/>
        </a:accent2>
        <a:accent3>
          <a:srgbClr val="ADBABA"/>
        </a:accent3>
        <a:accent4>
          <a:srgbClr val="DADADA"/>
        </a:accent4>
        <a:accent5>
          <a:srgbClr val="B0CECD"/>
        </a:accent5>
        <a:accent6>
          <a:srgbClr val="8BC9C7"/>
        </a:accent6>
        <a:hlink>
          <a:srgbClr val="B3E6E6"/>
        </a:hlink>
        <a:folHlink>
          <a:srgbClr val="33CCCC"/>
        </a:folHlink>
      </a:clrScheme>
      <a:clrMap bg1="dk2" tx1="lt1" bg2="dk1" tx2="lt2" accent1="accent1" accent2="accent2" accent3="accent3" accent4="accent4" accent5="accent5" accent6="accent6" hlink="hlink" folHlink="folHlink"/>
    </a:extraClrScheme>
    <a:extraClrScheme>
      <a:clrScheme name="margins_blue 5">
        <a:dk1>
          <a:srgbClr val="B3CCE6"/>
        </a:dk1>
        <a:lt1>
          <a:srgbClr val="FFFFFF"/>
        </a:lt1>
        <a:dk2>
          <a:srgbClr val="6698CC"/>
        </a:dk2>
        <a:lt2>
          <a:srgbClr val="FFFFFF"/>
        </a:lt2>
        <a:accent1>
          <a:srgbClr val="336599"/>
        </a:accent1>
        <a:accent2>
          <a:srgbClr val="2E4C6B"/>
        </a:accent2>
        <a:accent3>
          <a:srgbClr val="B8CAE2"/>
        </a:accent3>
        <a:accent4>
          <a:srgbClr val="DADADA"/>
        </a:accent4>
        <a:accent5>
          <a:srgbClr val="ADB8CA"/>
        </a:accent5>
        <a:accent6>
          <a:srgbClr val="294460"/>
        </a:accent6>
        <a:hlink>
          <a:srgbClr val="0B54A3"/>
        </a:hlink>
        <a:folHlink>
          <a:srgbClr val="0B73E0"/>
        </a:folHlink>
      </a:clrScheme>
      <a:clrMap bg1="dk2" tx1="lt1" bg2="dk1" tx2="lt2" accent1="accent1" accent2="accent2" accent3="accent3" accent4="accent4" accent5="accent5" accent6="accent6" hlink="hlink" folHlink="folHlink"/>
    </a:extraClrScheme>
    <a:extraClrScheme>
      <a:clrScheme name="margins_blue 6">
        <a:dk1>
          <a:srgbClr val="496B2E"/>
        </a:dk1>
        <a:lt1>
          <a:srgbClr val="CCE3B5"/>
        </a:lt1>
        <a:dk2>
          <a:srgbClr val="619933"/>
        </a:dk2>
        <a:lt2>
          <a:srgbClr val="F2F8ED"/>
        </a:lt2>
        <a:accent1>
          <a:srgbClr val="92CC66"/>
        </a:accent1>
        <a:accent2>
          <a:srgbClr val="FFFFFF"/>
        </a:accent2>
        <a:accent3>
          <a:srgbClr val="E2EFD7"/>
        </a:accent3>
        <a:accent4>
          <a:srgbClr val="3D5A26"/>
        </a:accent4>
        <a:accent5>
          <a:srgbClr val="C7E2B8"/>
        </a:accent5>
        <a:accent6>
          <a:srgbClr val="E7E7E7"/>
        </a:accent6>
        <a:hlink>
          <a:srgbClr val="4891EA"/>
        </a:hlink>
        <a:folHlink>
          <a:srgbClr val="7AAFF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margins_blue</Template>
  <TotalTime>1850</TotalTime>
  <Words>1835</Words>
  <Application>Microsoft Office PowerPoint</Application>
  <PresentationFormat>On-screen Show (4:3)</PresentationFormat>
  <Paragraphs>349</Paragraphs>
  <Slides>104</Slides>
  <Notes>104</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104</vt:i4>
      </vt:variant>
    </vt:vector>
  </HeadingPairs>
  <TitlesOfParts>
    <vt:vector size="108" baseType="lpstr">
      <vt:lpstr>Arial</vt:lpstr>
      <vt:lpstr>Symbol</vt:lpstr>
      <vt:lpstr>margins_blue</vt:lpstr>
      <vt:lpstr>Bitmap Image</vt:lpstr>
      <vt:lpstr>Ch. 24 – Interactions of Life</vt:lpstr>
      <vt:lpstr>Objectives</vt:lpstr>
      <vt:lpstr>Energy</vt:lpstr>
      <vt:lpstr>Energy</vt:lpstr>
      <vt:lpstr>Photosynthesis</vt:lpstr>
      <vt:lpstr>Product of Photosynthesis</vt:lpstr>
      <vt:lpstr>Photosynthesis</vt:lpstr>
      <vt:lpstr>Producers</vt:lpstr>
      <vt:lpstr>Producers contain chlorophyll</vt:lpstr>
      <vt:lpstr>Green Plants</vt:lpstr>
      <vt:lpstr>Chemosynthesis</vt:lpstr>
      <vt:lpstr>Hydrothermal Vents</vt:lpstr>
      <vt:lpstr>Tubeworms</vt:lpstr>
      <vt:lpstr>Consumer</vt:lpstr>
      <vt:lpstr>Producer or Consumer?</vt:lpstr>
      <vt:lpstr>Consumers</vt:lpstr>
      <vt:lpstr>Herbivores</vt:lpstr>
      <vt:lpstr>Herbivores</vt:lpstr>
      <vt:lpstr>Herbivores</vt:lpstr>
      <vt:lpstr>Carnivores</vt:lpstr>
      <vt:lpstr>Carnivores</vt:lpstr>
      <vt:lpstr>The Most Vicious Carnivore</vt:lpstr>
      <vt:lpstr>Omnivores</vt:lpstr>
      <vt:lpstr>Omnivores</vt:lpstr>
      <vt:lpstr>Decomposers</vt:lpstr>
      <vt:lpstr>Decomposers</vt:lpstr>
      <vt:lpstr>What type of consumer?</vt:lpstr>
      <vt:lpstr>Food Chain</vt:lpstr>
      <vt:lpstr>Food Chain</vt:lpstr>
      <vt:lpstr>Food Chain</vt:lpstr>
      <vt:lpstr>Food Chain</vt:lpstr>
      <vt:lpstr>Food Chain</vt:lpstr>
      <vt:lpstr>Food Chain</vt:lpstr>
      <vt:lpstr>Food Chain</vt:lpstr>
      <vt:lpstr>Food Chain</vt:lpstr>
      <vt:lpstr>Food Chain</vt:lpstr>
      <vt:lpstr>Food Chain</vt:lpstr>
      <vt:lpstr>Food Chain</vt:lpstr>
      <vt:lpstr>Food Chain</vt:lpstr>
      <vt:lpstr>Food Chain</vt:lpstr>
      <vt:lpstr>Food Chain</vt:lpstr>
      <vt:lpstr>Symbiosis</vt:lpstr>
      <vt:lpstr>3 Types of Symbiosis</vt:lpstr>
      <vt:lpstr>Mutualism</vt:lpstr>
      <vt:lpstr>Mutualism</vt:lpstr>
      <vt:lpstr>Cowbirds and Large Animals</vt:lpstr>
      <vt:lpstr>Termites and Trichonympha</vt:lpstr>
      <vt:lpstr>Termite and Trichonympha</vt:lpstr>
      <vt:lpstr>Termite and Trichonympha</vt:lpstr>
      <vt:lpstr>Termite and Trichonympha</vt:lpstr>
      <vt:lpstr>Termite and Trichonympha</vt:lpstr>
      <vt:lpstr>Trichonympha</vt:lpstr>
      <vt:lpstr>Trichonympha</vt:lpstr>
      <vt:lpstr>Bees and Pollen</vt:lpstr>
      <vt:lpstr>Commensalism </vt:lpstr>
      <vt:lpstr>Commensalism</vt:lpstr>
      <vt:lpstr>Clown Fish and Sea Anemones</vt:lpstr>
      <vt:lpstr>Shark and Remora</vt:lpstr>
      <vt:lpstr>Parasitism</vt:lpstr>
      <vt:lpstr>Parasitism</vt:lpstr>
      <vt:lpstr>Tapeworm and Humans</vt:lpstr>
      <vt:lpstr>Tapeworms and Humans</vt:lpstr>
      <vt:lpstr>Tapeworms and Humans</vt:lpstr>
      <vt:lpstr>Tapeworms and Humans</vt:lpstr>
      <vt:lpstr>Cuckoo and Warbler</vt:lpstr>
      <vt:lpstr>Cuckoo birds and warblers</vt:lpstr>
      <vt:lpstr>Cuckoo and Warbler</vt:lpstr>
      <vt:lpstr>Cuckoo and Warbler</vt:lpstr>
      <vt:lpstr>Ticks</vt:lpstr>
      <vt:lpstr>Tick </vt:lpstr>
      <vt:lpstr>Even Athletes foot is a parasite</vt:lpstr>
      <vt:lpstr>Parasitism</vt:lpstr>
      <vt:lpstr>Parasitism</vt:lpstr>
      <vt:lpstr>Symbiosis</vt:lpstr>
      <vt:lpstr>Habitat</vt:lpstr>
      <vt:lpstr>Niche</vt:lpstr>
      <vt:lpstr>Niche</vt:lpstr>
      <vt:lpstr>Predator and Prey</vt:lpstr>
      <vt:lpstr>Predator and Prey </vt:lpstr>
      <vt:lpstr>Predator and Prey</vt:lpstr>
      <vt:lpstr>Predator and Prey</vt:lpstr>
      <vt:lpstr>Predator and Prey</vt:lpstr>
      <vt:lpstr>Predator and Prey</vt:lpstr>
      <vt:lpstr>Predator and Prey</vt:lpstr>
      <vt:lpstr>Lynx vs. Hare</vt:lpstr>
      <vt:lpstr>Predator/Prey Relationship </vt:lpstr>
      <vt:lpstr>Predator/Prey Relationship</vt:lpstr>
      <vt:lpstr>Predator/Prey Relationship</vt:lpstr>
      <vt:lpstr>Cooperation</vt:lpstr>
      <vt:lpstr>Whitetail Deer Cooperation</vt:lpstr>
      <vt:lpstr>Ants and Honeybees</vt:lpstr>
      <vt:lpstr>Cooperation</vt:lpstr>
      <vt:lpstr>Section Summary</vt:lpstr>
      <vt:lpstr>Section Summary</vt:lpstr>
      <vt:lpstr>Section Summary</vt:lpstr>
      <vt:lpstr>Section Summary</vt:lpstr>
      <vt:lpstr>Section Summary</vt:lpstr>
      <vt:lpstr>Section Summary</vt:lpstr>
      <vt:lpstr>Section Summary</vt:lpstr>
      <vt:lpstr>Question</vt:lpstr>
      <vt:lpstr>Question</vt:lpstr>
      <vt:lpstr>Question</vt:lpstr>
      <vt:lpstr>Question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 24 – Interactions of Life</dc:title>
  <dc:creator>.</dc:creator>
  <cp:lastModifiedBy>Nayan GRIFFITHS</cp:lastModifiedBy>
  <cp:revision>15</cp:revision>
  <dcterms:created xsi:type="dcterms:W3CDTF">2006-11-06T00:23:31Z</dcterms:created>
  <dcterms:modified xsi:type="dcterms:W3CDTF">2023-03-14T11:34:19Z</dcterms:modified>
</cp:coreProperties>
</file>