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1815C58-63E9-E57E-E9C1-120C5D8E68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0FA5953-7074-CBB4-0991-8969E57233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7F453DB-3E9A-F67C-004D-CC039ADD794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34D8D2C-4D3D-80D7-A41C-6C16906CF4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B9C198D-4EFB-EE1D-694F-6A8A8F6267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5E307AE-97FF-C1ED-8FC9-1D251F92A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B54E5E-A7A5-4959-B26E-0973759D02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A1A68C-4E9F-E423-B813-ED4E40432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E6D33-E966-4BF3-96EE-A454CDB0E5A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76CFB13-DB41-66C7-C92D-F6E5AB19CA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5DBD881-9B32-87AF-6D76-714A10EE9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8C2EB2-5B37-366C-C216-0CFAE02CF1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7881C-17ED-4D93-9220-B451134DB9E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1AC09DF-89DF-E108-3225-EEA46929D8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9C74630-0A7B-F413-FA1E-E8472EF4A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FF7F04-EF51-3725-A588-E167785716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F48ED-4A66-4F9F-B834-BE839CFF273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244983C2-29AC-8667-C28B-7AF75EB898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C4E34E8-3EBC-9DB1-01B5-E441B4244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1CE712-01BC-0E74-B1E7-EB81CCC28C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0ED7C-7F33-4504-8E0E-7EFA14A07A9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F46B6E2-B6E0-CCEF-CF3F-E772F5E035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BD229D1-5318-182F-89B1-A9B5D6EF1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E53CB8-4347-3163-45C9-4CDC55202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BD1C7-29ED-4B08-AA4A-39AA85D5F03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0E442EF-4A50-E09D-9478-DBC72A63BF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0528943-833B-581E-6C8E-DB51E6A2F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442D1F-2E98-FF25-22AE-4EAE5F105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5E9C7-95ED-4B73-A82C-B37070F7127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E0EE998-08C2-EEB6-8654-DAFEE1D6F2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D92CDE2-6844-1553-5B50-324F56763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CCD4-E1BD-C076-182B-B871B46A0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2A0FC-C2B4-764D-0508-4768ED078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BC67-EA5B-717E-712C-1147955B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A006E-2AE6-8FF2-DDAF-E586581B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748C7-4762-3334-A234-1918EE70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54AA1-D419-4937-BA1D-CDB66E8D35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12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9326-15B2-C127-1DB3-483CF706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2412DC-8D3C-31B4-02FD-FB29AE68C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D6078-D7A3-853D-C1EE-7700EAB22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D438-699D-4A83-2DBD-E1FE7C0B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4539-85E5-FC4F-B5C1-323510ED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98D5-C919-44F4-B1F3-DB709F9473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753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710D0-E225-F200-B1DD-4209AAC8B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A2B6E-0C3F-73B1-5463-E68788134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667A2-589F-C7C8-872B-8DF11C45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C2A84-1937-BB77-9B8D-6AC2828A5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43E02-45E8-EF18-54B5-C1DEF18A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05FB9-EF85-4D47-9DF1-189F1CD3F0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414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D4E9-B40F-9255-574B-C69E5AE3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25C60-1BE5-1911-8BDB-AA1E5AEC4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2682E-3F1D-A273-44CB-7E0576CD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0E95D-F4D4-B4A2-E111-B62E512E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C1909-FF1A-98E2-E336-DC2C061C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4D159-D81B-4B34-978A-F5E2CE0CC0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39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A7EB0-C81F-82A4-3E72-4EA76FED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E0215-933F-D94B-9490-5D7C85E05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55C11-DECF-19DF-5022-69F65E14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9555C-7916-A35A-0393-99B98723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4EB71-788D-930F-06D9-3A8708AA0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C6C9E-C18D-4D42-838A-10C55E8052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01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982AE-A4EC-0262-3160-36C3DF23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0732F-5616-1FAC-9383-E41B35440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E1C7A-3632-B00D-17DC-38DB915A4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8F257-40B9-8ADB-3183-F98F3E2C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E840C-0482-8805-B846-77865163A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A9F40-A6A5-0A02-8654-D94253F5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51B5F-C261-4B8F-B938-F880A8F920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019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FB2D-D804-8660-3209-CD153CF8A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F9433-0F24-89B1-386E-55DB19732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CFD00-BEB1-CEC6-001B-2E1717096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EEB25-C580-DC72-2C63-2827BCA22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B5AB8-D0DD-A288-8C27-C4002E32A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06B3E-42F5-94AB-A53B-BB365D4B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AAB6F-7678-7A1D-E89F-CBD355CA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811809-0604-BE83-3898-4F182D8E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D1454-D144-43F4-894B-746CC19603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874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7C13-7433-0B71-0A73-A24FE0B6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968559-3BEE-8419-8354-52F2FD5C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CB707-009F-3F79-B74C-7F2F78D0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6FB6E-B1B5-D0F3-ED83-1810340D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EFA0E-95F8-4514-8D60-DBD6A28510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67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BBA6B-9994-489D-ACA6-7AA700AB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7C4A19-6341-CE31-AB63-4D3A059A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0295A-1E8D-DA65-BD88-BBF84EFE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F40BA-DB7A-4187-96CF-ACFF4B0B9E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49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ADE-4327-662D-182C-3B123D431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09CAC-CB8F-4EA4-F557-82DCAC6FA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8DEFA-4B07-07AA-4D11-A792413DD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83567-92E7-94AB-3C63-54BF391A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351BE-2978-0D25-B71B-0FC5D0C6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AF780-11A2-82CD-3A8F-9F60955F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04E92-338D-43B5-B786-AB6934DB31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7136-7E3B-D295-B3C4-6F5013212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250C4-1ECE-7280-E775-9B5C70F7B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3A4A1-C5C0-98FD-E53C-F71EB55B2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50D34-37E1-E85E-D42D-32C71193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C8BCB-7A07-2DED-1412-E9E2A464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A62CD-F1EF-5A04-CD1C-632C7214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CACF0-B1D6-4782-B3B5-A1B18C2BC6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83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5A8238-5F55-3F16-C734-3DB7D9620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4BD455-B906-A3AC-BC6B-628BB5BEB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267F8E-1316-06F0-7AE0-22A434FBF0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FC70F1-9D19-578B-0931-69F49FDAB5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839DE61-4F82-0BF2-D2C5-309BB88D95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6EB31A-2DF7-40C2-AAC9-1BD1B7EF54A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7779238-D19E-F800-95A8-F25A0DE5FA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Leaf Structure and Photosynthesis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951B8AA-C7ED-815A-34DD-8342590C50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Standard Grade Biology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B7B48D5-D204-DACA-D053-324F964E8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Photosynthesis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FBAD4B1-F57A-73CD-1979-824A47EB1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>
                <a:latin typeface="Comic Sans MS" panose="030F0702030302020204" pitchFamily="66" charset="0"/>
              </a:rPr>
              <a:t>Green plants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(producers)</a:t>
            </a:r>
            <a:r>
              <a:rPr lang="en-GB" altLang="en-US" sz="2800">
                <a:latin typeface="Comic Sans MS" panose="030F0702030302020204" pitchFamily="66" charset="0"/>
              </a:rPr>
              <a:t> can use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light energy</a:t>
            </a:r>
            <a:r>
              <a:rPr lang="en-GB" altLang="en-US" sz="2800">
                <a:latin typeface="Comic Sans MS" panose="030F0702030302020204" pitchFamily="66" charset="0"/>
              </a:rPr>
              <a:t> to make their own food</a:t>
            </a:r>
          </a:p>
          <a:p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This process is called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photosynthesis</a:t>
            </a:r>
          </a:p>
          <a:p>
            <a:endParaRPr lang="en-GB" altLang="en-US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Green plants are green because they contain a chemical called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chlorophyll</a:t>
            </a:r>
            <a:r>
              <a:rPr lang="en-GB" altLang="en-US" sz="2800">
                <a:latin typeface="Comic Sans MS" panose="030F0702030302020204" pitchFamily="66" charset="0"/>
              </a:rPr>
              <a:t>.  This chemical is used to trap light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6AF34744-FA61-A954-BB59-D9CF53FBD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Chlorophyll</a:t>
            </a:r>
            <a:r>
              <a:rPr lang="en-GB" altLang="en-US" sz="2800">
                <a:latin typeface="Comic Sans MS" panose="030F0702030302020204" pitchFamily="66" charset="0"/>
              </a:rPr>
              <a:t> is contained in the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chloroplasts</a:t>
            </a:r>
            <a:r>
              <a:rPr lang="en-GB" altLang="en-US" sz="2800" b="1">
                <a:latin typeface="Comic Sans MS" panose="030F0702030302020204" pitchFamily="66" charset="0"/>
              </a:rPr>
              <a:t> </a:t>
            </a:r>
            <a:r>
              <a:rPr lang="en-GB" altLang="en-US" sz="2800">
                <a:latin typeface="Comic Sans MS" panose="030F0702030302020204" pitchFamily="66" charset="0"/>
              </a:rPr>
              <a:t>of plant cells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Light energy is used to change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carbon dioxide</a:t>
            </a:r>
            <a:r>
              <a:rPr lang="en-GB" altLang="en-US" sz="2800" b="1">
                <a:latin typeface="Comic Sans MS" panose="030F0702030302020204" pitchFamily="66" charset="0"/>
              </a:rPr>
              <a:t> </a:t>
            </a:r>
            <a:r>
              <a:rPr lang="en-GB" altLang="en-US" sz="2800">
                <a:latin typeface="Comic Sans MS" panose="030F0702030302020204" pitchFamily="66" charset="0"/>
              </a:rPr>
              <a:t>and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water</a:t>
            </a:r>
            <a:r>
              <a:rPr lang="en-GB" altLang="en-US" sz="2800">
                <a:latin typeface="Comic Sans MS" panose="030F0702030302020204" pitchFamily="66" charset="0"/>
              </a:rPr>
              <a:t> into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starch</a:t>
            </a:r>
            <a:r>
              <a:rPr lang="en-GB" altLang="en-US" sz="2800">
                <a:latin typeface="Comic Sans MS" panose="030F0702030302020204" pitchFamily="66" charset="0"/>
              </a:rPr>
              <a:t> and </a:t>
            </a: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oxygen</a:t>
            </a:r>
          </a:p>
          <a:p>
            <a:pPr>
              <a:lnSpc>
                <a:spcPct val="90000"/>
              </a:lnSpc>
            </a:pPr>
            <a:endParaRPr lang="en-GB" altLang="en-US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The word equation for photosynthesis 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carbon    +  water		starch  +  oxygen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dioxide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/>
              <a:t> </a:t>
            </a:r>
            <a:endParaRPr lang="en-GB" altLang="en-US" sz="2800" b="1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65D763F7-A3DA-537D-E9E6-788380D5C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1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68731BFE-5BB2-C7C1-CE07-4A3FCFBE9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9375"/>
            <a:ext cx="167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>
                <a:latin typeface="Comic Sans MS" panose="030F0702030302020204" pitchFamily="66" charset="0"/>
              </a:rPr>
              <a:t>Light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E67B6F6-AA21-6191-AB92-9E5617782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Structure of a leaf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4465D9DD-D649-B454-E700-6A1CB83FA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467600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8967EA0-6BFF-B811-AFF6-D4F8884B4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GB" altLang="en-US"/>
              <a:t>Starch Test a Leaf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7E72B051-A7CF-D9E7-CD73-64DD9FDD6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20763"/>
            <a:ext cx="6686550" cy="583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5E5C9847-76A2-3873-A1D6-285C9DE5B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Comic Sans MS</vt:lpstr>
      <vt:lpstr>Arial</vt:lpstr>
      <vt:lpstr>Default Design</vt:lpstr>
      <vt:lpstr>Leaf Structure and Photosynthesis</vt:lpstr>
      <vt:lpstr>Photosynthesis</vt:lpstr>
      <vt:lpstr>PowerPoint Presentation</vt:lpstr>
      <vt:lpstr>Structure of a leaf</vt:lpstr>
      <vt:lpstr>Starch Test a Leaf</vt:lpstr>
      <vt:lpstr>PowerPoint Presentation</vt:lpstr>
    </vt:vector>
  </TitlesOfParts>
  <Company>khs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Structure and Photosynthesis</dc:title>
  <dc:creator>hhashmi</dc:creator>
  <cp:lastModifiedBy>Nayan GRIFFITHS</cp:lastModifiedBy>
  <cp:revision>4</cp:revision>
  <dcterms:created xsi:type="dcterms:W3CDTF">2008-11-05T17:40:41Z</dcterms:created>
  <dcterms:modified xsi:type="dcterms:W3CDTF">2023-03-14T11:35:57Z</dcterms:modified>
</cp:coreProperties>
</file>