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gif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gif" Type="http://schemas.openxmlformats.org/officeDocument/2006/relationships/image" Id="rId4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Kinematics	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The Study of Motion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Scalar and vector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 drove 125 kms and reached my destination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I drove 125 kms south and reached my destination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Scalars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Described by their magnitude only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ex.  distance(d) = 5 km</a:t>
            </a:r>
          </a:p>
          <a:p>
            <a:pPr rtl="0" lvl="0">
              <a:buNone/>
            </a:pPr>
            <a:r>
              <a:rPr lang="en"/>
              <a:t>	  speed(v)  =  20ft/s</a:t>
            </a:r>
          </a:p>
          <a:p>
            <a:pPr rtl="0" lvl="0">
              <a:buNone/>
            </a:pPr>
            <a:r>
              <a:rPr lang="en"/>
              <a:t>	  mass(m) = 0.56 g</a:t>
            </a:r>
          </a:p>
          <a:p>
            <a:pPr>
              <a:buNone/>
            </a:pPr>
            <a:r>
              <a:rPr lang="en"/>
              <a:t>	   time(t) = 3.7 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Vector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quantities are described by both their magnitude and direction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ex.	displacement (d) =5km [north]</a:t>
            </a:r>
          </a:p>
          <a:p>
            <a:pPr rtl="0" lvl="0">
              <a:buNone/>
            </a:pPr>
            <a:r>
              <a:rPr lang="en"/>
              <a:t>		velocity (v) = 20ft/s [NW]</a:t>
            </a:r>
          </a:p>
          <a:p>
            <a:pPr>
              <a:buNone/>
            </a:pPr>
            <a:r>
              <a:rPr lang="en"/>
              <a:t>		force (F) = 340N [fwd]</a:t>
            </a:r>
          </a:p>
        </p:txBody>
      </p:sp>
      <p:cxnSp>
        <p:nvCxnSpPr>
          <p:cNvPr id="53" name="Shape 53"/>
          <p:cNvCxnSpPr/>
          <p:nvPr/>
        </p:nvCxnSpPr>
        <p:spPr>
          <a:xfrm>
            <a:off y="2912625" x="3992450"/>
            <a:ext cy="9899" cx="25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4" name="Shape 54"/>
          <p:cNvCxnSpPr/>
          <p:nvPr/>
        </p:nvCxnSpPr>
        <p:spPr>
          <a:xfrm>
            <a:off y="3491000" x="3055100"/>
            <a:ext cy="9899" cx="25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5" name="Shape 55"/>
          <p:cNvCxnSpPr/>
          <p:nvPr/>
        </p:nvCxnSpPr>
        <p:spPr>
          <a:xfrm>
            <a:off y="3970325" x="2613100"/>
            <a:ext cy="9899" cx="25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distance and displacement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lang="en"/>
              <a:t>distance</a:t>
            </a:r>
            <a:r>
              <a:rPr lang="en"/>
              <a:t> - how far an object has travelled from its original position</a:t>
            </a:r>
          </a:p>
          <a:p>
            <a:r>
              <a:t/>
            </a:r>
          </a:p>
          <a:p>
            <a:pPr>
              <a:buNone/>
            </a:pPr>
            <a:r>
              <a:rPr u="sng" lang="en"/>
              <a:t>displacement </a:t>
            </a:r>
            <a:r>
              <a:rPr lang="en"/>
              <a:t>- how far away an object is from its original position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pic>
        <p:nvPicPr>
          <p:cNvPr id="67" name="Shape 6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86375" x="457200"/>
            <a:ext cy="4567049" cx="6141724"/>
          </a:xfrm>
          <a:prstGeom prst="rect">
            <a:avLst/>
          </a:prstGeom>
        </p:spPr>
      </p:pic>
      <p:sp>
        <p:nvSpPr>
          <p:cNvPr id="68" name="Shape 68"/>
          <p:cNvSpPr txBox="1"/>
          <p:nvPr/>
        </p:nvSpPr>
        <p:spPr>
          <a:xfrm>
            <a:off y="1396850" x="6905050"/>
            <a:ext cy="2377500" cx="1931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How is the butterfly’s distance different than its displacement?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3546650" x="457200"/>
            <a:ext cy="13790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What is the skiers distance and displacement at t=1min, t=2 min and t=3 min?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5975" x="457200"/>
            <a:ext cy="3171824" cx="82295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Graphing time and position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82" name="Shape 8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356625"/>
            <a:ext cy="3725700" cx="4790186"/>
          </a:xfrm>
          <a:prstGeom prst="rect">
            <a:avLst/>
          </a:prstGeom>
        </p:spPr>
      </p:pic>
      <p:sp>
        <p:nvSpPr>
          <p:cNvPr id="83" name="Shape 83"/>
          <p:cNvSpPr txBox="1"/>
          <p:nvPr/>
        </p:nvSpPr>
        <p:spPr>
          <a:xfrm>
            <a:off y="1297800" x="5419025"/>
            <a:ext cy="1812900" cx="3219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/>
              <a:t>What does the graph tell us about the objects movement?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3916050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How are these two graphs different?  What do they tell us about how the motion is different?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5975" x="457200"/>
            <a:ext cy="3642449" cx="3693749"/>
          </a:xfrm>
          <a:prstGeom prst="rect">
            <a:avLst/>
          </a:prstGeom>
        </p:spPr>
      </p:pic>
      <p:pic>
        <p:nvPicPr>
          <p:cNvPr id="91" name="Shape 9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36125" x="4378825"/>
            <a:ext cy="3182150" cx="46285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