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7EA50AB-A5E9-76FF-4B1B-15CECD484C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2FD34C8-CD84-5EE4-561B-A49552A997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78DFF07-ED92-514B-F057-C3A86AFE198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E7771A8-24B1-37CE-B617-4438DCD5D9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E051D8F-3DE3-10C1-BD24-8A79BAD76B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931B2F1-8969-020D-D8EC-AA4CB16DD3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7B2902-2D6D-41B8-8073-0D405C8851E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EA4525-7B24-A9C9-26BB-B4BC1B306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12FC3-DFE8-43C9-B758-C4CDAC28386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B1D22F3-17C1-D755-97AD-A53A5432AD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F7B48A6-EDAB-F894-EFFC-31C9F5F4F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DB9782-854F-7DCD-4AE2-951186414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BCA45-622C-4E45-8405-D329B2D7C6D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12531D7-6B69-A293-5B2C-B4E601E11E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FF305CF-7FBB-1C08-265C-8B78F34D0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F6E3FB-F08A-A64B-C515-81BD25E81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96507-0981-4203-952C-69D28DF11A4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14D7CA4-244E-E1DC-83DA-CD2FB3953A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B18B7A3-7D4C-22E8-4B5D-3E7EEA7F9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571741-4E72-1165-0019-913E8E81F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A319B-3837-4A53-8FC6-AD49036AB1C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492BE95-874A-EF66-963B-ABECFC3641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9ECC37C-7955-5839-10B5-7ED006C10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6FA47-C824-8284-535D-B2A0FEB78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843D2-E005-2177-8086-93930EDF8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B0F2-4DBC-276C-D7B6-A5ACBEBCC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4E68E-B9C2-A37B-4252-A5E3CAE8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44C7E-719B-FC93-A049-7BB9FE67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A8B67-6A0B-430F-AD76-167FFCE6A3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57264"/>
      </p:ext>
    </p:extLst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E55E8-B3A8-A4B4-78B9-FE4C227A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2614F-274F-6CC4-652D-00CAB621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13ACD-42D4-4FB0-4B78-40E18083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24759-4E4B-2EC2-5F87-2ACF9793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A8BC-0E1A-3FA8-A869-CD207B24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93F1A-1FF0-4582-9B14-FDA8508A4B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10886"/>
      </p:ext>
    </p:extLst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50596-C33C-9254-5ED2-5413C7AC1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E0CDD-60D1-1D93-518B-05F782DE7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0E659-3C1C-0A3D-31CE-0147ADFD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247A7-DB3B-7A26-770A-B0A9D13B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08ED8-182A-BCBF-55A1-0A3FA821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2EB5D-2B9C-469F-8FB8-DA392A839F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0716752"/>
      </p:ext>
    </p:extLst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F871-B47E-2C50-C897-AF954A54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C7602-0FD2-6734-91C9-9526EB30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8C4C9-D37E-A224-7A86-769C6520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B735B-E831-A5A5-B153-6709CE53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6B04-C4CF-7D6F-BBA4-B90431AE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947D9-9C4D-4F1D-BE80-2913658D85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014818"/>
      </p:ext>
    </p:extLst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1BA46-D033-99D7-41F2-88A3C192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7372B-2658-3B27-63CD-9B57DBB5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EE5AF-33EB-CE8C-E959-885C8171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E737-9866-C13C-44C0-30F69C22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35C16-EEA8-51CF-47E1-59C1A5C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3E91-6AE4-4CAA-A132-2CD6F05D3B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98634"/>
      </p:ext>
    </p:extLst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D6D5-F43D-3AF2-0127-58934DD7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BD7A-D18B-4C03-3636-462BF5409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93A78-0669-9ED7-FAAD-847A98B8B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09C78-3E99-563E-DCE7-6C741187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7C8FC-8C14-6175-6D21-53502A97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D3EC7-CFED-3173-7E2E-227DFA82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8D048-2125-4C8E-8FB3-E6BF62BE6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431988"/>
      </p:ext>
    </p:extLst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32AD-1750-0D90-0BE7-70719B58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C3B3F-CF68-0881-208B-D4595A073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3797D-8884-C5C6-7E10-E9F09A1F0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0EB44-326D-1F39-7A15-43CE27A2B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6D6A3-AAFA-26DE-06A5-01E6870CD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99A36-D652-276A-9CF2-E55DAC0C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543B76-B30D-0365-3E4E-83AC566B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4E5AC-B31E-24D8-7D79-335B8D29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DCF95-CACF-43AC-B771-9E28AA4697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2650464"/>
      </p:ext>
    </p:extLst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2556-68D6-6F23-BF7A-2453FCEF6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D54707-5C53-8220-D92C-5A36AB4F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6499B-497A-FD6B-BC10-E5713CD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C5B98-EDB4-18FE-93F4-D71C1C8C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22E8-8418-4D0F-B348-D58005D7AC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3182547"/>
      </p:ext>
    </p:extLst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0A72A-A904-6132-6648-CF14A0EF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01CAA-DAE4-4197-007C-19F83B08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08EE8-4A64-1AFA-8623-DB90A426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73DB0-CFDB-47A1-8686-81BDF8722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2344335"/>
      </p:ext>
    </p:extLst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A41-1F8B-7AFB-4A6C-4A31E2AA2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F57D4-1240-6AA3-58CC-4930949AA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C4A12-618B-64CE-9EF0-6519E7C7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1C4A3-9508-533F-B22C-FA6CF069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C4C62-33EC-EF3D-C612-BF794898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A1247-D023-33D4-6A4E-969FDFCB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FA39D-D442-45E0-A8E3-CBD129E84D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5570990"/>
      </p:ext>
    </p:extLst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338B-6299-904C-B258-0CD0434B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08837-690D-E5B7-B9DC-3A05710A8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8D5F9-7E12-172B-7530-CCC14084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974A4-2368-290E-B24B-17C1F4EA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EF053-4B77-F56E-7229-9E6DDDD4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40659-1DA1-5A22-DA0B-2222C02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31CF7-7683-4F27-B903-018637951A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610026"/>
      </p:ext>
    </p:extLst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0CD79C-5E9B-784E-DAF7-F3818376F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8211CA-516A-D316-A49D-91B695B48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5CC669-4921-12B1-8EAA-8F185ACFE2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36F6B0-3CF9-913E-7040-1691C9C8F5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21BE11-41B7-4344-8DBC-114B7E9CDB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132641-CF42-4EB1-8ACC-257CB83E1E4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Unidentified Spirillum Bacteria">
            <a:extLst>
              <a:ext uri="{FF2B5EF4-FFF2-40B4-BE49-F238E27FC236}">
                <a16:creationId xmlns:a16="http://schemas.microsoft.com/office/drawing/2014/main" id="{4CCEBD49-CD7F-D016-2B70-1127B0FD9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962275"/>
            <a:ext cx="40481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A51EE96E-1CD3-B0C6-9130-C356A4D02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>
            <a:extLst>
              <a:ext uri="{FF2B5EF4-FFF2-40B4-BE49-F238E27FC236}">
                <a16:creationId xmlns:a16="http://schemas.microsoft.com/office/drawing/2014/main" id="{0ADFDA53-ECC1-7A61-A399-9D7C787E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13200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905B2094-C25E-F872-21F6-38D64D10E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3657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>
            <a:extLst>
              <a:ext uri="{FF2B5EF4-FFF2-40B4-BE49-F238E27FC236}">
                <a16:creationId xmlns:a16="http://schemas.microsoft.com/office/drawing/2014/main" id="{AB110C62-4D1F-2D0B-A1F4-F1EDA28C5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4017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4E083732-C2E0-74AD-9881-32AA634C7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8" y="0"/>
            <a:ext cx="4818062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>
            <a:extLst>
              <a:ext uri="{FF2B5EF4-FFF2-40B4-BE49-F238E27FC236}">
                <a16:creationId xmlns:a16="http://schemas.microsoft.com/office/drawing/2014/main" id="{3B940172-C8C8-1539-EC8E-B0DC03CAB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221163"/>
            <a:ext cx="4870450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90EDE9F-D7C1-D2E9-1E8C-EDE09E339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</dc:creator>
  <cp:lastModifiedBy>Nayan GRIFFITHS</cp:lastModifiedBy>
  <cp:revision>2</cp:revision>
  <dcterms:created xsi:type="dcterms:W3CDTF">2007-12-13T17:52:05Z</dcterms:created>
  <dcterms:modified xsi:type="dcterms:W3CDTF">2023-03-14T11:36:54Z</dcterms:modified>
</cp:coreProperties>
</file>