
<file path=[Content_Types].xml><?xml version="1.0" encoding="utf-8"?>
<Types xmlns="http://schemas.openxmlformats.org/package/2006/content-types">
  <Default Extension="bin" ContentType="audio/unknown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0" d="100"/>
          <a:sy n="90" d="100"/>
        </p:scale>
        <p:origin x="96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AC33C9D-FB74-36B9-481D-EEE4350A08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BA6DD7A-D2DE-8055-886F-DE613BBF23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488C1A6B-4F5A-7D67-8FB1-8F50EDEFDAD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5989F243-D384-6ECF-DD3D-C2F7EDE7C9C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58E693E2-078F-CA4C-6594-B3FD22F869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2D7F5F8A-5ABB-EB30-C83A-86F3F06E8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A3B6A8-929E-4734-B39D-76D4E3D1BC2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A7C8238-3273-26CF-BD31-BDEEF03A5B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62BA4-69ED-4145-92A4-B7B10168C426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FFD0FDBF-2846-1A56-6E85-7000019D3F3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FCAB5D6-D518-96D7-17BB-4816999F6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D0936CB-DE2D-B34B-467F-7EB327AC7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4E9BD6-8463-45B1-BB66-69E211475CA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25504DA7-D218-B1B5-CAE6-140FD4DB1A7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2D1F805-83F4-AA5F-DE46-1AE6EF806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61AFF0-9A63-1EA2-F546-7F2DA35468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3E1D01-54C0-4EF7-9546-D82237DCB0F5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0908896C-D032-4CF8-B103-86D29F50ABE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619FAC5F-7349-DFFD-7CD3-7B22802D3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C0C2719-4119-0B80-55B9-9CB31DAE6F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1EBD3-6C25-4AF6-8E5A-3DD18B6892E5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5960AFAA-4C29-4D6A-48CF-DB93456004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95CBFB0-BCD4-495D-9CD9-FCB34D5FF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93C50F3-B61B-D077-C5E5-33E2662C7E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400C9-A711-4D7D-B9DA-0398A3B1C274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5430BBE1-0CDF-D4C0-9318-8B882437EF2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1A676A4-880F-A5C7-29E1-5F8E23FBC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E015229-026B-949E-A7CE-A07C32CED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5BD8E3-D8C4-4971-B10F-47A7882161EE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BACDBAEB-7EEA-D5D0-BD37-DC5501B6C9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6A409D8-60F6-4770-0C21-A4A84D99F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0F64082-D5D6-206A-DF1C-0EF451EE2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4089D1-AB47-4672-8908-0BDF3A12E2D7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BA098AAB-FB5A-8E57-AD83-15741837BCD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191E11B-D07D-A1DF-A04F-3C6AFF619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7A04E4E-8E95-70D6-8238-173249A645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996C39-E0F7-4DDB-B6E2-BB595B73F0FF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99F36D48-137C-1172-1897-9FE4A9C3B11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D119FFA-D448-F539-D4F8-B6C0188782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2062FB9-7C3E-25E9-1C58-531E57915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C90D8-62B3-4E0A-AEDA-A953B1835E29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1F2C0B9B-940A-8D24-082F-DFC5DA7CDB3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8BE5440-A176-6E94-0999-19A5AB310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86B2DA2-9E2F-D3AD-0592-A60E69D482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BC79C-8E59-43F4-8B90-D299BB57F4BD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CBAEA96A-0F74-E023-9E2D-CE249A3D31B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A7C6F15-3E68-CA4A-3438-ABD1CBEB8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F6E26A1-99E2-FCD1-FD62-800E0BB553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BD45E-950D-4896-9E1F-CD4B8DFDA68A}" type="slidenum">
              <a:rPr lang="en-GB" altLang="en-US"/>
              <a:pPr/>
              <a:t>19</a:t>
            </a:fld>
            <a:endParaRPr lang="en-GB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4FB4A42B-A628-AE1A-835F-108B348490C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4BB6FC6-7803-2DB1-5BDE-9879A123E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A7760E8-0EFB-14A0-8324-8B5B8B594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B8D0C-8263-4889-9FCE-8AD137E5024E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E0AB7C16-AA61-068F-10DD-691305A53C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A3A8D6A-8D40-1EE4-FABE-9CBF8A151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0C9A024-E982-AA95-0E9F-C235D131AC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B4C9A0-34D1-4A24-B3B7-356FA74D64D2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AD0FB797-229F-1AAF-EDE7-05A23ED6CB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C48CC9C-5749-8F09-EFFB-AC0541AA4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D40F378-AAF0-53EB-44F7-B91E183EC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765CD-65C9-44AB-92C1-62B28CAF14EF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8675B861-77AD-F165-325E-A0CF2A1A53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ABC401B-6BE2-1690-666C-6344EF131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813A1E2-12B3-6DF6-532A-161971772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DC625-C2E4-40A7-9ADC-06B05BEC4C8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0B867C3-B918-2646-D303-58A74884A2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FB0412BC-926A-3995-76E9-B3490D172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309DD6F-4D7F-C757-7A85-FAFB852EC5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B61A61-E345-4E2E-8B30-6C57A532AA3B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8508BB08-551A-1D28-BD15-E1E8729449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9661D58-422E-C066-B997-50FF8A47E2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3C0783F-371B-886B-D3D5-259339E801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052DC-2CDA-4677-AF0D-C548FA033F63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1BF9E043-EA2B-9B2A-1F39-5ED9ACDC47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A726E5C-819D-C89F-A0CF-B6C75CCE63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7A437E9-0CD9-D2C7-2316-08111021B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7648E4-C468-4E49-B3F7-F0CC7F43F8D1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BCE64AA-1AEF-44BA-22D0-4820CCB5F85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1036271-0B6C-CDE1-771F-9690BB05B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F8D88B8-369E-38B5-B182-D078217B99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6F551-8833-4380-B16D-454D652A4A09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72E16B1A-78E1-3DDD-4AB3-DB9BBF96866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07CED6E-42F5-9145-2AC4-E262B98DC4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AFC8A7B-EFBC-6AA7-D7A7-C1CA6D0E8F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C4833C-91D3-4F2C-9E2B-762AAA3A2CC1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58F089DB-1A23-B065-E0F1-997E787009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FDA9F20-12A2-103E-9835-D587BC52D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>
            <a:extLst>
              <a:ext uri="{FF2B5EF4-FFF2-40B4-BE49-F238E27FC236}">
                <a16:creationId xmlns:a16="http://schemas.microsoft.com/office/drawing/2014/main" id="{32610319-12A7-27DA-E8F9-AB1C0413B34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9699" name="Freeform 3">
              <a:extLst>
                <a:ext uri="{FF2B5EF4-FFF2-40B4-BE49-F238E27FC236}">
                  <a16:creationId xmlns:a16="http://schemas.microsoft.com/office/drawing/2014/main" id="{761175DB-D979-A0CF-602C-685A2F89A3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29700" name="Group 4">
              <a:extLst>
                <a:ext uri="{FF2B5EF4-FFF2-40B4-BE49-F238E27FC236}">
                  <a16:creationId xmlns:a16="http://schemas.microsoft.com/office/drawing/2014/main" id="{762E4D78-E35B-FFD6-DAA4-CAD51FE9065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9701" name="Freeform 5">
                <a:extLst>
                  <a:ext uri="{FF2B5EF4-FFF2-40B4-BE49-F238E27FC236}">
                    <a16:creationId xmlns:a16="http://schemas.microsoft.com/office/drawing/2014/main" id="{43F1749A-2079-9F62-34A2-BBFC940D85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2" name="Freeform 6">
                <a:extLst>
                  <a:ext uri="{FF2B5EF4-FFF2-40B4-BE49-F238E27FC236}">
                    <a16:creationId xmlns:a16="http://schemas.microsoft.com/office/drawing/2014/main" id="{97DED666-832F-F587-4775-4258125B34C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3" name="Freeform 7">
                <a:extLst>
                  <a:ext uri="{FF2B5EF4-FFF2-40B4-BE49-F238E27FC236}">
                    <a16:creationId xmlns:a16="http://schemas.microsoft.com/office/drawing/2014/main" id="{E55A1B97-DF46-0220-5239-171962FD75A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4" name="Freeform 8">
                <a:extLst>
                  <a:ext uri="{FF2B5EF4-FFF2-40B4-BE49-F238E27FC236}">
                    <a16:creationId xmlns:a16="http://schemas.microsoft.com/office/drawing/2014/main" id="{3202279A-7DB3-D908-72E1-3BC2C8D20C2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5" name="Freeform 9">
                <a:extLst>
                  <a:ext uri="{FF2B5EF4-FFF2-40B4-BE49-F238E27FC236}">
                    <a16:creationId xmlns:a16="http://schemas.microsoft.com/office/drawing/2014/main" id="{5917897E-89FC-885E-62A3-3225EF0E9E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6" name="Freeform 10">
                <a:extLst>
                  <a:ext uri="{FF2B5EF4-FFF2-40B4-BE49-F238E27FC236}">
                    <a16:creationId xmlns:a16="http://schemas.microsoft.com/office/drawing/2014/main" id="{F83F51F1-38C4-A1BA-2409-9C6134BD8A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7" name="Freeform 11">
                <a:extLst>
                  <a:ext uri="{FF2B5EF4-FFF2-40B4-BE49-F238E27FC236}">
                    <a16:creationId xmlns:a16="http://schemas.microsoft.com/office/drawing/2014/main" id="{0C96468A-2648-611D-C442-646CB3E802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8" name="Freeform 12">
                <a:extLst>
                  <a:ext uri="{FF2B5EF4-FFF2-40B4-BE49-F238E27FC236}">
                    <a16:creationId xmlns:a16="http://schemas.microsoft.com/office/drawing/2014/main" id="{76FCCC13-77E8-4751-5075-25ED503DA6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9" name="Freeform 13">
                <a:extLst>
                  <a:ext uri="{FF2B5EF4-FFF2-40B4-BE49-F238E27FC236}">
                    <a16:creationId xmlns:a16="http://schemas.microsoft.com/office/drawing/2014/main" id="{2A8EA262-E066-276D-B242-B30C3C6DB6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0" name="Freeform 14">
                <a:extLst>
                  <a:ext uri="{FF2B5EF4-FFF2-40B4-BE49-F238E27FC236}">
                    <a16:creationId xmlns:a16="http://schemas.microsoft.com/office/drawing/2014/main" id="{619CFE2A-73B3-DD22-8C2F-44C1E63F44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1" name="Freeform 15">
                <a:extLst>
                  <a:ext uri="{FF2B5EF4-FFF2-40B4-BE49-F238E27FC236}">
                    <a16:creationId xmlns:a16="http://schemas.microsoft.com/office/drawing/2014/main" id="{8D6FA77B-0BC3-7253-5863-1E9E4D626F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2" name="Freeform 16">
                <a:extLst>
                  <a:ext uri="{FF2B5EF4-FFF2-40B4-BE49-F238E27FC236}">
                    <a16:creationId xmlns:a16="http://schemas.microsoft.com/office/drawing/2014/main" id="{4C1A475C-41A0-D960-DEFE-05CF525DCC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3" name="Freeform 17">
                <a:extLst>
                  <a:ext uri="{FF2B5EF4-FFF2-40B4-BE49-F238E27FC236}">
                    <a16:creationId xmlns:a16="http://schemas.microsoft.com/office/drawing/2014/main" id="{F6E95B47-ECC4-E953-9D7D-8A1D249FD3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4" name="Freeform 18">
                <a:extLst>
                  <a:ext uri="{FF2B5EF4-FFF2-40B4-BE49-F238E27FC236}">
                    <a16:creationId xmlns:a16="http://schemas.microsoft.com/office/drawing/2014/main" id="{131ECD68-A464-04E4-3967-9850731EA3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5" name="Freeform 19">
                <a:extLst>
                  <a:ext uri="{FF2B5EF4-FFF2-40B4-BE49-F238E27FC236}">
                    <a16:creationId xmlns:a16="http://schemas.microsoft.com/office/drawing/2014/main" id="{9427D068-1BCA-8B98-7847-EF75C82964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6" name="Freeform 20">
                <a:extLst>
                  <a:ext uri="{FF2B5EF4-FFF2-40B4-BE49-F238E27FC236}">
                    <a16:creationId xmlns:a16="http://schemas.microsoft.com/office/drawing/2014/main" id="{E4BA72F8-0770-ED30-5996-A6F319C1B0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7" name="Freeform 21">
                <a:extLst>
                  <a:ext uri="{FF2B5EF4-FFF2-40B4-BE49-F238E27FC236}">
                    <a16:creationId xmlns:a16="http://schemas.microsoft.com/office/drawing/2014/main" id="{B8FB8366-29E3-FC84-1A13-1FDF69FF8B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8" name="Freeform 22">
                <a:extLst>
                  <a:ext uri="{FF2B5EF4-FFF2-40B4-BE49-F238E27FC236}">
                    <a16:creationId xmlns:a16="http://schemas.microsoft.com/office/drawing/2014/main" id="{D4C74EC9-AEF2-C0F2-0BB6-2A6D4A41C4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9" name="Freeform 23">
                <a:extLst>
                  <a:ext uri="{FF2B5EF4-FFF2-40B4-BE49-F238E27FC236}">
                    <a16:creationId xmlns:a16="http://schemas.microsoft.com/office/drawing/2014/main" id="{4519A7D9-5CE8-5D53-B99E-4E95E410C6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0" name="Freeform 24">
                <a:extLst>
                  <a:ext uri="{FF2B5EF4-FFF2-40B4-BE49-F238E27FC236}">
                    <a16:creationId xmlns:a16="http://schemas.microsoft.com/office/drawing/2014/main" id="{7AA379A4-0EEB-B6B4-0711-B9353C7CFEC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1" name="Freeform 25">
                <a:extLst>
                  <a:ext uri="{FF2B5EF4-FFF2-40B4-BE49-F238E27FC236}">
                    <a16:creationId xmlns:a16="http://schemas.microsoft.com/office/drawing/2014/main" id="{BA3AEDB8-BA04-F286-5715-B972B98978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2" name="Freeform 26">
                <a:extLst>
                  <a:ext uri="{FF2B5EF4-FFF2-40B4-BE49-F238E27FC236}">
                    <a16:creationId xmlns:a16="http://schemas.microsoft.com/office/drawing/2014/main" id="{7A6E97D1-19E9-24BC-E291-68F8AD22A9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3" name="Freeform 27">
                <a:extLst>
                  <a:ext uri="{FF2B5EF4-FFF2-40B4-BE49-F238E27FC236}">
                    <a16:creationId xmlns:a16="http://schemas.microsoft.com/office/drawing/2014/main" id="{D3F6273F-0B51-019C-CDEB-8AEAE415FF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4" name="Freeform 28">
                <a:extLst>
                  <a:ext uri="{FF2B5EF4-FFF2-40B4-BE49-F238E27FC236}">
                    <a16:creationId xmlns:a16="http://schemas.microsoft.com/office/drawing/2014/main" id="{A950846F-23DA-A116-2E03-3D2871EFD9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25" name="Freeform 29">
                <a:extLst>
                  <a:ext uri="{FF2B5EF4-FFF2-40B4-BE49-F238E27FC236}">
                    <a16:creationId xmlns:a16="http://schemas.microsoft.com/office/drawing/2014/main" id="{612BCF13-7EAC-3817-5AF3-873D7660E3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29726" name="Group 30">
                <a:extLst>
                  <a:ext uri="{FF2B5EF4-FFF2-40B4-BE49-F238E27FC236}">
                    <a16:creationId xmlns:a16="http://schemas.microsoft.com/office/drawing/2014/main" id="{8AE7F8FF-4402-A4D9-3C3A-5A80F70505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29727" name="Freeform 31">
                  <a:extLst>
                    <a:ext uri="{FF2B5EF4-FFF2-40B4-BE49-F238E27FC236}">
                      <a16:creationId xmlns:a16="http://schemas.microsoft.com/office/drawing/2014/main" id="{8593C7D7-8492-A7A5-FE18-3DF78A9197F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28" name="Freeform 32">
                  <a:extLst>
                    <a:ext uri="{FF2B5EF4-FFF2-40B4-BE49-F238E27FC236}">
                      <a16:creationId xmlns:a16="http://schemas.microsoft.com/office/drawing/2014/main" id="{239D14E9-4FAC-6133-18C9-67E20D11F3D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29" name="Freeform 33">
                  <a:extLst>
                    <a:ext uri="{FF2B5EF4-FFF2-40B4-BE49-F238E27FC236}">
                      <a16:creationId xmlns:a16="http://schemas.microsoft.com/office/drawing/2014/main" id="{2B2664F8-2D6F-B392-86AB-F8DB3076275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0" name="Freeform 34">
                  <a:extLst>
                    <a:ext uri="{FF2B5EF4-FFF2-40B4-BE49-F238E27FC236}">
                      <a16:creationId xmlns:a16="http://schemas.microsoft.com/office/drawing/2014/main" id="{A9D79EF0-D8E0-A7D5-E07A-793315C5446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1" name="Freeform 35">
                  <a:extLst>
                    <a:ext uri="{FF2B5EF4-FFF2-40B4-BE49-F238E27FC236}">
                      <a16:creationId xmlns:a16="http://schemas.microsoft.com/office/drawing/2014/main" id="{44BB2A2C-1CB0-19BC-46ED-1C8AEB5F0A1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2" name="Freeform 36">
                  <a:extLst>
                    <a:ext uri="{FF2B5EF4-FFF2-40B4-BE49-F238E27FC236}">
                      <a16:creationId xmlns:a16="http://schemas.microsoft.com/office/drawing/2014/main" id="{DEEFD43C-B9D4-E4B7-3D7F-19F2FE1033B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3" name="Freeform 37">
                  <a:extLst>
                    <a:ext uri="{FF2B5EF4-FFF2-40B4-BE49-F238E27FC236}">
                      <a16:creationId xmlns:a16="http://schemas.microsoft.com/office/drawing/2014/main" id="{BDA146FC-FD11-A4CB-5398-65FA2C552C9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4" name="Freeform 38">
                  <a:extLst>
                    <a:ext uri="{FF2B5EF4-FFF2-40B4-BE49-F238E27FC236}">
                      <a16:creationId xmlns:a16="http://schemas.microsoft.com/office/drawing/2014/main" id="{A6AD4BA6-F5D9-0CC9-4065-87C47B41634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5" name="Freeform 39">
                  <a:extLst>
                    <a:ext uri="{FF2B5EF4-FFF2-40B4-BE49-F238E27FC236}">
                      <a16:creationId xmlns:a16="http://schemas.microsoft.com/office/drawing/2014/main" id="{5D08CB60-79DB-EAF9-E68F-0A2282E00A2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6" name="Freeform 40">
                  <a:extLst>
                    <a:ext uri="{FF2B5EF4-FFF2-40B4-BE49-F238E27FC236}">
                      <a16:creationId xmlns:a16="http://schemas.microsoft.com/office/drawing/2014/main" id="{36577034-78EE-05B7-92FF-38EF54B137F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7" name="Freeform 41">
                  <a:extLst>
                    <a:ext uri="{FF2B5EF4-FFF2-40B4-BE49-F238E27FC236}">
                      <a16:creationId xmlns:a16="http://schemas.microsoft.com/office/drawing/2014/main" id="{FD45A0B2-13D1-9403-2EE1-022D7D8A037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8" name="Freeform 42">
                  <a:extLst>
                    <a:ext uri="{FF2B5EF4-FFF2-40B4-BE49-F238E27FC236}">
                      <a16:creationId xmlns:a16="http://schemas.microsoft.com/office/drawing/2014/main" id="{4EE8378A-FC43-2EFB-B301-0FA09BF3E47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39" name="Freeform 43">
                  <a:extLst>
                    <a:ext uri="{FF2B5EF4-FFF2-40B4-BE49-F238E27FC236}">
                      <a16:creationId xmlns:a16="http://schemas.microsoft.com/office/drawing/2014/main" id="{A5C76440-24C6-A2AD-910F-89038703DE8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40" name="Freeform 44">
                  <a:extLst>
                    <a:ext uri="{FF2B5EF4-FFF2-40B4-BE49-F238E27FC236}">
                      <a16:creationId xmlns:a16="http://schemas.microsoft.com/office/drawing/2014/main" id="{67041438-94BB-77FA-61D9-B0E68C07F7E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41" name="Freeform 45">
                  <a:extLst>
                    <a:ext uri="{FF2B5EF4-FFF2-40B4-BE49-F238E27FC236}">
                      <a16:creationId xmlns:a16="http://schemas.microsoft.com/office/drawing/2014/main" id="{B94C3B4E-6D5D-8788-F0F9-4E4C2877AE8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9742" name="Group 46">
                <a:extLst>
                  <a:ext uri="{FF2B5EF4-FFF2-40B4-BE49-F238E27FC236}">
                    <a16:creationId xmlns:a16="http://schemas.microsoft.com/office/drawing/2014/main" id="{2BAB13CC-040D-80D9-B5D6-C02FB10D1F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29743" name="Freeform 47">
                  <a:extLst>
                    <a:ext uri="{FF2B5EF4-FFF2-40B4-BE49-F238E27FC236}">
                      <a16:creationId xmlns:a16="http://schemas.microsoft.com/office/drawing/2014/main" id="{22E1794A-74AA-C277-E840-88C122D0289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9098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44" name="Freeform 48">
                  <a:extLst>
                    <a:ext uri="{FF2B5EF4-FFF2-40B4-BE49-F238E27FC236}">
                      <a16:creationId xmlns:a16="http://schemas.microsoft.com/office/drawing/2014/main" id="{300F1AA3-3688-5F4A-4D30-77F7F0A69CB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9098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9745" name="Group 49">
                <a:extLst>
                  <a:ext uri="{FF2B5EF4-FFF2-40B4-BE49-F238E27FC236}">
                    <a16:creationId xmlns:a16="http://schemas.microsoft.com/office/drawing/2014/main" id="{59A7075A-A5B7-14E7-89FA-36F441007A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29746" name="Freeform 50">
                  <a:extLst>
                    <a:ext uri="{FF2B5EF4-FFF2-40B4-BE49-F238E27FC236}">
                      <a16:creationId xmlns:a16="http://schemas.microsoft.com/office/drawing/2014/main" id="{42E4FFB6-42F1-7204-D566-7B22009A5E1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47" name="Freeform 51">
                  <a:extLst>
                    <a:ext uri="{FF2B5EF4-FFF2-40B4-BE49-F238E27FC236}">
                      <a16:creationId xmlns:a16="http://schemas.microsoft.com/office/drawing/2014/main" id="{911A5490-231B-5763-5E24-E6FEA6AE96D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48" name="Freeform 52">
                  <a:extLst>
                    <a:ext uri="{FF2B5EF4-FFF2-40B4-BE49-F238E27FC236}">
                      <a16:creationId xmlns:a16="http://schemas.microsoft.com/office/drawing/2014/main" id="{7EB1E383-4325-46C3-8911-53519B2C291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49" name="Freeform 53">
                  <a:extLst>
                    <a:ext uri="{FF2B5EF4-FFF2-40B4-BE49-F238E27FC236}">
                      <a16:creationId xmlns:a16="http://schemas.microsoft.com/office/drawing/2014/main" id="{B9706BDA-7AF3-8AB9-090F-5B52EE2AA62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50" name="Freeform 54">
                  <a:extLst>
                    <a:ext uri="{FF2B5EF4-FFF2-40B4-BE49-F238E27FC236}">
                      <a16:creationId xmlns:a16="http://schemas.microsoft.com/office/drawing/2014/main" id="{7539A4EF-F85C-27C3-83EC-4E9F9D5B5FC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51" name="Freeform 55">
                  <a:extLst>
                    <a:ext uri="{FF2B5EF4-FFF2-40B4-BE49-F238E27FC236}">
                      <a16:creationId xmlns:a16="http://schemas.microsoft.com/office/drawing/2014/main" id="{294521E0-14FD-AE93-3A8C-697958C73ED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52" name="Freeform 56">
                  <a:extLst>
                    <a:ext uri="{FF2B5EF4-FFF2-40B4-BE49-F238E27FC236}">
                      <a16:creationId xmlns:a16="http://schemas.microsoft.com/office/drawing/2014/main" id="{249FE890-6853-41B3-757A-D0FEF0E628C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53" name="Freeform 57">
                  <a:extLst>
                    <a:ext uri="{FF2B5EF4-FFF2-40B4-BE49-F238E27FC236}">
                      <a16:creationId xmlns:a16="http://schemas.microsoft.com/office/drawing/2014/main" id="{CCADCEB4-0CF5-8DE2-0127-588C657D214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754" name="Freeform 58">
                  <a:extLst>
                    <a:ext uri="{FF2B5EF4-FFF2-40B4-BE49-F238E27FC236}">
                      <a16:creationId xmlns:a16="http://schemas.microsoft.com/office/drawing/2014/main" id="{55614652-4811-DA19-EFB8-54DA7F1DB3B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9755" name="Freeform 59">
                <a:extLst>
                  <a:ext uri="{FF2B5EF4-FFF2-40B4-BE49-F238E27FC236}">
                    <a16:creationId xmlns:a16="http://schemas.microsoft.com/office/drawing/2014/main" id="{39FF90A8-23F0-86AD-F91A-9C44157EB1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56" name="Freeform 60">
                <a:extLst>
                  <a:ext uri="{FF2B5EF4-FFF2-40B4-BE49-F238E27FC236}">
                    <a16:creationId xmlns:a16="http://schemas.microsoft.com/office/drawing/2014/main" id="{B67CB426-E10D-0A10-3607-A66703C8DC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9098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57" name="Freeform 61">
                <a:extLst>
                  <a:ext uri="{FF2B5EF4-FFF2-40B4-BE49-F238E27FC236}">
                    <a16:creationId xmlns:a16="http://schemas.microsoft.com/office/drawing/2014/main" id="{0048B75C-9624-3EB2-6DE3-4D4AEDB2AF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87843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58" name="Freeform 62">
                <a:extLst>
                  <a:ext uri="{FF2B5EF4-FFF2-40B4-BE49-F238E27FC236}">
                    <a16:creationId xmlns:a16="http://schemas.microsoft.com/office/drawing/2014/main" id="{B366E713-5C42-F878-4934-C659F0202A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87843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59" name="Freeform 63">
                <a:extLst>
                  <a:ext uri="{FF2B5EF4-FFF2-40B4-BE49-F238E27FC236}">
                    <a16:creationId xmlns:a16="http://schemas.microsoft.com/office/drawing/2014/main" id="{2371107D-ABFE-9BBE-474A-35BF05E9581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60" name="Freeform 64">
                <a:extLst>
                  <a:ext uri="{FF2B5EF4-FFF2-40B4-BE49-F238E27FC236}">
                    <a16:creationId xmlns:a16="http://schemas.microsoft.com/office/drawing/2014/main" id="{EC665F34-A42D-3DDA-CD8C-9755D2CEB4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9098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61" name="Freeform 65">
                <a:extLst>
                  <a:ext uri="{FF2B5EF4-FFF2-40B4-BE49-F238E27FC236}">
                    <a16:creationId xmlns:a16="http://schemas.microsoft.com/office/drawing/2014/main" id="{BCBF1B1B-8B36-DE4C-DCB9-EE6249EFD8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87843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62" name="Freeform 66">
                <a:extLst>
                  <a:ext uri="{FF2B5EF4-FFF2-40B4-BE49-F238E27FC236}">
                    <a16:creationId xmlns:a16="http://schemas.microsoft.com/office/drawing/2014/main" id="{7254B0C7-BAF0-E3B2-598F-3BA1597D6A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87843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9763" name="Rectangle 67">
            <a:extLst>
              <a:ext uri="{FF2B5EF4-FFF2-40B4-BE49-F238E27FC236}">
                <a16:creationId xmlns:a16="http://schemas.microsoft.com/office/drawing/2014/main" id="{26DE89BD-489C-39D3-ACF8-0F18B61AB10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9764" name="Rectangle 68">
            <a:extLst>
              <a:ext uri="{FF2B5EF4-FFF2-40B4-BE49-F238E27FC236}">
                <a16:creationId xmlns:a16="http://schemas.microsoft.com/office/drawing/2014/main" id="{0AB64FE2-0562-C24E-BA91-91F2392C977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9765" name="Rectangle 69">
            <a:extLst>
              <a:ext uri="{FF2B5EF4-FFF2-40B4-BE49-F238E27FC236}">
                <a16:creationId xmlns:a16="http://schemas.microsoft.com/office/drawing/2014/main" id="{6814B4B7-AEBF-51A6-1D8F-5DD5E1B1DE1D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66" name="Rectangle 70">
            <a:extLst>
              <a:ext uri="{FF2B5EF4-FFF2-40B4-BE49-F238E27FC236}">
                <a16:creationId xmlns:a16="http://schemas.microsoft.com/office/drawing/2014/main" id="{33C4D615-F069-B09A-ABAB-9F0881FB14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67" name="Rectangle 71">
            <a:extLst>
              <a:ext uri="{FF2B5EF4-FFF2-40B4-BE49-F238E27FC236}">
                <a16:creationId xmlns:a16="http://schemas.microsoft.com/office/drawing/2014/main" id="{AA810617-FBF1-08F7-A7F5-2FB763A7E9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8729979-DA68-4C6A-A173-D245212C29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E09C1-8A17-1711-A9A9-84BCCC2E9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969D85-E653-B125-34E3-2C2F9FFA8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A2D8-D3E8-BB5C-FA59-C98B56EC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76CEC-7EE5-24E4-F157-3E273756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73AA0-B7C5-84BA-CC93-7BE09A98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C1105-2CC3-45DE-BB6D-CED6396FF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91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A9F628-23B1-4E0D-85C6-365039BCA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18835-EA22-D5C6-AEB6-550B6076A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103C4-038A-E437-0943-A2A69A66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BC918-D838-2A78-9AD7-EB6C0265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46DDA-0100-CEF6-5C0C-8BECF344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470DE-4549-4FF9-B3B6-6A81B759A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46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FB074-C993-4CA7-DE6E-71117F6F5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24753-8F5F-B130-6BA2-A104505626B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B7C73820-7516-AAFF-3D31-D586709887E3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E1FCB-4941-038C-BC05-2FFAA6A8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D640DE-B21E-0FC2-C918-35E6EE62D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B620C-4A4F-6E2D-9035-AF2B86883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B5BB257F-8769-49B6-A99C-85EAF7699A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77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EE99-D4A2-E6F3-2F3B-6976D037E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76946-4A87-18AD-F57F-CFFA3486E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8DA0-E625-097F-82AC-BA907B650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F9F48-37FA-8EA5-22F2-7AE6E153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6C16F-08ED-BAC9-2840-9846864A3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A0344-B908-49D7-AEC3-922975608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65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2E46-552E-1AC3-9C8F-552E3C8DD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68DB9-18B0-587B-F8CB-91ADC3690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83523-5CF6-B7A0-70D1-C83840BD1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CBC1A-0A9E-86E2-1E0A-EEABC1CF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D671C-5A6B-846F-6A97-937EF085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12F8B-6860-472D-9E06-86B9CC198F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1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BC33-157F-3897-541B-34B3768D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14855-A816-4D4E-A8E4-52246EB3E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39E9F-006E-E209-C71E-ADD0D16BC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5A8CD-F3CB-4091-5111-42F4F03B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E815B-3CED-321D-4990-C5F140C9C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864D5-FD51-5508-E443-0F3EE6EFE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6A518-244C-4636-B655-D988E52C3D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13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C4F0-8C9F-72EC-A425-8BC321B8E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498D8-B180-77A7-C9EF-BCBFB92ED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A0F54-0584-70D7-BDAD-BC819C29A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D2B5A-42E8-2E22-B8F8-2FA456E35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363EE-DABF-BD8F-D20B-300857573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725CB-1249-F5A4-FFE5-A0F94307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B1F525-A235-0D84-44DC-44CA1B428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07CF8-9C6B-B362-4836-F31BD3DB3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448BF-C3FF-4725-A9D3-8C5D95C2C8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88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BE594-999B-38FF-E130-C6285685E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8CC27-BCD0-E473-16E3-6F394A18A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33B49B-CE50-0D9E-7ED9-B52B3686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A132C-875B-0C6C-517F-8A6FDA49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C21C2-E498-4491-9FE5-E324ED053C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61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71A53-075D-767B-7A64-88AA2245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BA6170-9880-5EB1-B968-8283E1A7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B1EFB-BDDA-2A54-6589-EC5023C74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4E0FE-714B-476A-86B2-3DD5406B2A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1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0F59-48DD-C618-37CE-602E4489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2E2FE-C77D-115E-DD55-099F5554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45443-A402-4327-B184-A75898156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BB666-69E4-B943-983C-6BF2FAA9F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4310A-2437-D09A-6C03-C97DF2063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47251-9FBE-7EA6-5322-A4A483934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1B2AF-71D9-4EDC-B7F9-D7F089FC19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70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31E3-A323-74E0-ABE7-AB63EA447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805233-56B0-AF1B-CE33-092D0B256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461CD-F693-352A-4089-3335658CD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DD329-8F86-5235-CB5F-361B0E209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CFACC-C12E-5BC2-E162-012D1061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A66FF-7F55-9CE2-6F85-AA72D5389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227B2-522E-4DD1-9FF4-40EE2201C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822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>
            <a:extLst>
              <a:ext uri="{FF2B5EF4-FFF2-40B4-BE49-F238E27FC236}">
                <a16:creationId xmlns:a16="http://schemas.microsoft.com/office/drawing/2014/main" id="{B244506F-6B17-F715-4D63-8E4923358D6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8675" name="Freeform 3">
              <a:extLst>
                <a:ext uri="{FF2B5EF4-FFF2-40B4-BE49-F238E27FC236}">
                  <a16:creationId xmlns:a16="http://schemas.microsoft.com/office/drawing/2014/main" id="{068F867B-95FA-B2BD-4322-9E552741BF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28676" name="Group 4">
              <a:extLst>
                <a:ext uri="{FF2B5EF4-FFF2-40B4-BE49-F238E27FC236}">
                  <a16:creationId xmlns:a16="http://schemas.microsoft.com/office/drawing/2014/main" id="{41413605-EF26-95D8-8636-8ABCAE0AC3E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8677" name="Freeform 5">
                <a:extLst>
                  <a:ext uri="{FF2B5EF4-FFF2-40B4-BE49-F238E27FC236}">
                    <a16:creationId xmlns:a16="http://schemas.microsoft.com/office/drawing/2014/main" id="{77745F1F-F589-1704-3F29-97A5596EA5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78" name="Freeform 6">
                <a:extLst>
                  <a:ext uri="{FF2B5EF4-FFF2-40B4-BE49-F238E27FC236}">
                    <a16:creationId xmlns:a16="http://schemas.microsoft.com/office/drawing/2014/main" id="{DCEF31B7-B680-CF57-E9BB-0ED4C14F66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79" name="Freeform 7">
                <a:extLst>
                  <a:ext uri="{FF2B5EF4-FFF2-40B4-BE49-F238E27FC236}">
                    <a16:creationId xmlns:a16="http://schemas.microsoft.com/office/drawing/2014/main" id="{CA6162E3-C09D-3B45-FD3B-5F2DF95899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0" name="Freeform 8">
                <a:extLst>
                  <a:ext uri="{FF2B5EF4-FFF2-40B4-BE49-F238E27FC236}">
                    <a16:creationId xmlns:a16="http://schemas.microsoft.com/office/drawing/2014/main" id="{AD7D7A22-4F1A-F46C-F58A-C7C6EFC355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1" name="Freeform 9">
                <a:extLst>
                  <a:ext uri="{FF2B5EF4-FFF2-40B4-BE49-F238E27FC236}">
                    <a16:creationId xmlns:a16="http://schemas.microsoft.com/office/drawing/2014/main" id="{A7A740A5-68B3-A86C-2356-A2584F747A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2" name="Freeform 10">
                <a:extLst>
                  <a:ext uri="{FF2B5EF4-FFF2-40B4-BE49-F238E27FC236}">
                    <a16:creationId xmlns:a16="http://schemas.microsoft.com/office/drawing/2014/main" id="{2616C3E4-0872-3578-2AB4-184A7CE279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3" name="Freeform 11">
                <a:extLst>
                  <a:ext uri="{FF2B5EF4-FFF2-40B4-BE49-F238E27FC236}">
                    <a16:creationId xmlns:a16="http://schemas.microsoft.com/office/drawing/2014/main" id="{DD24DCA2-65FA-69EF-3527-859B24475CE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4" name="Freeform 12">
                <a:extLst>
                  <a:ext uri="{FF2B5EF4-FFF2-40B4-BE49-F238E27FC236}">
                    <a16:creationId xmlns:a16="http://schemas.microsoft.com/office/drawing/2014/main" id="{014C011A-828B-30DF-4E7F-A74F1CBF3E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5" name="Freeform 13">
                <a:extLst>
                  <a:ext uri="{FF2B5EF4-FFF2-40B4-BE49-F238E27FC236}">
                    <a16:creationId xmlns:a16="http://schemas.microsoft.com/office/drawing/2014/main" id="{7D54F5CC-3009-E372-A45A-F00851F63F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6" name="Freeform 14">
                <a:extLst>
                  <a:ext uri="{FF2B5EF4-FFF2-40B4-BE49-F238E27FC236}">
                    <a16:creationId xmlns:a16="http://schemas.microsoft.com/office/drawing/2014/main" id="{21F9371F-5845-889C-BB40-306E9B01C1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7" name="Freeform 15">
                <a:extLst>
                  <a:ext uri="{FF2B5EF4-FFF2-40B4-BE49-F238E27FC236}">
                    <a16:creationId xmlns:a16="http://schemas.microsoft.com/office/drawing/2014/main" id="{9DFEC0CA-59FD-1B83-C57A-17C1D03FFC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8" name="Freeform 16">
                <a:extLst>
                  <a:ext uri="{FF2B5EF4-FFF2-40B4-BE49-F238E27FC236}">
                    <a16:creationId xmlns:a16="http://schemas.microsoft.com/office/drawing/2014/main" id="{BD730AEA-D2E5-4E9F-85DF-5696091B4A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89" name="Freeform 17">
                <a:extLst>
                  <a:ext uri="{FF2B5EF4-FFF2-40B4-BE49-F238E27FC236}">
                    <a16:creationId xmlns:a16="http://schemas.microsoft.com/office/drawing/2014/main" id="{0FA135D5-6BB5-435F-2302-35C438B29F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0" name="Freeform 18">
                <a:extLst>
                  <a:ext uri="{FF2B5EF4-FFF2-40B4-BE49-F238E27FC236}">
                    <a16:creationId xmlns:a16="http://schemas.microsoft.com/office/drawing/2014/main" id="{DF011F9E-F27C-8BC2-9127-9EE0CD6AA2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1" name="Freeform 19">
                <a:extLst>
                  <a:ext uri="{FF2B5EF4-FFF2-40B4-BE49-F238E27FC236}">
                    <a16:creationId xmlns:a16="http://schemas.microsoft.com/office/drawing/2014/main" id="{4E3489A5-9D40-8269-5418-F8FD4F1DF1E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2" name="Freeform 20">
                <a:extLst>
                  <a:ext uri="{FF2B5EF4-FFF2-40B4-BE49-F238E27FC236}">
                    <a16:creationId xmlns:a16="http://schemas.microsoft.com/office/drawing/2014/main" id="{B856A2D9-02DD-33D8-A451-CEC6610E99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3" name="Freeform 21">
                <a:extLst>
                  <a:ext uri="{FF2B5EF4-FFF2-40B4-BE49-F238E27FC236}">
                    <a16:creationId xmlns:a16="http://schemas.microsoft.com/office/drawing/2014/main" id="{BABF2271-A6C5-88C6-2C85-637D62B442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4" name="Freeform 22">
                <a:extLst>
                  <a:ext uri="{FF2B5EF4-FFF2-40B4-BE49-F238E27FC236}">
                    <a16:creationId xmlns:a16="http://schemas.microsoft.com/office/drawing/2014/main" id="{633DA97B-CB1F-D23C-911D-0687571887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5" name="Freeform 23">
                <a:extLst>
                  <a:ext uri="{FF2B5EF4-FFF2-40B4-BE49-F238E27FC236}">
                    <a16:creationId xmlns:a16="http://schemas.microsoft.com/office/drawing/2014/main" id="{1D95B6F9-597F-4354-FB91-352590A603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6" name="Freeform 24">
                <a:extLst>
                  <a:ext uri="{FF2B5EF4-FFF2-40B4-BE49-F238E27FC236}">
                    <a16:creationId xmlns:a16="http://schemas.microsoft.com/office/drawing/2014/main" id="{A273FFA8-A6B1-7C46-EB31-9C139A6B09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7" name="Freeform 25">
                <a:extLst>
                  <a:ext uri="{FF2B5EF4-FFF2-40B4-BE49-F238E27FC236}">
                    <a16:creationId xmlns:a16="http://schemas.microsoft.com/office/drawing/2014/main" id="{F4D7DA5C-125F-9966-32C3-654A78B3EB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8" name="Freeform 26">
                <a:extLst>
                  <a:ext uri="{FF2B5EF4-FFF2-40B4-BE49-F238E27FC236}">
                    <a16:creationId xmlns:a16="http://schemas.microsoft.com/office/drawing/2014/main" id="{1036E35F-8C24-4580-4DDD-3735A63192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699" name="Freeform 27">
                <a:extLst>
                  <a:ext uri="{FF2B5EF4-FFF2-40B4-BE49-F238E27FC236}">
                    <a16:creationId xmlns:a16="http://schemas.microsoft.com/office/drawing/2014/main" id="{09DB3DF2-8053-08EB-C282-433588885A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00" name="Freeform 28">
                <a:extLst>
                  <a:ext uri="{FF2B5EF4-FFF2-40B4-BE49-F238E27FC236}">
                    <a16:creationId xmlns:a16="http://schemas.microsoft.com/office/drawing/2014/main" id="{4FF3A99A-21DE-096D-3613-E1AB442AFC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01" name="Freeform 29">
                <a:extLst>
                  <a:ext uri="{FF2B5EF4-FFF2-40B4-BE49-F238E27FC236}">
                    <a16:creationId xmlns:a16="http://schemas.microsoft.com/office/drawing/2014/main" id="{84473D9B-E147-BC1E-FC3B-AA33DF5D91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28702" name="Group 30">
                <a:extLst>
                  <a:ext uri="{FF2B5EF4-FFF2-40B4-BE49-F238E27FC236}">
                    <a16:creationId xmlns:a16="http://schemas.microsoft.com/office/drawing/2014/main" id="{56CB7334-AA09-8096-C1B2-91465EAC6AB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28703" name="Freeform 31">
                  <a:extLst>
                    <a:ext uri="{FF2B5EF4-FFF2-40B4-BE49-F238E27FC236}">
                      <a16:creationId xmlns:a16="http://schemas.microsoft.com/office/drawing/2014/main" id="{918CC16E-213D-B8A5-5716-BFF05688C4D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04" name="Freeform 32">
                  <a:extLst>
                    <a:ext uri="{FF2B5EF4-FFF2-40B4-BE49-F238E27FC236}">
                      <a16:creationId xmlns:a16="http://schemas.microsoft.com/office/drawing/2014/main" id="{F6AE4F62-ADDC-CB81-3091-B965AD18877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05" name="Freeform 33">
                  <a:extLst>
                    <a:ext uri="{FF2B5EF4-FFF2-40B4-BE49-F238E27FC236}">
                      <a16:creationId xmlns:a16="http://schemas.microsoft.com/office/drawing/2014/main" id="{B71FBF3D-C3BF-C2B8-3E6F-0EE34653EB5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06" name="Freeform 34">
                  <a:extLst>
                    <a:ext uri="{FF2B5EF4-FFF2-40B4-BE49-F238E27FC236}">
                      <a16:creationId xmlns:a16="http://schemas.microsoft.com/office/drawing/2014/main" id="{984489EE-B43F-FBBA-396D-7516533DC69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07" name="Freeform 35">
                  <a:extLst>
                    <a:ext uri="{FF2B5EF4-FFF2-40B4-BE49-F238E27FC236}">
                      <a16:creationId xmlns:a16="http://schemas.microsoft.com/office/drawing/2014/main" id="{B47BE9F4-8087-9DEB-957E-F8C0AC5340A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08" name="Freeform 36">
                  <a:extLst>
                    <a:ext uri="{FF2B5EF4-FFF2-40B4-BE49-F238E27FC236}">
                      <a16:creationId xmlns:a16="http://schemas.microsoft.com/office/drawing/2014/main" id="{27C70658-9DFA-8DCA-E2EA-C454A4A6D2B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09" name="Freeform 37">
                  <a:extLst>
                    <a:ext uri="{FF2B5EF4-FFF2-40B4-BE49-F238E27FC236}">
                      <a16:creationId xmlns:a16="http://schemas.microsoft.com/office/drawing/2014/main" id="{7E1D77B4-9D3F-91BF-201A-9DB30E1B087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10" name="Freeform 38">
                  <a:extLst>
                    <a:ext uri="{FF2B5EF4-FFF2-40B4-BE49-F238E27FC236}">
                      <a16:creationId xmlns:a16="http://schemas.microsoft.com/office/drawing/2014/main" id="{7B9A1EA3-1A3D-DBE3-8EA8-871DC62EBDF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11" name="Freeform 39">
                  <a:extLst>
                    <a:ext uri="{FF2B5EF4-FFF2-40B4-BE49-F238E27FC236}">
                      <a16:creationId xmlns:a16="http://schemas.microsoft.com/office/drawing/2014/main" id="{924B1D82-5DA8-0A3E-D096-7A7EB336E8B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12" name="Freeform 40">
                  <a:extLst>
                    <a:ext uri="{FF2B5EF4-FFF2-40B4-BE49-F238E27FC236}">
                      <a16:creationId xmlns:a16="http://schemas.microsoft.com/office/drawing/2014/main" id="{A8851E0A-FCA1-8209-9061-7A1E24D9E54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13" name="Freeform 41">
                  <a:extLst>
                    <a:ext uri="{FF2B5EF4-FFF2-40B4-BE49-F238E27FC236}">
                      <a16:creationId xmlns:a16="http://schemas.microsoft.com/office/drawing/2014/main" id="{DED20A8A-6280-4D24-0B97-56851A08DCC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14" name="Freeform 42">
                  <a:extLst>
                    <a:ext uri="{FF2B5EF4-FFF2-40B4-BE49-F238E27FC236}">
                      <a16:creationId xmlns:a16="http://schemas.microsoft.com/office/drawing/2014/main" id="{C181DBD7-F1AF-9A7C-3E37-9184FC2F181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15" name="Freeform 43">
                  <a:extLst>
                    <a:ext uri="{FF2B5EF4-FFF2-40B4-BE49-F238E27FC236}">
                      <a16:creationId xmlns:a16="http://schemas.microsoft.com/office/drawing/2014/main" id="{2B033AFD-BF66-E004-52F9-89B7BED431A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16" name="Freeform 44">
                  <a:extLst>
                    <a:ext uri="{FF2B5EF4-FFF2-40B4-BE49-F238E27FC236}">
                      <a16:creationId xmlns:a16="http://schemas.microsoft.com/office/drawing/2014/main" id="{326DB79E-4F2D-7813-7E91-982D903A0B1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17" name="Freeform 45">
                  <a:extLst>
                    <a:ext uri="{FF2B5EF4-FFF2-40B4-BE49-F238E27FC236}">
                      <a16:creationId xmlns:a16="http://schemas.microsoft.com/office/drawing/2014/main" id="{8DACE321-F8BD-0F4C-70A7-5EFA3788C5A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8718" name="Group 46">
                <a:extLst>
                  <a:ext uri="{FF2B5EF4-FFF2-40B4-BE49-F238E27FC236}">
                    <a16:creationId xmlns:a16="http://schemas.microsoft.com/office/drawing/2014/main" id="{7770D596-008F-2752-6D0F-E1DCF7B0EEB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28719" name="Freeform 47">
                  <a:extLst>
                    <a:ext uri="{FF2B5EF4-FFF2-40B4-BE49-F238E27FC236}">
                      <a16:creationId xmlns:a16="http://schemas.microsoft.com/office/drawing/2014/main" id="{C34E7F93-C863-4E4F-4522-4C7E916F5F8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9098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20" name="Freeform 48">
                  <a:extLst>
                    <a:ext uri="{FF2B5EF4-FFF2-40B4-BE49-F238E27FC236}">
                      <a16:creationId xmlns:a16="http://schemas.microsoft.com/office/drawing/2014/main" id="{4F812DB9-7B43-8E36-FC30-0B1A4F745BC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9098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8721" name="Group 49">
                <a:extLst>
                  <a:ext uri="{FF2B5EF4-FFF2-40B4-BE49-F238E27FC236}">
                    <a16:creationId xmlns:a16="http://schemas.microsoft.com/office/drawing/2014/main" id="{B86095ED-5318-B6B8-CE2E-20621CF6EB0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28722" name="Freeform 50">
                  <a:extLst>
                    <a:ext uri="{FF2B5EF4-FFF2-40B4-BE49-F238E27FC236}">
                      <a16:creationId xmlns:a16="http://schemas.microsoft.com/office/drawing/2014/main" id="{B2526005-407E-0593-531A-269C39774B6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23" name="Freeform 51">
                  <a:extLst>
                    <a:ext uri="{FF2B5EF4-FFF2-40B4-BE49-F238E27FC236}">
                      <a16:creationId xmlns:a16="http://schemas.microsoft.com/office/drawing/2014/main" id="{C5D8C4F4-C607-7296-B58B-23400F37D80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24" name="Freeform 52">
                  <a:extLst>
                    <a:ext uri="{FF2B5EF4-FFF2-40B4-BE49-F238E27FC236}">
                      <a16:creationId xmlns:a16="http://schemas.microsoft.com/office/drawing/2014/main" id="{DF8C812E-D6A6-96C6-C068-52927886324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25" name="Freeform 53">
                  <a:extLst>
                    <a:ext uri="{FF2B5EF4-FFF2-40B4-BE49-F238E27FC236}">
                      <a16:creationId xmlns:a16="http://schemas.microsoft.com/office/drawing/2014/main" id="{DF4DC791-6707-D08C-949D-CA1EBA128D9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26" name="Freeform 54">
                  <a:extLst>
                    <a:ext uri="{FF2B5EF4-FFF2-40B4-BE49-F238E27FC236}">
                      <a16:creationId xmlns:a16="http://schemas.microsoft.com/office/drawing/2014/main" id="{6A78900A-98CA-04D1-F0E2-6A8DB200B67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27" name="Freeform 55">
                  <a:extLst>
                    <a:ext uri="{FF2B5EF4-FFF2-40B4-BE49-F238E27FC236}">
                      <a16:creationId xmlns:a16="http://schemas.microsoft.com/office/drawing/2014/main" id="{DFE2D4FB-35DC-FE0C-D62F-A4826D691B7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28" name="Freeform 56">
                  <a:extLst>
                    <a:ext uri="{FF2B5EF4-FFF2-40B4-BE49-F238E27FC236}">
                      <a16:creationId xmlns:a16="http://schemas.microsoft.com/office/drawing/2014/main" id="{18F60E90-EA11-8413-A879-E954CAFEC9A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29" name="Freeform 57">
                  <a:extLst>
                    <a:ext uri="{FF2B5EF4-FFF2-40B4-BE49-F238E27FC236}">
                      <a16:creationId xmlns:a16="http://schemas.microsoft.com/office/drawing/2014/main" id="{0465C835-025E-FF53-8A57-96A9CE82722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30" name="Freeform 58">
                  <a:extLst>
                    <a:ext uri="{FF2B5EF4-FFF2-40B4-BE49-F238E27FC236}">
                      <a16:creationId xmlns:a16="http://schemas.microsoft.com/office/drawing/2014/main" id="{A42456E7-700C-B1D0-CFBC-472B87598C1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731" name="Freeform 59">
                <a:extLst>
                  <a:ext uri="{FF2B5EF4-FFF2-40B4-BE49-F238E27FC236}">
                    <a16:creationId xmlns:a16="http://schemas.microsoft.com/office/drawing/2014/main" id="{C6076A51-0461-9FCC-DFF7-C8CD245C1F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32" name="Freeform 60">
                <a:extLst>
                  <a:ext uri="{FF2B5EF4-FFF2-40B4-BE49-F238E27FC236}">
                    <a16:creationId xmlns:a16="http://schemas.microsoft.com/office/drawing/2014/main" id="{E91DDED2-3060-6AB2-EA43-01ACA80F9B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9098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33" name="Freeform 61">
                <a:extLst>
                  <a:ext uri="{FF2B5EF4-FFF2-40B4-BE49-F238E27FC236}">
                    <a16:creationId xmlns:a16="http://schemas.microsoft.com/office/drawing/2014/main" id="{5FC52486-4807-08D5-8BD5-5B9018AAB47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87843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34" name="Freeform 62">
                <a:extLst>
                  <a:ext uri="{FF2B5EF4-FFF2-40B4-BE49-F238E27FC236}">
                    <a16:creationId xmlns:a16="http://schemas.microsoft.com/office/drawing/2014/main" id="{9067DBCE-A0CC-258A-D92F-1EEBFC2C92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87843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35" name="Freeform 63">
                <a:extLst>
                  <a:ext uri="{FF2B5EF4-FFF2-40B4-BE49-F238E27FC236}">
                    <a16:creationId xmlns:a16="http://schemas.microsoft.com/office/drawing/2014/main" id="{7569DF56-8E59-9AA9-481D-1B77258D3D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36" name="Freeform 64">
                <a:extLst>
                  <a:ext uri="{FF2B5EF4-FFF2-40B4-BE49-F238E27FC236}">
                    <a16:creationId xmlns:a16="http://schemas.microsoft.com/office/drawing/2014/main" id="{1521A34C-2969-99D8-1D86-CE2EE05D12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9098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37" name="Freeform 65">
                <a:extLst>
                  <a:ext uri="{FF2B5EF4-FFF2-40B4-BE49-F238E27FC236}">
                    <a16:creationId xmlns:a16="http://schemas.microsoft.com/office/drawing/2014/main" id="{6E25C6F1-4784-0437-BCD8-D3D324A0BD9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87843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738" name="Freeform 66">
                <a:extLst>
                  <a:ext uri="{FF2B5EF4-FFF2-40B4-BE49-F238E27FC236}">
                    <a16:creationId xmlns:a16="http://schemas.microsoft.com/office/drawing/2014/main" id="{EBE386B5-9D53-845D-215F-A30BFB5387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87843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8739" name="Rectangle 67">
            <a:extLst>
              <a:ext uri="{FF2B5EF4-FFF2-40B4-BE49-F238E27FC236}">
                <a16:creationId xmlns:a16="http://schemas.microsoft.com/office/drawing/2014/main" id="{585D5AB5-EECF-711C-A3CE-211857FAA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740" name="Rectangle 68">
            <a:extLst>
              <a:ext uri="{FF2B5EF4-FFF2-40B4-BE49-F238E27FC236}">
                <a16:creationId xmlns:a16="http://schemas.microsoft.com/office/drawing/2014/main" id="{26AD0E58-A21F-8E97-98FD-CB26F6FA12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8741" name="Rectangle 69">
            <a:extLst>
              <a:ext uri="{FF2B5EF4-FFF2-40B4-BE49-F238E27FC236}">
                <a16:creationId xmlns:a16="http://schemas.microsoft.com/office/drawing/2014/main" id="{84FEF4E2-C777-7DB7-95DE-4EA8C804F1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8742" name="Rectangle 70">
            <a:extLst>
              <a:ext uri="{FF2B5EF4-FFF2-40B4-BE49-F238E27FC236}">
                <a16:creationId xmlns:a16="http://schemas.microsoft.com/office/drawing/2014/main" id="{EF75665E-C26A-45EC-B045-73422D1AB9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32A259FB-C638-4BB6-8126-2A33660A71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8743" name="Rectangle 71">
            <a:extLst>
              <a:ext uri="{FF2B5EF4-FFF2-40B4-BE49-F238E27FC236}">
                <a16:creationId xmlns:a16="http://schemas.microsoft.com/office/drawing/2014/main" id="{BEEA428B-ED99-2C24-EED3-7E10EDD564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black">
          <a:xfrm>
            <a:off x="455613" y="1598613"/>
            <a:ext cx="822642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A04A984-42D4-5D38-A2F9-2133C9E51E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Mammals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631CD27-A6E5-3A2B-9554-4AD8B6DA97D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Chapter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08BE8D5-2757-1599-C9EA-767FB2CC6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927BB15-7569-3ADB-3A76-847E39B7B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Insectivora</a:t>
            </a:r>
          </a:p>
          <a:p>
            <a:r>
              <a:rPr lang="en-US" altLang="en-US"/>
              <a:t>Eats insects</a:t>
            </a:r>
          </a:p>
          <a:p>
            <a:r>
              <a:rPr lang="en-US" altLang="en-US"/>
              <a:t>Includes the mighty shrew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7EAFA03-2DFC-3185-F2F5-A9E3426CD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EA19B7A-64A6-59B8-B887-0BC0BA0061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Carnivora</a:t>
            </a:r>
          </a:p>
          <a:p>
            <a:r>
              <a:rPr lang="en-US" altLang="en-US" sz="2800"/>
              <a:t>Eat mostly meat</a:t>
            </a:r>
          </a:p>
          <a:p>
            <a:r>
              <a:rPr lang="en-US" altLang="en-US" sz="2800"/>
              <a:t>Include cats, dogs, bears, raccoons</a:t>
            </a:r>
          </a:p>
        </p:txBody>
      </p:sp>
      <p:pic>
        <p:nvPicPr>
          <p:cNvPr id="15366" name="Picture 6">
            <a:extLst>
              <a:ext uri="{FF2B5EF4-FFF2-40B4-BE49-F238E27FC236}">
                <a16:creationId xmlns:a16="http://schemas.microsoft.com/office/drawing/2014/main" id="{E9F3EDD1-D7B1-4D32-39B0-7460D1049049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1765300"/>
            <a:ext cx="4032250" cy="41640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F8DB183-6504-9267-9F2B-6CC4A043E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E17CB82-84C7-6715-7E11-D7452C8FB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Pinnipedia</a:t>
            </a:r>
          </a:p>
          <a:p>
            <a:r>
              <a:rPr lang="en-US" altLang="en-US"/>
              <a:t>Marine carnivores</a:t>
            </a:r>
          </a:p>
          <a:p>
            <a:r>
              <a:rPr lang="en-US" altLang="en-US"/>
              <a:t>Have flippers, insulating layer of blubber</a:t>
            </a:r>
          </a:p>
          <a:p>
            <a:r>
              <a:rPr lang="en-US" altLang="en-US"/>
              <a:t>Include the walrus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0C3DAFD-DCFD-D4FC-42F7-8BB07C887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F301D40-B8C6-2DE7-649F-FA24565BF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Primates</a:t>
            </a:r>
          </a:p>
          <a:p>
            <a:r>
              <a:rPr lang="en-US" altLang="en-US"/>
              <a:t>Monkey, human</a:t>
            </a:r>
          </a:p>
          <a:p>
            <a:r>
              <a:rPr lang="en-US" altLang="en-US"/>
              <a:t>Most advanced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ACF98B1-E0A7-EFBA-FCD7-FF2E34746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BE96916-52E0-1E3F-3276-7840856FEF8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Artiodactyla</a:t>
            </a:r>
          </a:p>
          <a:p>
            <a:r>
              <a:rPr lang="en-US" altLang="en-US" sz="2800"/>
              <a:t>Are called ungulates with even # of toes</a:t>
            </a:r>
          </a:p>
          <a:p>
            <a:r>
              <a:rPr lang="en-US" altLang="en-US" sz="2800"/>
              <a:t>Have a rumen and chew cud</a:t>
            </a:r>
          </a:p>
          <a:p>
            <a:r>
              <a:rPr lang="en-US" altLang="en-US" sz="2800"/>
              <a:t>Includes pigs, giraffes, sheep, cattle</a:t>
            </a:r>
          </a:p>
        </p:txBody>
      </p:sp>
      <p:pic>
        <p:nvPicPr>
          <p:cNvPr id="19462" name="Picture 6">
            <a:extLst>
              <a:ext uri="{FF2B5EF4-FFF2-40B4-BE49-F238E27FC236}">
                <a16:creationId xmlns:a16="http://schemas.microsoft.com/office/drawing/2014/main" id="{3D703350-9EC6-0460-C91E-D9A2D86E18C6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3175" y="1598613"/>
            <a:ext cx="3163888" cy="44973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EFF1C3F-C979-5125-38EA-8B28BFA98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4A9BAA1-81CE-0899-C3E3-CCEDA09C059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Perissocactyla</a:t>
            </a:r>
          </a:p>
          <a:p>
            <a:r>
              <a:rPr lang="en-US" altLang="en-US" sz="2800"/>
              <a:t>Ungulates with an odd # of toes</a:t>
            </a:r>
          </a:p>
          <a:p>
            <a:r>
              <a:rPr lang="en-US" altLang="en-US" sz="2800"/>
              <a:t>Include horse, zebras, rhino</a:t>
            </a:r>
          </a:p>
        </p:txBody>
      </p:sp>
      <p:pic>
        <p:nvPicPr>
          <p:cNvPr id="21514" name="Picture 10">
            <a:extLst>
              <a:ext uri="{FF2B5EF4-FFF2-40B4-BE49-F238E27FC236}">
                <a16:creationId xmlns:a16="http://schemas.microsoft.com/office/drawing/2014/main" id="{46801945-A5EA-1138-9706-315309158D59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2422525"/>
            <a:ext cx="4032250" cy="28479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EBD5E1E-4291-C097-5460-FFC79A4809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3C6E4D4-D8F0-77F9-768F-4A60CB52C87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Cetacea</a:t>
            </a:r>
          </a:p>
          <a:p>
            <a:r>
              <a:rPr lang="en-US" altLang="en-US" sz="2800"/>
              <a:t>Live in water</a:t>
            </a:r>
          </a:p>
          <a:p>
            <a:r>
              <a:rPr lang="en-US" altLang="en-US" sz="2800"/>
              <a:t>Dolphins, porpoises, whale</a:t>
            </a:r>
          </a:p>
          <a:p>
            <a:r>
              <a:rPr lang="en-US" altLang="en-US" sz="2800"/>
              <a:t>have a plow hole used to breath</a:t>
            </a:r>
          </a:p>
        </p:txBody>
      </p:sp>
      <p:pic>
        <p:nvPicPr>
          <p:cNvPr id="24582" name="Picture 6">
            <a:extLst>
              <a:ext uri="{FF2B5EF4-FFF2-40B4-BE49-F238E27FC236}">
                <a16:creationId xmlns:a16="http://schemas.microsoft.com/office/drawing/2014/main" id="{A3F974C5-FCE0-773A-662B-B3D8CEFF80D0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1785938"/>
            <a:ext cx="4032250" cy="41211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659789B-0207-E307-DDC0-95C345002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631CD1F-E604-E126-2711-908128642B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Lagomorpha</a:t>
            </a:r>
          </a:p>
          <a:p>
            <a:r>
              <a:rPr lang="en-US" altLang="en-US" sz="2800"/>
              <a:t>Rabbits and hairs</a:t>
            </a:r>
          </a:p>
          <a:p>
            <a:r>
              <a:rPr lang="en-US" altLang="en-US" sz="2800"/>
              <a:t>Teeth grow all the time</a:t>
            </a:r>
          </a:p>
        </p:txBody>
      </p:sp>
      <p:pic>
        <p:nvPicPr>
          <p:cNvPr id="25606" name="Picture 6">
            <a:extLst>
              <a:ext uri="{FF2B5EF4-FFF2-40B4-BE49-F238E27FC236}">
                <a16:creationId xmlns:a16="http://schemas.microsoft.com/office/drawing/2014/main" id="{DF4FC021-973C-6492-A1A9-E5EA6ACE864A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1857375"/>
            <a:ext cx="4032250" cy="39782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951633A-C09D-388C-BAD5-2FC5C9CA9A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5828B01-0394-5E33-A202-E11F747883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Sirenia</a:t>
            </a:r>
          </a:p>
          <a:p>
            <a:r>
              <a:rPr lang="en-US" altLang="en-US"/>
              <a:t>Barrel-shaped body</a:t>
            </a:r>
          </a:p>
          <a:p>
            <a:r>
              <a:rPr lang="en-US" altLang="en-US"/>
              <a:t>Manatees or called the sea cow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F172129-7565-CF6A-3123-1ABB77CC0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62931A9-EC8A-C8D6-EB0F-0A49AADF173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Proboscidea</a:t>
            </a:r>
          </a:p>
          <a:p>
            <a:r>
              <a:rPr lang="en-US" altLang="en-US" sz="2800"/>
              <a:t>Elephants the largest on land</a:t>
            </a:r>
          </a:p>
        </p:txBody>
      </p:sp>
      <p:pic>
        <p:nvPicPr>
          <p:cNvPr id="27654" name="Picture 6">
            <a:extLst>
              <a:ext uri="{FF2B5EF4-FFF2-40B4-BE49-F238E27FC236}">
                <a16:creationId xmlns:a16="http://schemas.microsoft.com/office/drawing/2014/main" id="{C3EEC87A-CF89-22CF-C19F-4F056902C65D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2138363"/>
            <a:ext cx="4032250" cy="34178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>
            <a:extLst>
              <a:ext uri="{FF2B5EF4-FFF2-40B4-BE49-F238E27FC236}">
                <a16:creationId xmlns:a16="http://schemas.microsoft.com/office/drawing/2014/main" id="{87F4BC0E-1CDD-A4A9-05B6-B7AB321AD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Section 1</a:t>
            </a:r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D36509D4-88CE-B510-6D4A-2811AC5B243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Five key characteristics</a:t>
            </a:r>
          </a:p>
          <a:p>
            <a:r>
              <a:rPr lang="en-US" altLang="en-US" sz="2800"/>
              <a:t>Some hair</a:t>
            </a:r>
          </a:p>
          <a:p>
            <a:r>
              <a:rPr lang="en-US" altLang="en-US" sz="2800"/>
              <a:t>Diverse &amp; specialized teeth</a:t>
            </a:r>
          </a:p>
          <a:p>
            <a:r>
              <a:rPr lang="en-US" altLang="en-US" sz="2800"/>
              <a:t>Endothermic</a:t>
            </a:r>
          </a:p>
          <a:p>
            <a:r>
              <a:rPr lang="en-US" altLang="en-US" sz="2800"/>
              <a:t>Mammary Glands</a:t>
            </a:r>
          </a:p>
          <a:p>
            <a:r>
              <a:rPr lang="en-US" altLang="en-US" sz="2800"/>
              <a:t>placenta</a:t>
            </a:r>
          </a:p>
        </p:txBody>
      </p:sp>
      <p:pic>
        <p:nvPicPr>
          <p:cNvPr id="3085" name="Picture 13">
            <a:extLst>
              <a:ext uri="{FF2B5EF4-FFF2-40B4-BE49-F238E27FC236}">
                <a16:creationId xmlns:a16="http://schemas.microsoft.com/office/drawing/2014/main" id="{E96D61A2-BB29-4F78-7DFB-0208DB3BBBEF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3175" y="1598613"/>
            <a:ext cx="3163888" cy="44973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>
            <a:extLst>
              <a:ext uri="{FF2B5EF4-FFF2-40B4-BE49-F238E27FC236}">
                <a16:creationId xmlns:a16="http://schemas.microsoft.com/office/drawing/2014/main" id="{0CC29C67-38A9-14AF-3676-8D04E9DA9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This powerpoint was kindly donated to 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F63B7D5-F2CA-711E-ABE9-9A0762ADB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Section 1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448A0FB-0269-60A6-5812-9F82D71A624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pPr marL="533400" indent="-533400"/>
            <a:r>
              <a:rPr lang="en-US" altLang="en-US" sz="2800"/>
              <a:t>Mammals have diverse, specialized teeth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800"/>
              <a:t>Molars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800"/>
              <a:t>Incisors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800"/>
              <a:t>Premolars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800"/>
              <a:t>canine</a:t>
            </a: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1A109E03-949F-7EA5-8D03-CF9FDD0CA8E6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57900" y="1598613"/>
            <a:ext cx="1216025" cy="44973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933269C-E35F-B9DE-93BD-AF49F8094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Section 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8E99157-B6FC-2344-916D-6B7299D7F24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Mammary glands are used for milk production</a:t>
            </a:r>
          </a:p>
          <a:p>
            <a:r>
              <a:rPr lang="en-US" altLang="en-US" sz="2800"/>
              <a:t>Weaning is done when baby animal can feed on their own</a:t>
            </a:r>
          </a:p>
        </p:txBody>
      </p:sp>
      <p:pic>
        <p:nvPicPr>
          <p:cNvPr id="5126" name="Picture 6">
            <a:extLst>
              <a:ext uri="{FF2B5EF4-FFF2-40B4-BE49-F238E27FC236}">
                <a16:creationId xmlns:a16="http://schemas.microsoft.com/office/drawing/2014/main" id="{CE6DDE0C-0A3A-37D0-01B4-E65724BBD8BF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2422525"/>
            <a:ext cx="4032250" cy="28479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2595B27-1E1F-2B26-7C8B-5EC10EE4D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Section 2 Today’s Mammals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5740C60-5516-0B34-8938-BCAB156E6B4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pPr marL="533400" indent="-533400"/>
            <a:r>
              <a:rPr lang="en-US" altLang="en-US" sz="2800"/>
              <a:t>Monotremes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800"/>
              <a:t>Most primitive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800"/>
              <a:t>Order of Monotremata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800"/>
              <a:t>Three living species</a:t>
            </a:r>
          </a:p>
          <a:p>
            <a:pPr marL="533400" indent="-533400">
              <a:buFontTx/>
              <a:buAutoNum type="alphaLcPeriod"/>
            </a:pPr>
            <a:r>
              <a:rPr lang="en-US" altLang="en-US" sz="2800"/>
              <a:t>Platypus</a:t>
            </a:r>
          </a:p>
          <a:p>
            <a:pPr marL="533400" indent="-533400">
              <a:buFontTx/>
              <a:buAutoNum type="alphaLcPeriod"/>
            </a:pPr>
            <a:r>
              <a:rPr lang="en-US" altLang="en-US" sz="2800"/>
              <a:t> Two species of Echidna</a:t>
            </a:r>
          </a:p>
          <a:p>
            <a:pPr marL="533400" indent="-533400">
              <a:buFontTx/>
              <a:buAutoNum type="arabicPeriod"/>
            </a:pPr>
            <a:endParaRPr lang="en-US" altLang="en-US" sz="2800"/>
          </a:p>
        </p:txBody>
      </p:sp>
      <p:pic>
        <p:nvPicPr>
          <p:cNvPr id="6150" name="Picture 6">
            <a:extLst>
              <a:ext uri="{FF2B5EF4-FFF2-40B4-BE49-F238E27FC236}">
                <a16:creationId xmlns:a16="http://schemas.microsoft.com/office/drawing/2014/main" id="{B92BE076-F65A-8288-456D-A8F4ED42DEDC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1765300"/>
            <a:ext cx="4032250" cy="41640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03E7B9A-D547-B7F2-D5B8-924DB0C12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Marsupials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5CB03C6-DCA4-9A0F-6652-34482B1D2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Include wombats, kangaroos, wallaroos, koalas, and opossums</a:t>
            </a:r>
          </a:p>
          <a:p>
            <a:r>
              <a:rPr lang="en-US" altLang="en-US"/>
              <a:t>Are born days or weeks after fertilization and fully develop in a pouch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62C8B88-C78A-D8FE-9B06-944F9C392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Placental Mammals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C701274-FA47-EA1A-8AA3-5C83E244E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Placenta - allows diffusion of nutrients and oxygen into the fetus</a:t>
            </a:r>
          </a:p>
          <a:p>
            <a:r>
              <a:rPr lang="en-US" altLang="en-US"/>
              <a:t>Gestation Period - time when fetus is developing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7FCF130-8C6B-333E-A881-8D9E23A6C1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Today’s Placentals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D9FBDAC-C00E-1C68-AE5C-694A90E8B7B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Rodentia</a:t>
            </a:r>
          </a:p>
          <a:p>
            <a:r>
              <a:rPr lang="en-US" altLang="en-US" sz="2800"/>
              <a:t>40% of placentals</a:t>
            </a:r>
          </a:p>
          <a:p>
            <a:r>
              <a:rPr lang="en-US" altLang="en-US" sz="2800"/>
              <a:t>Teeth grow continually and are used for gnawing</a:t>
            </a:r>
          </a:p>
          <a:p>
            <a:r>
              <a:rPr lang="en-US" altLang="en-US" sz="2800"/>
              <a:t>Mice, rat, squirrel</a:t>
            </a:r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0AD97750-8874-056B-0A93-BCD05F6BA1E2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1765300"/>
            <a:ext cx="4032250" cy="41640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A29767E-F3C8-A2E1-4E2B-F9A01A653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D21D391-28B2-639C-B6EF-8226B3A6EE7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2250" cy="4497387"/>
          </a:xfrm>
        </p:spPr>
        <p:txBody>
          <a:bodyPr/>
          <a:lstStyle/>
          <a:p>
            <a:r>
              <a:rPr lang="en-US" altLang="en-US" sz="2800"/>
              <a:t>Chiroptera</a:t>
            </a:r>
          </a:p>
          <a:p>
            <a:r>
              <a:rPr lang="en-US" altLang="en-US" sz="2800"/>
              <a:t>Bats the only mammal capable of flight</a:t>
            </a: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76A61A98-5A1C-1C03-1A5A-4D92E7C2A926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1765300"/>
            <a:ext cx="4032250" cy="41640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54547A"/>
      </a:accent1>
      <a:accent2>
        <a:srgbClr val="00CC66"/>
      </a:accent2>
      <a:accent3>
        <a:srgbClr val="B8B8CA"/>
      </a:accent3>
      <a:accent4>
        <a:srgbClr val="C8C8C8"/>
      </a:accent4>
      <a:accent5>
        <a:srgbClr val="B3B3BE"/>
      </a:accent5>
      <a:accent6>
        <a:srgbClr val="00B95C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6600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B8AA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004E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AAB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1017D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AAABF"/>
        </a:accent5>
        <a:accent6>
          <a:srgbClr val="00B300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54547A"/>
        </a:accent1>
        <a:accent2>
          <a:srgbClr val="00CC66"/>
        </a:accent2>
        <a:accent3>
          <a:srgbClr val="B8B8CA"/>
        </a:accent3>
        <a:accent4>
          <a:srgbClr val="C8C8C8"/>
        </a:accent4>
        <a:accent5>
          <a:srgbClr val="B3B3BE"/>
        </a:accent5>
        <a:accent6>
          <a:srgbClr val="00B95C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444444"/>
        </a:accent1>
        <a:accent2>
          <a:srgbClr val="527C3A"/>
        </a:accent2>
        <a:accent3>
          <a:srgbClr val="B3B3B3"/>
        </a:accent3>
        <a:accent4>
          <a:srgbClr val="DADADA"/>
        </a:accent4>
        <a:accent5>
          <a:srgbClr val="B0B0B0"/>
        </a:accent5>
        <a:accent6>
          <a:srgbClr val="497034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414E28"/>
        </a:accent1>
        <a:accent2>
          <a:srgbClr val="7D8C70"/>
        </a:accent2>
        <a:accent3>
          <a:srgbClr val="B3B8AE"/>
        </a:accent3>
        <a:accent4>
          <a:srgbClr val="DADADA"/>
        </a:accent4>
        <a:accent5>
          <a:srgbClr val="B0B2AC"/>
        </a:accent5>
        <a:accent6>
          <a:srgbClr val="717E65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AEAA00"/>
        </a:accent1>
        <a:accent2>
          <a:srgbClr val="808000"/>
        </a:accent2>
        <a:accent3>
          <a:srgbClr val="E2E2AA"/>
        </a:accent3>
        <a:accent4>
          <a:srgbClr val="DADADA"/>
        </a:accent4>
        <a:accent5>
          <a:srgbClr val="D3D2AA"/>
        </a:accent5>
        <a:accent6>
          <a:srgbClr val="7373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C6C6C6"/>
        </a:accent1>
        <a:accent2>
          <a:srgbClr val="009900"/>
        </a:accent2>
        <a:accent3>
          <a:srgbClr val="FBFBFB"/>
        </a:accent3>
        <a:accent4>
          <a:srgbClr val="000000"/>
        </a:accent4>
        <a:accent5>
          <a:srgbClr val="DFDFDF"/>
        </a:accent5>
        <a:accent6>
          <a:srgbClr val="008A00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X:Templates:Presentations:Designs:Fading Grid</Template>
  <TotalTime>154</TotalTime>
  <Words>330</Words>
  <Application>Microsoft Office PowerPoint</Application>
  <PresentationFormat>On-screen Show (4:3)</PresentationFormat>
  <Paragraphs>96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Times</vt:lpstr>
      <vt:lpstr>Arial</vt:lpstr>
      <vt:lpstr>Times New Roman</vt:lpstr>
      <vt:lpstr>Wingdings</vt:lpstr>
      <vt:lpstr>Fading Grid</vt:lpstr>
      <vt:lpstr>Mammals</vt:lpstr>
      <vt:lpstr>Section 1</vt:lpstr>
      <vt:lpstr>Section 1</vt:lpstr>
      <vt:lpstr>Section 1</vt:lpstr>
      <vt:lpstr>Section 2 Today’s Mammals</vt:lpstr>
      <vt:lpstr>Marsupials</vt:lpstr>
      <vt:lpstr>Placental Mammals</vt:lpstr>
      <vt:lpstr>Today’s Placentals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Mammals</dc:title>
  <dc:creator>bps bps</dc:creator>
  <cp:lastModifiedBy>Nayan GRIFFITHS</cp:lastModifiedBy>
  <cp:revision>5</cp:revision>
  <dcterms:created xsi:type="dcterms:W3CDTF">2004-07-02T14:19:04Z</dcterms:created>
  <dcterms:modified xsi:type="dcterms:W3CDTF">2023-03-14T11:37:54Z</dcterms:modified>
</cp:coreProperties>
</file>