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1" r:id="rId4"/>
    <p:sldId id="259" r:id="rId5"/>
    <p:sldId id="263" r:id="rId6"/>
    <p:sldId id="262" r:id="rId7"/>
    <p:sldId id="260" r:id="rId8"/>
    <p:sldId id="264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90FFFCA-7629-8A89-DBCE-1D2735A7BA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EBFB14C-0C0C-C7E3-7176-A1CA625D20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5F0E22D-6B5A-BBED-6478-FB292B85E52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97276B9-D3A4-4D01-75E3-A17DDF9018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93AF92F-A12D-EC0B-D76B-6977440F08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BE2CFC4-C76B-5865-135B-6FD8516BC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238CCB-D1D5-4453-9011-9C6470015F4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389B38-394D-55DE-4C0C-8C01B2F8F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440C7-B30D-4F09-B393-7CD000BC298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FCBD889-8B74-BD9C-8D59-A674D3BC94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81A12C8-ACEA-FC3E-BC36-50C71610B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1A02049-8890-44EE-5D8F-9FAF01CFF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249F7-8B63-483B-9308-A7CD06B6E40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5EF6C44-D6BA-C8B9-EC48-76152701E4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BA7F103-2D07-2A9D-708A-BC876FC4D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CEDD98-769F-AD6E-9C2D-4DCCF770C1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AE538-96B3-4642-A405-FA1F4B9F2C8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A701213-F4A5-34F2-166D-B4A4156C0B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609F176-18AD-0317-51CA-208969B18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FFE0DD-260C-824D-7646-B1181C789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5874E-26ED-4166-BF43-1D5DABC6B8C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AD7149F-C038-38E6-28D8-3917E57764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BDE98CD-A9FD-997E-9A9D-66181EAE3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CDE602-20B6-A383-AAC7-FA09211BB4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5E84D-478C-4456-982F-BE424BBF6EF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DC1C463-8E01-2497-5249-2886FDAB7B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728C983-F9FF-0940-BAA7-95A00C823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3FD74F-7D64-3746-333A-7475FD70EE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D9A15-2328-4D21-BFFA-CF0CBCFFFAE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2961E30-3AF1-AB2C-3BA7-0D882B86C8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9ABF6BB-7CA6-4264-B5EA-9AB6863CD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1EAAE0-55C9-7B4E-4521-A60564A3F0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52013-01FF-429B-9084-3F0EB74C146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E323C7B-B056-902C-7D88-71957B9030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2C14F02-7F23-8D0D-78D8-F391C0DDC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448722-C785-6465-EF21-7377EF02E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B7BD0-E41B-4B63-B34A-133D31D4DD3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178E1B1-67FD-9251-79B8-A96E65F198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7FA8D16-64C6-F89C-356B-823882649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08A04-7EBD-A0BC-C760-3903330F6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2E0A0-060C-72AC-BCAF-F4DFC80E5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9863A-8E81-000C-236C-7967986B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00987-6C20-3C58-0345-7219F3376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E62AF-80BD-AF33-2419-2E2D926D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A0C7D-96F5-48E2-A122-15F1B7A3CB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968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9431C-F488-F859-B230-6443702C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59C97-57DB-B308-FB7A-F6FFA89D0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D55D4-DA74-64ED-FF4B-B0FD8C8B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43C5-F682-A435-8BB3-E3D8AD69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8A1CA-F5B0-8DD7-2974-BC02B0AB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851F3-E3F1-41E8-844F-2F125F000D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798E56-87CD-8F30-3086-819ADA0DE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BFAF0-18AC-F654-FDAC-AE42E2006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5AA28-9367-8194-1880-282488317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FB39F-426B-BF81-0117-1CB768828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5710F-3E12-B63D-CB4A-A0984407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AE412-CF2E-4AC3-96B0-B790BC9994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9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71E8-3ADF-38EA-5114-97539A19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C5EDA-4CEE-A97D-F413-DF5C4A052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B2BE2-D19E-D2A6-A87F-55DFED4B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3C1AB-F3E2-362F-46DE-344ED34A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095DE-E49C-94A3-8C55-DBB30D19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8A27B-4460-41FB-A100-F450B4AE45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517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462AD-E5C8-5589-56EC-05CD8349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AEA86-BC81-B6D5-C714-1E846BC80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091FB-4C35-1FA7-BB46-CCD8BB0F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AFAEE-E66B-6745-CFA4-E0812D0A3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96367-D127-3FBB-E2D1-060894C6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ABBB9-A418-4D67-BC93-3571EEA112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269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CEF3-633B-6312-D369-0905E098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BEAF4-D2CC-F938-232D-FA906FA86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62E52-063C-CC06-AF34-75C1EC8CB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7B45A-4859-047E-D367-1F506C23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62691-6259-3CB0-D11F-218819A94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78068-A052-5245-687B-702E0A66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B82F3-16F0-4669-822B-49C95AB873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70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4AFAC-B731-16DF-9781-FEEFE97F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F412C-1CF0-557D-9086-9347B0C31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138B9-69C7-C548-BC53-BD59EC110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5F82B7-4CB4-DBA8-F44B-EBF70994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06BAB-0324-F9F8-04A7-5CE0567AC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8ACA0-ECDF-DADF-3740-47E3CCBC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BB9BD-1E8C-E22A-5C8C-C5A9FB05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B2889-9885-7A98-8C9C-03916C342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18122-AE6C-448D-9EA4-3ED02AC8E9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228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2C4C-6E43-C5D2-8B58-D24804D5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61FE0-3C24-6722-3B35-01AA220A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D1953-C312-086A-699F-4FAF8781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D5F961-9348-3AB0-70DA-34AEA837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CFD01-16AF-45B2-B7DB-8D24C7E15D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413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291FE5-CA05-CD36-0063-761B5E97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DD6DB-6721-A193-B3F0-9925D5EF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1A163-26B8-9BAC-A6E8-B5ECC3A6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DA6D6-4BEF-4319-8153-35851B7D95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64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495EF-33CC-F3DE-0C1E-81375286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A1BC3-01E7-1944-B48B-B7A6383DC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350BD-4B8B-D507-B922-0AAC351B0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FC7D2-92F5-8FA9-ED11-2AEC48F3E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16429-6159-47A2-DBA8-99C824A1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7F7C6-2339-50CB-22EE-681FC8DD7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4E166-0C2F-426D-90D9-25FC3D6EC9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77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A32E-B558-35C2-37A0-92E1D0A70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4A7A5D-BBE8-EE68-4A50-16E50B609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F5762-A960-BEE2-5D07-CEC249D37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4A9A8-81EC-7E6B-2F2B-6ECCEF51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A4789-FD9D-A2EA-E607-6E9B4798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96D88-2321-448C-A275-5F151353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E3380-EB90-4E36-8A8F-E6A54FB288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19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383F7F-C06E-4C45-D64A-7595DA15D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4E46E3-1425-EF34-1115-8CC058DD7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0F0114-857F-F19B-2077-9B9B49C14A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16221B-372C-33EB-13E1-746B37F9DC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14E1345-1316-A7BB-1B3C-1006EBCE03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CADD3B-99EC-43D0-9152-4DC990B6980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C89D09F-5403-C1F7-71A1-0362C2040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Mass, Force and Gravity</a:t>
            </a:r>
            <a:br>
              <a:rPr lang="en-GB" altLang="en-US" sz="4000"/>
            </a:br>
            <a:endParaRPr lang="en-GB" altLang="en-US" sz="40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47EAA95-43A7-A133-B816-6AB9D9DED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u="sng"/>
              <a:t>Mass</a:t>
            </a:r>
            <a:r>
              <a:rPr lang="en-GB" altLang="en-US" sz="2800"/>
              <a:t> – Amount of stuff (atoms/molecules) in an object. Measured in kg.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 u="sng"/>
              <a:t>Force</a:t>
            </a:r>
            <a:r>
              <a:rPr lang="en-GB" altLang="en-US" sz="2800"/>
              <a:t> – Measures the gravitational pull on something. Measured in N (newtons)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 u="sng"/>
              <a:t>Earths Gravitational Field Strength</a:t>
            </a:r>
            <a:r>
              <a:rPr lang="en-GB" altLang="en-US" sz="2800"/>
              <a:t> – 10N/kg. (The gravitational field strength at the surface of the Earth produces a force of approximately     10 N on every mass of 1 kg)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3EC5A5C-B0E5-90BD-D221-6FE160A0B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Gravitational field</a:t>
            </a:r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0AAD3191-78F3-5A7F-EA15-18651B5FE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32829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2A51A444-F834-1FB6-C1DA-CEF70CCD6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34385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136B038A-8945-57E5-C5F6-3B1CE223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86400"/>
            <a:ext cx="4495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cs typeface="Times New Roman" panose="02020603050405020304" pitchFamily="18" charset="0"/>
              </a:rPr>
              <a:t>Earth’s gravitational force makes the ball move down towards the centre of the Earth.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744C00AB-5811-4D0B-49BC-2993D287A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00600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cs typeface="Times New Roman" panose="02020603050405020304" pitchFamily="18" charset="0"/>
              </a:rPr>
              <a:t>Sun’s gravitational force makes the Earth move in an orbit around the Sun.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>
            <a:extLst>
              <a:ext uri="{FF2B5EF4-FFF2-40B4-BE49-F238E27FC236}">
                <a16:creationId xmlns:a16="http://schemas.microsoft.com/office/drawing/2014/main" id="{D2BF9E56-7952-B0B0-256A-AAA497277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Putting it all together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3D4C309A-31BF-D75D-953C-B6E3CF3C15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/>
              <a:t>The apple has </a:t>
            </a:r>
            <a:r>
              <a:rPr lang="en-GB" altLang="en-US" sz="2400" b="1"/>
              <a:t>mass (kg)</a:t>
            </a:r>
          </a:p>
          <a:p>
            <a:endParaRPr lang="en-GB" altLang="en-US" sz="2400"/>
          </a:p>
          <a:p>
            <a:r>
              <a:rPr lang="en-GB" altLang="en-US" sz="2400"/>
              <a:t>It gets pulled to the ground at a </a:t>
            </a:r>
            <a:r>
              <a:rPr lang="en-GB" altLang="en-US" sz="2400" b="1"/>
              <a:t>force</a:t>
            </a:r>
            <a:r>
              <a:rPr lang="en-GB" altLang="en-US" sz="2400"/>
              <a:t> </a:t>
            </a:r>
            <a:r>
              <a:rPr lang="en-GB" altLang="en-US" sz="2000"/>
              <a:t>(this can be measured in Newtons)</a:t>
            </a:r>
          </a:p>
          <a:p>
            <a:endParaRPr lang="en-GB" altLang="en-US" sz="2000"/>
          </a:p>
          <a:p>
            <a:r>
              <a:rPr lang="en-GB" altLang="en-US" sz="2400"/>
              <a:t>The earth’s </a:t>
            </a:r>
            <a:r>
              <a:rPr lang="en-GB" altLang="en-US" sz="2400" b="1"/>
              <a:t>gravitational field strength</a:t>
            </a:r>
            <a:r>
              <a:rPr lang="en-GB" altLang="en-US" sz="2400"/>
              <a:t> pulls the apple towards it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8E33F764-7D36-334D-4B16-42EAE02857D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534E9F2E-532F-638B-F456-1974A291F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628775"/>
            <a:ext cx="3529013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63A343-3218-4DE9-D53B-F72A2F611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Now…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E754994-5F53-4F4C-F1E0-D9312B3FD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u="sng"/>
              <a:t>Weight</a:t>
            </a:r>
            <a:r>
              <a:rPr lang="en-GB" altLang="en-US"/>
              <a:t> – Is a measure of force pulling something to the ground due to gravity</a:t>
            </a:r>
          </a:p>
          <a:p>
            <a:pPr>
              <a:buFontTx/>
              <a:buNone/>
            </a:pPr>
            <a:endParaRPr lang="en-GB" altLang="en-US" i="1"/>
          </a:p>
          <a:p>
            <a:pPr>
              <a:buFontTx/>
              <a:buNone/>
            </a:pPr>
            <a:r>
              <a:rPr lang="en-GB" altLang="en-US" i="1"/>
              <a:t>Hang on a minute…that sounds very familiar…</a:t>
            </a:r>
          </a:p>
          <a:p>
            <a:pPr>
              <a:buFontTx/>
              <a:buNone/>
            </a:pPr>
            <a:endParaRPr lang="en-GB" altLang="en-US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982DD70-F5A6-185A-C7B0-59525E0C7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9298EFD-BB31-F48D-4370-F8F44E80F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Weight = Force</a:t>
            </a:r>
          </a:p>
          <a:p>
            <a:pPr>
              <a:buFontTx/>
              <a:buNone/>
            </a:pPr>
            <a:endParaRPr lang="en-GB" altLang="en-US" b="1"/>
          </a:p>
          <a:p>
            <a:r>
              <a:rPr lang="en-GB" altLang="en-US"/>
              <a:t>Weight is measured in N (newtons)</a:t>
            </a:r>
          </a:p>
          <a:p>
            <a:pPr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7D0EF43-2D17-33B9-51C6-5F0881D32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Putting it all together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F680434-FEB4-A39D-846D-52D6A0A136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400"/>
              <a:t>The apple has </a:t>
            </a:r>
            <a:r>
              <a:rPr lang="en-GB" altLang="en-US" sz="2400" b="1"/>
              <a:t>mass (kg)</a:t>
            </a:r>
          </a:p>
          <a:p>
            <a:endParaRPr lang="en-GB" altLang="en-US" sz="2400"/>
          </a:p>
          <a:p>
            <a:r>
              <a:rPr lang="en-GB" altLang="en-US" sz="2400"/>
              <a:t>It gets pulled to the ground at a </a:t>
            </a:r>
            <a:r>
              <a:rPr lang="en-GB" altLang="en-US" sz="2400" b="1"/>
              <a:t>force</a:t>
            </a:r>
            <a:r>
              <a:rPr lang="en-GB" altLang="en-US" sz="2400"/>
              <a:t> </a:t>
            </a:r>
            <a:r>
              <a:rPr lang="en-GB" altLang="en-US" sz="2000"/>
              <a:t>(this can be measured in Newtons) = </a:t>
            </a:r>
            <a:r>
              <a:rPr lang="en-GB" altLang="en-US" sz="2400" b="1"/>
              <a:t>WEIGHT</a:t>
            </a:r>
          </a:p>
          <a:p>
            <a:pPr>
              <a:buFontTx/>
              <a:buNone/>
            </a:pPr>
            <a:endParaRPr lang="en-GB" altLang="en-US" sz="2000"/>
          </a:p>
          <a:p>
            <a:r>
              <a:rPr lang="en-GB" altLang="en-US" sz="2400"/>
              <a:t>The earth’s </a:t>
            </a:r>
            <a:r>
              <a:rPr lang="en-GB" altLang="en-US" sz="2400" b="1"/>
              <a:t>gravitational field strength</a:t>
            </a:r>
            <a:r>
              <a:rPr lang="en-GB" altLang="en-US" sz="2400"/>
              <a:t> pulls the apple towards it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52566F2-9C6F-6E1A-02E6-9C60EF4327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BB0220E9-5D69-CF5D-BDF6-B0AEA7751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628775"/>
            <a:ext cx="3529013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3434960-E8A7-ECFF-6E8B-8F5B2FCAF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can we calculate weight?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47A32DC-32C8-CDC4-53A6-FBD0E2A45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157788"/>
            <a:ext cx="396081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906EC5E-E08A-5862-4F26-76E495EE8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We can use an equation we already know to help us: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g (</a:t>
            </a:r>
            <a:r>
              <a:rPr lang="en-GB" altLang="en-US" sz="2000"/>
              <a:t>gravitational field strength</a:t>
            </a:r>
            <a:r>
              <a:rPr lang="en-GB" altLang="en-US" sz="2800"/>
              <a:t>) = force / mass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If Force  = Weight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Weight = Mass x g (</a:t>
            </a:r>
            <a:r>
              <a:rPr lang="en-GB" altLang="en-US" sz="2000"/>
              <a:t>gravitational field strength</a:t>
            </a:r>
            <a:r>
              <a:rPr lang="en-GB" altLang="en-US" sz="2800"/>
              <a:t>) 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 b="1"/>
              <a:t>Memorise: W = m X 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373972AE-F428-0A3A-1003-5254D1797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329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Mass, Force and Gravity </vt:lpstr>
      <vt:lpstr>Gravitational field</vt:lpstr>
      <vt:lpstr>Putting it all together</vt:lpstr>
      <vt:lpstr>Now…</vt:lpstr>
      <vt:lpstr>PowerPoint Presentation</vt:lpstr>
      <vt:lpstr>Putting it all together</vt:lpstr>
      <vt:lpstr>How can we calculate weight?</vt:lpstr>
      <vt:lpstr>PowerPoint Presentation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so far…… </dc:title>
  <dc:creator>CEC</dc:creator>
  <cp:lastModifiedBy>Nayan GRIFFITHS</cp:lastModifiedBy>
  <cp:revision>6</cp:revision>
  <dcterms:created xsi:type="dcterms:W3CDTF">2008-01-21T10:34:30Z</dcterms:created>
  <dcterms:modified xsi:type="dcterms:W3CDTF">2023-03-13T11:04:27Z</dcterms:modified>
</cp:coreProperties>
</file>