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</p:sldMasterIdLst>
  <p:sldIdLst>
    <p:sldId id="263" r:id="rId3"/>
    <p:sldId id="265" r:id="rId4"/>
    <p:sldId id="264" r:id="rId5"/>
    <p:sldId id="267" r:id="rId6"/>
    <p:sldId id="256" r:id="rId7"/>
    <p:sldId id="262" r:id="rId8"/>
    <p:sldId id="268" r:id="rId9"/>
    <p:sldId id="269" r:id="rId10"/>
    <p:sldId id="271" r:id="rId11"/>
    <p:sldId id="26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  <a:srgbClr val="3DE158"/>
    <a:srgbClr val="43BABD"/>
    <a:srgbClr val="261CE4"/>
    <a:srgbClr val="FFFEFB"/>
    <a:srgbClr val="2E12D6"/>
    <a:srgbClr val="CA2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6" autoAdjust="0"/>
    <p:restoredTop sz="94558" autoAdjust="0"/>
  </p:normalViewPr>
  <p:slideViewPr>
    <p:cSldViewPr>
      <p:cViewPr varScale="1">
        <p:scale>
          <a:sx n="109" d="100"/>
          <a:sy n="109" d="100"/>
        </p:scale>
        <p:origin x="6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CB7A0E7F-9C68-4C08-5D9C-66175F2E81DD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6867" name="Rectangle 3">
              <a:extLst>
                <a:ext uri="{FF2B5EF4-FFF2-40B4-BE49-F238E27FC236}">
                  <a16:creationId xmlns:a16="http://schemas.microsoft.com/office/drawing/2014/main" id="{0BD71910-0B6D-89D9-718F-54F762D160A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68" name="Oval 4">
              <a:extLst>
                <a:ext uri="{FF2B5EF4-FFF2-40B4-BE49-F238E27FC236}">
                  <a16:creationId xmlns:a16="http://schemas.microsoft.com/office/drawing/2014/main" id="{06EB26A6-B864-51E0-A25F-7AD5FC4CB2E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69" name="Rectangle 5">
              <a:extLst>
                <a:ext uri="{FF2B5EF4-FFF2-40B4-BE49-F238E27FC236}">
                  <a16:creationId xmlns:a16="http://schemas.microsoft.com/office/drawing/2014/main" id="{606E7A86-625B-FEE7-97BE-ABF02341601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0" name="Freeform 6">
              <a:extLst>
                <a:ext uri="{FF2B5EF4-FFF2-40B4-BE49-F238E27FC236}">
                  <a16:creationId xmlns:a16="http://schemas.microsoft.com/office/drawing/2014/main" id="{68B3E6FE-C89D-F0DB-E41D-EFC9BE81FA7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1" name="Rectangle 7">
              <a:extLst>
                <a:ext uri="{FF2B5EF4-FFF2-40B4-BE49-F238E27FC236}">
                  <a16:creationId xmlns:a16="http://schemas.microsoft.com/office/drawing/2014/main" id="{E14AB32E-1C41-63D5-CE7F-4B13C9AE3EF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2" name="Rectangle 8">
              <a:extLst>
                <a:ext uri="{FF2B5EF4-FFF2-40B4-BE49-F238E27FC236}">
                  <a16:creationId xmlns:a16="http://schemas.microsoft.com/office/drawing/2014/main" id="{1AF519BD-BBC0-BF6E-8520-0ADE0DC7878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3" name="Rectangle 9">
              <a:extLst>
                <a:ext uri="{FF2B5EF4-FFF2-40B4-BE49-F238E27FC236}">
                  <a16:creationId xmlns:a16="http://schemas.microsoft.com/office/drawing/2014/main" id="{78D07B14-EFAC-70BD-E1F7-445475A962D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4" name="Rectangle 10">
              <a:extLst>
                <a:ext uri="{FF2B5EF4-FFF2-40B4-BE49-F238E27FC236}">
                  <a16:creationId xmlns:a16="http://schemas.microsoft.com/office/drawing/2014/main" id="{8B7E4B60-DCAC-9D1A-EAC7-2EBC42C52DA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5" name="Rectangle 11">
              <a:extLst>
                <a:ext uri="{FF2B5EF4-FFF2-40B4-BE49-F238E27FC236}">
                  <a16:creationId xmlns:a16="http://schemas.microsoft.com/office/drawing/2014/main" id="{6EE80BF4-4A9E-991E-7CF4-F222231E01C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6" name="Freeform 12">
              <a:extLst>
                <a:ext uri="{FF2B5EF4-FFF2-40B4-BE49-F238E27FC236}">
                  <a16:creationId xmlns:a16="http://schemas.microsoft.com/office/drawing/2014/main" id="{997B7B3C-E964-5FFC-020E-1218B295DF1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7" name="Freeform 13">
              <a:extLst>
                <a:ext uri="{FF2B5EF4-FFF2-40B4-BE49-F238E27FC236}">
                  <a16:creationId xmlns:a16="http://schemas.microsoft.com/office/drawing/2014/main" id="{E5F16A8D-A066-49CF-F0C8-326FE62626B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8" name="Freeform 14">
              <a:extLst>
                <a:ext uri="{FF2B5EF4-FFF2-40B4-BE49-F238E27FC236}">
                  <a16:creationId xmlns:a16="http://schemas.microsoft.com/office/drawing/2014/main" id="{4C5587FA-BE48-BC23-578E-13497B0559F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79" name="Freeform 15">
              <a:extLst>
                <a:ext uri="{FF2B5EF4-FFF2-40B4-BE49-F238E27FC236}">
                  <a16:creationId xmlns:a16="http://schemas.microsoft.com/office/drawing/2014/main" id="{DD94C6DB-121F-259C-E7C1-6B1DE4E3917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0" name="Freeform 16">
              <a:extLst>
                <a:ext uri="{FF2B5EF4-FFF2-40B4-BE49-F238E27FC236}">
                  <a16:creationId xmlns:a16="http://schemas.microsoft.com/office/drawing/2014/main" id="{888AFA81-E25A-3AD6-C9E1-6AF6771AD9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1" name="Freeform 17">
              <a:extLst>
                <a:ext uri="{FF2B5EF4-FFF2-40B4-BE49-F238E27FC236}">
                  <a16:creationId xmlns:a16="http://schemas.microsoft.com/office/drawing/2014/main" id="{D9122C86-07A6-FE81-58FA-AA9773CC430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2" name="Freeform 18">
              <a:extLst>
                <a:ext uri="{FF2B5EF4-FFF2-40B4-BE49-F238E27FC236}">
                  <a16:creationId xmlns:a16="http://schemas.microsoft.com/office/drawing/2014/main" id="{0DED8875-E745-A1C9-F8B2-7E3C92F9152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3" name="Freeform 19">
              <a:extLst>
                <a:ext uri="{FF2B5EF4-FFF2-40B4-BE49-F238E27FC236}">
                  <a16:creationId xmlns:a16="http://schemas.microsoft.com/office/drawing/2014/main" id="{7F5E4279-181A-8982-7BC2-A400DAD690F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4" name="Freeform 20">
              <a:extLst>
                <a:ext uri="{FF2B5EF4-FFF2-40B4-BE49-F238E27FC236}">
                  <a16:creationId xmlns:a16="http://schemas.microsoft.com/office/drawing/2014/main" id="{B6EB2EB4-070A-2A30-173F-BDF94528E8B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5" name="Freeform 21">
              <a:extLst>
                <a:ext uri="{FF2B5EF4-FFF2-40B4-BE49-F238E27FC236}">
                  <a16:creationId xmlns:a16="http://schemas.microsoft.com/office/drawing/2014/main" id="{27FD44AF-9017-8A54-8E34-A9672CF788E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6" name="Freeform 22">
              <a:extLst>
                <a:ext uri="{FF2B5EF4-FFF2-40B4-BE49-F238E27FC236}">
                  <a16:creationId xmlns:a16="http://schemas.microsoft.com/office/drawing/2014/main" id="{1EBFCC1F-E442-56F2-65BD-56893648A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7" name="Freeform 23">
              <a:extLst>
                <a:ext uri="{FF2B5EF4-FFF2-40B4-BE49-F238E27FC236}">
                  <a16:creationId xmlns:a16="http://schemas.microsoft.com/office/drawing/2014/main" id="{368CF803-80AC-498D-2314-7F34FF66ADA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8" name="Freeform 24">
              <a:extLst>
                <a:ext uri="{FF2B5EF4-FFF2-40B4-BE49-F238E27FC236}">
                  <a16:creationId xmlns:a16="http://schemas.microsoft.com/office/drawing/2014/main" id="{D0963AF4-9C5F-0E0F-337E-DE395D50D02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9" name="Freeform 25">
              <a:extLst>
                <a:ext uri="{FF2B5EF4-FFF2-40B4-BE49-F238E27FC236}">
                  <a16:creationId xmlns:a16="http://schemas.microsoft.com/office/drawing/2014/main" id="{1349FB68-EA16-7757-E885-803CABC79CB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0" name="Freeform 26">
              <a:extLst>
                <a:ext uri="{FF2B5EF4-FFF2-40B4-BE49-F238E27FC236}">
                  <a16:creationId xmlns:a16="http://schemas.microsoft.com/office/drawing/2014/main" id="{4E6C5D10-DDE4-AFE1-7802-D4ADAB85C57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1" name="Oval 27">
              <a:extLst>
                <a:ext uri="{FF2B5EF4-FFF2-40B4-BE49-F238E27FC236}">
                  <a16:creationId xmlns:a16="http://schemas.microsoft.com/office/drawing/2014/main" id="{60567D87-F493-C1F8-9017-51FC7FFB0A6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2" name="Oval 28">
              <a:extLst>
                <a:ext uri="{FF2B5EF4-FFF2-40B4-BE49-F238E27FC236}">
                  <a16:creationId xmlns:a16="http://schemas.microsoft.com/office/drawing/2014/main" id="{84514F2F-BB23-9CB0-17F4-AF265D4AF4A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3" name="Oval 29">
              <a:extLst>
                <a:ext uri="{FF2B5EF4-FFF2-40B4-BE49-F238E27FC236}">
                  <a16:creationId xmlns:a16="http://schemas.microsoft.com/office/drawing/2014/main" id="{9A2A9CDB-9B14-6C5C-FE4A-626E97ACEA5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4" name="Freeform 30">
              <a:extLst>
                <a:ext uri="{FF2B5EF4-FFF2-40B4-BE49-F238E27FC236}">
                  <a16:creationId xmlns:a16="http://schemas.microsoft.com/office/drawing/2014/main" id="{A7D548D9-6076-DB3F-B814-76B28BBCCBA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5" name="Freeform 31">
              <a:extLst>
                <a:ext uri="{FF2B5EF4-FFF2-40B4-BE49-F238E27FC236}">
                  <a16:creationId xmlns:a16="http://schemas.microsoft.com/office/drawing/2014/main" id="{E0045E22-D0CA-8F9A-0141-70B389425E6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6" name="Rectangle 32">
              <a:extLst>
                <a:ext uri="{FF2B5EF4-FFF2-40B4-BE49-F238E27FC236}">
                  <a16:creationId xmlns:a16="http://schemas.microsoft.com/office/drawing/2014/main" id="{A5C9AEDB-0FD0-55F9-3EC6-E856B5924A2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7" name="Rectangle 33">
              <a:extLst>
                <a:ext uri="{FF2B5EF4-FFF2-40B4-BE49-F238E27FC236}">
                  <a16:creationId xmlns:a16="http://schemas.microsoft.com/office/drawing/2014/main" id="{F28A6FBC-BFD5-BE7F-F7CC-3C9FBAD71C4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8" name="AutoShape 34">
              <a:extLst>
                <a:ext uri="{FF2B5EF4-FFF2-40B4-BE49-F238E27FC236}">
                  <a16:creationId xmlns:a16="http://schemas.microsoft.com/office/drawing/2014/main" id="{32A81EDE-CB56-B6F2-35D6-09E6BDD71C2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9" name="Freeform 35">
              <a:extLst>
                <a:ext uri="{FF2B5EF4-FFF2-40B4-BE49-F238E27FC236}">
                  <a16:creationId xmlns:a16="http://schemas.microsoft.com/office/drawing/2014/main" id="{85BEC9BE-787C-EAAE-2E02-F57A7E997D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00" name="Freeform 36">
              <a:extLst>
                <a:ext uri="{FF2B5EF4-FFF2-40B4-BE49-F238E27FC236}">
                  <a16:creationId xmlns:a16="http://schemas.microsoft.com/office/drawing/2014/main" id="{3A6D7FA0-CC62-19FF-4E50-4A6890BCA3B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901" name="Rectangle 37">
            <a:extLst>
              <a:ext uri="{FF2B5EF4-FFF2-40B4-BE49-F238E27FC236}">
                <a16:creationId xmlns:a16="http://schemas.microsoft.com/office/drawing/2014/main" id="{529E9E80-C1A9-FF64-5525-B99938CBA9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902" name="Rectangle 38">
            <a:extLst>
              <a:ext uri="{FF2B5EF4-FFF2-40B4-BE49-F238E27FC236}">
                <a16:creationId xmlns:a16="http://schemas.microsoft.com/office/drawing/2014/main" id="{F3100619-2FA4-2787-4339-6F90D9F52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617C7253-49C6-3A14-A1D9-6149B59611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6904" name="Rectangle 40">
            <a:extLst>
              <a:ext uri="{FF2B5EF4-FFF2-40B4-BE49-F238E27FC236}">
                <a16:creationId xmlns:a16="http://schemas.microsoft.com/office/drawing/2014/main" id="{330100E0-218D-4E94-71E5-BEF0840E73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6905" name="Rectangle 41">
            <a:extLst>
              <a:ext uri="{FF2B5EF4-FFF2-40B4-BE49-F238E27FC236}">
                <a16:creationId xmlns:a16="http://schemas.microsoft.com/office/drawing/2014/main" id="{48D401EC-6731-DE78-6E77-573B430E99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38D669-2D3C-4E13-A081-415AA90F08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5913-CC44-F8EE-7098-7A7B0D3E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1C526-40F4-E15D-13ED-A94C6ACC2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06111-4961-DFAF-661C-373E717C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8F2E6-83FA-3356-17A3-A2438F6D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A957-C0F3-A82C-901E-B69F7478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E1C40-ED88-4E02-9B8C-2170166DB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461612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E5F19-2367-0BEF-FB7E-32756CC78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BD26D-8277-9A7F-82F1-31F11BB0E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88F83-3237-600A-3E52-A7B5EADB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28E37-7136-0F2E-A1F8-695B4602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36ED-435C-A99C-760D-C61A80E4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4B39-EDD3-4C85-A175-0297B33C6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046861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>
            <a:extLst>
              <a:ext uri="{FF2B5EF4-FFF2-40B4-BE49-F238E27FC236}">
                <a16:creationId xmlns:a16="http://schemas.microsoft.com/office/drawing/2014/main" id="{B28A4423-4FCF-33DB-A006-98D8B4592F54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915" name="Freeform 3">
              <a:extLst>
                <a:ext uri="{FF2B5EF4-FFF2-40B4-BE49-F238E27FC236}">
                  <a16:creationId xmlns:a16="http://schemas.microsoft.com/office/drawing/2014/main" id="{52F6A684-79FE-9764-BD2B-0329680572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16" name="Freeform 4">
              <a:extLst>
                <a:ext uri="{FF2B5EF4-FFF2-40B4-BE49-F238E27FC236}">
                  <a16:creationId xmlns:a16="http://schemas.microsoft.com/office/drawing/2014/main" id="{F06136B4-BCAD-C922-5E73-4D3A38C5D2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917" name="Freeform 5">
            <a:extLst>
              <a:ext uri="{FF2B5EF4-FFF2-40B4-BE49-F238E27FC236}">
                <a16:creationId xmlns:a16="http://schemas.microsoft.com/office/drawing/2014/main" id="{20F6EAB5-CF36-8A50-4B93-DD76F3A631B1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918" name="Group 6">
            <a:extLst>
              <a:ext uri="{FF2B5EF4-FFF2-40B4-BE49-F238E27FC236}">
                <a16:creationId xmlns:a16="http://schemas.microsoft.com/office/drawing/2014/main" id="{D2C9F037-E7B7-4409-06B7-F554B2AAC0C0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919" name="Freeform 7">
              <a:extLst>
                <a:ext uri="{FF2B5EF4-FFF2-40B4-BE49-F238E27FC236}">
                  <a16:creationId xmlns:a16="http://schemas.microsoft.com/office/drawing/2014/main" id="{EEDBDEBE-FB19-32C4-B822-8FD889D5B0F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920" name="Group 8">
              <a:extLst>
                <a:ext uri="{FF2B5EF4-FFF2-40B4-BE49-F238E27FC236}">
                  <a16:creationId xmlns:a16="http://schemas.microsoft.com/office/drawing/2014/main" id="{A225E9C5-14A8-1505-E10C-087A442667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921" name="Freeform 9">
                <a:extLst>
                  <a:ext uri="{FF2B5EF4-FFF2-40B4-BE49-F238E27FC236}">
                    <a16:creationId xmlns:a16="http://schemas.microsoft.com/office/drawing/2014/main" id="{78244F02-E36A-5CF1-81F9-216B55FAA49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2" name="Freeform 10">
                <a:extLst>
                  <a:ext uri="{FF2B5EF4-FFF2-40B4-BE49-F238E27FC236}">
                    <a16:creationId xmlns:a16="http://schemas.microsoft.com/office/drawing/2014/main" id="{E5915A0B-1F32-E437-59BB-443518B7069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3" name="Freeform 11">
                <a:extLst>
                  <a:ext uri="{FF2B5EF4-FFF2-40B4-BE49-F238E27FC236}">
                    <a16:creationId xmlns:a16="http://schemas.microsoft.com/office/drawing/2014/main" id="{B20B9619-0C9B-7939-D975-1B92FFA6EBC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4" name="Freeform 12">
                <a:extLst>
                  <a:ext uri="{FF2B5EF4-FFF2-40B4-BE49-F238E27FC236}">
                    <a16:creationId xmlns:a16="http://schemas.microsoft.com/office/drawing/2014/main" id="{DC992969-0E61-A9C7-833A-BD371F4F9AC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5" name="Freeform 13">
                <a:extLst>
                  <a:ext uri="{FF2B5EF4-FFF2-40B4-BE49-F238E27FC236}">
                    <a16:creationId xmlns:a16="http://schemas.microsoft.com/office/drawing/2014/main" id="{F7A98C88-4026-1468-C525-9803DD779DA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926" name="Freeform 14">
              <a:extLst>
                <a:ext uri="{FF2B5EF4-FFF2-40B4-BE49-F238E27FC236}">
                  <a16:creationId xmlns:a16="http://schemas.microsoft.com/office/drawing/2014/main" id="{D54F289F-A473-7DB5-78F1-FFAFB1BEA3F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927" name="Group 15">
            <a:extLst>
              <a:ext uri="{FF2B5EF4-FFF2-40B4-BE49-F238E27FC236}">
                <a16:creationId xmlns:a16="http://schemas.microsoft.com/office/drawing/2014/main" id="{D921DA70-8997-3659-62FF-8ACCB98A4901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928" name="Freeform 16">
              <a:extLst>
                <a:ext uri="{FF2B5EF4-FFF2-40B4-BE49-F238E27FC236}">
                  <a16:creationId xmlns:a16="http://schemas.microsoft.com/office/drawing/2014/main" id="{9A2E60D7-F42B-B448-39A9-E5EBC70DC9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29" name="Freeform 17">
              <a:extLst>
                <a:ext uri="{FF2B5EF4-FFF2-40B4-BE49-F238E27FC236}">
                  <a16:creationId xmlns:a16="http://schemas.microsoft.com/office/drawing/2014/main" id="{FD276E21-3565-6CCE-13C3-7608CCB891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30" name="Freeform 18">
              <a:extLst>
                <a:ext uri="{FF2B5EF4-FFF2-40B4-BE49-F238E27FC236}">
                  <a16:creationId xmlns:a16="http://schemas.microsoft.com/office/drawing/2014/main" id="{D63DBC41-0F29-A762-0E14-8957A696E9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31" name="Freeform 19">
              <a:extLst>
                <a:ext uri="{FF2B5EF4-FFF2-40B4-BE49-F238E27FC236}">
                  <a16:creationId xmlns:a16="http://schemas.microsoft.com/office/drawing/2014/main" id="{680B8B3F-03F5-EA9C-053A-6DC53D7FBB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32" name="Freeform 20">
              <a:extLst>
                <a:ext uri="{FF2B5EF4-FFF2-40B4-BE49-F238E27FC236}">
                  <a16:creationId xmlns:a16="http://schemas.microsoft.com/office/drawing/2014/main" id="{C6A9A14D-5E52-C5A5-8747-72FA1D41D0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33" name="Freeform 21">
              <a:extLst>
                <a:ext uri="{FF2B5EF4-FFF2-40B4-BE49-F238E27FC236}">
                  <a16:creationId xmlns:a16="http://schemas.microsoft.com/office/drawing/2014/main" id="{F8611E9A-F7DE-A0EA-6FA0-F090BB8425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934" name="Rectangle 22">
            <a:extLst>
              <a:ext uri="{FF2B5EF4-FFF2-40B4-BE49-F238E27FC236}">
                <a16:creationId xmlns:a16="http://schemas.microsoft.com/office/drawing/2014/main" id="{A2135D24-2CD9-BCB1-090E-E1B5A7680EE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8935" name="Rectangle 23">
            <a:extLst>
              <a:ext uri="{FF2B5EF4-FFF2-40B4-BE49-F238E27FC236}">
                <a16:creationId xmlns:a16="http://schemas.microsoft.com/office/drawing/2014/main" id="{EED0454E-D835-DB3D-6405-66FC1F60FFE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936" name="Rectangle 24">
            <a:extLst>
              <a:ext uri="{FF2B5EF4-FFF2-40B4-BE49-F238E27FC236}">
                <a16:creationId xmlns:a16="http://schemas.microsoft.com/office/drawing/2014/main" id="{D204612B-8F8B-5046-10FF-E531D83663F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8937" name="Rectangle 25">
            <a:extLst>
              <a:ext uri="{FF2B5EF4-FFF2-40B4-BE49-F238E27FC236}">
                <a16:creationId xmlns:a16="http://schemas.microsoft.com/office/drawing/2014/main" id="{E6194DFC-363C-D18B-A77F-AB6832B33E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8C16FE-572E-46F0-BA9A-EAEFC32E40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8938" name="Rectangle 26">
            <a:extLst>
              <a:ext uri="{FF2B5EF4-FFF2-40B4-BE49-F238E27FC236}">
                <a16:creationId xmlns:a16="http://schemas.microsoft.com/office/drawing/2014/main" id="{6C1B9C9F-2D75-4098-BF60-A360281352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B34E-BEF7-B3B1-0B8E-F18BC96C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C99C4-9C84-6024-9CC8-72E486A0D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A93E-480B-5780-ADFE-90F40A0C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0BF02-7D12-5098-DE56-FF9547F8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AB95-5377-5F45-0B74-D9630B31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1E73B-D8EC-4DBF-8A2C-8EC0623DE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714913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635E-5103-1059-DC82-D0A98F88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2AF89-C491-C40E-2D71-EC3DE1CF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DF1B7-9D38-EF49-E125-679A65B0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177C4-56FC-5577-5DEF-DE0253A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D6A5-F805-A50C-948E-C5D4AC06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0DE5A-1938-4777-B01E-702E2674A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636779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6DC4-5C15-3C63-631B-F480D323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F1E16-AE07-D333-58B4-F3B96530F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78989-0601-C837-B446-4D17FB5C3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95716-C9DC-E4B4-9B7F-945976D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F682A-C8EF-61DE-C50D-56E350AF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B5F06-F5A7-FF98-5E04-366DDA07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903BD-5F1A-4C85-8D16-47AD11854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153813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ECCA-3436-D29B-3427-A96894EB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7E86C-E088-E79C-2FF5-8357465DE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3532C-055A-D301-77B4-A7C8F459B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2364D-D73F-FD35-D747-486646BDB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81A8C-3724-F130-AA37-83FD8C77C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09F48-9167-FD74-DE00-82EA4192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D5D6CA-4B9B-667D-C2FF-BA865ED7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261B1-B8D8-EA24-5B36-BDB89FB0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757F9-B28C-4FD4-AD57-9A21A3FDE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396124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EFE5-EFAB-E2E8-43C0-ACE829C7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CFF2E-11ED-5015-05EF-DD444590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E811-B6F7-2A43-D43D-E56CC52D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E6327-EBC3-3B9E-5017-B9738079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1FAAA-A987-4230-B3CB-CBE2F4D6C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030984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30F9D-34E7-9A80-3883-73E44D8A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E6510-9AD5-6CB5-0363-5568ABEA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B49AB-5EB2-4D89-DA04-FEFE7E42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B853-CBF3-4F06-BD50-7D3F9C7F3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751712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8F66-E7EB-3F84-A5CC-21BB833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E52DE-A209-254C-993B-497058AF8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A9DDB-1669-BA22-341E-5F69B6680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A5949-04C3-31CB-9A25-0CAFA76B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895BD-C53F-7881-8E93-B0737050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C4E6A-FD48-DB5C-DB53-FEC557CF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9FA59-36A3-431F-951A-A0CCB9A9C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994768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6BEA-79B0-0700-562A-54D02792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A873B-ACA9-1D6C-B00B-12E2FBFA3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98339-D941-DA14-3FA7-5DE20057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C6670-DE46-CA32-857B-AFDEC068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304C9-5EC8-3BDC-7C95-BEC2F514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8FDB0-CD95-48DD-9621-4A361F5D8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735369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B1C8-91C1-8081-089E-738DDB3A6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6CFC13-5ED0-1CA9-F3FA-F2AB68637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F00AA-074D-8192-8F59-020C68197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CBA71-3CF3-7616-4D90-159AE7558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1F39B-61FA-3ECF-4BC9-AC32400A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E0B3C-7E8C-EC54-0662-DEF42F39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72B90-4DEF-40A7-A737-4403FC4F2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940396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5228-4FE6-9F61-D192-A0A004B8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249DE-0827-6E2C-9DA8-DA8928CC4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3C0BF-6778-281B-F1D2-5FBED6F1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C2C79-AB8F-9A12-0314-98CA2695D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A228D-7014-39EE-7C2C-23FFC53C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E2903-92D5-4963-A0FC-E579B3793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565758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F534D-C356-D2A8-68EE-2E77C074AA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4A8E5-97B9-52B2-39DD-F1C1E2001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31B9A-A397-682E-7905-C978A0CD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882B6-A87C-BC2F-CB42-47107C89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0DBC2-D52B-CC63-295D-275B977F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C4130-6755-461F-89A7-4CC253B99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42394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4D11-4D20-2188-2711-95766D00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3A362-B8A7-584E-F0B6-8CD43C0DA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B17E-D253-6702-73E7-953939AC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0A7D-80FA-7A97-A74C-770FABB3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FB3C7-823A-1D6D-E598-21E47027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E6043-CE9D-492E-B3DC-9A6456BAD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584789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98196-0DEE-813E-30AF-593DD515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2A6AF-129E-AA15-D509-84D32D82A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149F4-EB19-B57C-154C-C3739128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073B5-FD88-78E3-A4D5-FAAEE8FE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E5D2F-0F32-4358-9C77-663E1B52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0CF64-0505-2AFF-7751-46BF05B0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DB372-458A-421A-B8BB-C0716A00C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286771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75C4-F17C-574F-5A0D-C950BAC9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8587D-22C7-0C1C-4ADD-83AC340E8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0ACF2-1238-36D4-A7AA-DCD16C0D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32CC4-E8F4-E546-F9C5-29DA78B4D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6E0A0-B010-7BE7-1182-8E05F8838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A2A698-190B-9544-3042-A791BD15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22FA94-FF59-65DA-B40F-53F56D5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4D313-5096-085D-B894-D29A66A7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7AB30-A784-4646-B4F1-23E3737C9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339317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3ADA1-CCD4-E421-C33C-79D96497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A9700-DA53-E993-B423-2BC1EB6A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FEDFE-FE3A-F24E-EF4B-70056E23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2E9DB-A494-DEAC-AD6B-3F8F4C78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CF237-692D-455C-AA09-76195C176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174986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4497A1-D54D-C037-B0CE-776D7EFE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FD103-BA8A-6484-409D-C9A15D4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3E6FB-469F-F721-DE96-42729215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E16A3-54B2-47B3-82A3-025EC8FA2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960371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624C-4E67-B58D-6D31-1C6C2D424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7AE85-4B74-1264-9B1C-1B06CDFA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37442-0D5D-2AD5-D1AF-941A59E4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F039E-DEDD-BF6B-9FEF-83577504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073AB-06B6-8986-FE0D-7EC7C7C1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CB86C-A655-8DC6-F9E4-9052523E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89718-C852-4AF8-A53E-1F5C51FA3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273625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F1AA-8921-79DE-531E-B8DA39B6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D7A72-39DF-2FB9-3E99-A31E88163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C5A50-CA99-E180-A081-116AF3380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003FB-961C-5F23-6CEC-BF72FC7D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C464B-73D8-64D4-2ED5-FFD3A209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6C2A7-E92A-D286-7869-9A9D7E5D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57F84-B88C-4B7A-9F97-FB968378D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066238"/>
      </p:ext>
    </p:extLst>
  </p:cSld>
  <p:clrMapOvr>
    <a:masterClrMapping/>
  </p:clrMapOvr>
  <p:transition spd="med">
    <p:dissolve/>
    <p:sndAc>
      <p:stSnd>
        <p:snd r:embed="rId1" name="glas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537E723A-69B7-B7A8-6A9A-8860E4C4DA64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5843" name="Rectangle 3">
              <a:extLst>
                <a:ext uri="{FF2B5EF4-FFF2-40B4-BE49-F238E27FC236}">
                  <a16:creationId xmlns:a16="http://schemas.microsoft.com/office/drawing/2014/main" id="{2F755BD3-65FE-ED69-66DB-1360A7D48FF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4" name="Oval 4">
              <a:extLst>
                <a:ext uri="{FF2B5EF4-FFF2-40B4-BE49-F238E27FC236}">
                  <a16:creationId xmlns:a16="http://schemas.microsoft.com/office/drawing/2014/main" id="{2A833C88-A051-A238-5F6A-5FA8B9DBAC3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5" name="Rectangle 5">
              <a:extLst>
                <a:ext uri="{FF2B5EF4-FFF2-40B4-BE49-F238E27FC236}">
                  <a16:creationId xmlns:a16="http://schemas.microsoft.com/office/drawing/2014/main" id="{80C5579B-AB1F-CA1B-434E-5D6518E09DE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6" name="Freeform 6">
              <a:extLst>
                <a:ext uri="{FF2B5EF4-FFF2-40B4-BE49-F238E27FC236}">
                  <a16:creationId xmlns:a16="http://schemas.microsoft.com/office/drawing/2014/main" id="{BFDC30DF-91F6-48AC-A805-3120A2891A6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EB5282A9-222A-8F57-DC0D-D2F2EDDA0AC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8" name="Rectangle 8">
              <a:extLst>
                <a:ext uri="{FF2B5EF4-FFF2-40B4-BE49-F238E27FC236}">
                  <a16:creationId xmlns:a16="http://schemas.microsoft.com/office/drawing/2014/main" id="{36581F8F-D89D-12DF-515A-8C33C6F51DF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9" name="Rectangle 9">
              <a:extLst>
                <a:ext uri="{FF2B5EF4-FFF2-40B4-BE49-F238E27FC236}">
                  <a16:creationId xmlns:a16="http://schemas.microsoft.com/office/drawing/2014/main" id="{D635436B-4F5D-7942-6DB0-0FC4473E37A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0" name="Rectangle 10">
              <a:extLst>
                <a:ext uri="{FF2B5EF4-FFF2-40B4-BE49-F238E27FC236}">
                  <a16:creationId xmlns:a16="http://schemas.microsoft.com/office/drawing/2014/main" id="{7002A257-8D12-C297-A71D-EEAABAE0720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1" name="Rectangle 11">
              <a:extLst>
                <a:ext uri="{FF2B5EF4-FFF2-40B4-BE49-F238E27FC236}">
                  <a16:creationId xmlns:a16="http://schemas.microsoft.com/office/drawing/2014/main" id="{A81EE4FF-0AF9-AF57-0692-C3B878EC32B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2" name="Freeform 12">
              <a:extLst>
                <a:ext uri="{FF2B5EF4-FFF2-40B4-BE49-F238E27FC236}">
                  <a16:creationId xmlns:a16="http://schemas.microsoft.com/office/drawing/2014/main" id="{4A05F25A-980B-3600-5BA8-E3C1EB28B3D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3" name="Freeform 13">
              <a:extLst>
                <a:ext uri="{FF2B5EF4-FFF2-40B4-BE49-F238E27FC236}">
                  <a16:creationId xmlns:a16="http://schemas.microsoft.com/office/drawing/2014/main" id="{BEEA62AB-6DBB-64B3-E693-0ACCB492A14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4" name="Freeform 14">
              <a:extLst>
                <a:ext uri="{FF2B5EF4-FFF2-40B4-BE49-F238E27FC236}">
                  <a16:creationId xmlns:a16="http://schemas.microsoft.com/office/drawing/2014/main" id="{F1E93EE5-E3BE-BFCC-D2CE-A727BEDFBDB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5" name="Freeform 15">
              <a:extLst>
                <a:ext uri="{FF2B5EF4-FFF2-40B4-BE49-F238E27FC236}">
                  <a16:creationId xmlns:a16="http://schemas.microsoft.com/office/drawing/2014/main" id="{F38E583A-63DC-FB8F-CCF2-218381DE5E2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Freeform 16">
              <a:extLst>
                <a:ext uri="{FF2B5EF4-FFF2-40B4-BE49-F238E27FC236}">
                  <a16:creationId xmlns:a16="http://schemas.microsoft.com/office/drawing/2014/main" id="{F1D1FCD0-EA62-DE9C-89BF-A151FE78C9F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7" name="Freeform 17">
              <a:extLst>
                <a:ext uri="{FF2B5EF4-FFF2-40B4-BE49-F238E27FC236}">
                  <a16:creationId xmlns:a16="http://schemas.microsoft.com/office/drawing/2014/main" id="{186D1697-661C-32FC-B133-2C57079CA6C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8" name="Freeform 18">
              <a:extLst>
                <a:ext uri="{FF2B5EF4-FFF2-40B4-BE49-F238E27FC236}">
                  <a16:creationId xmlns:a16="http://schemas.microsoft.com/office/drawing/2014/main" id="{6585D879-C61B-9A31-E0E0-9806BADB30E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9" name="Freeform 19">
              <a:extLst>
                <a:ext uri="{FF2B5EF4-FFF2-40B4-BE49-F238E27FC236}">
                  <a16:creationId xmlns:a16="http://schemas.microsoft.com/office/drawing/2014/main" id="{1286CAC4-55E6-92F0-69BE-30BC428CBF4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0" name="Freeform 20">
              <a:extLst>
                <a:ext uri="{FF2B5EF4-FFF2-40B4-BE49-F238E27FC236}">
                  <a16:creationId xmlns:a16="http://schemas.microsoft.com/office/drawing/2014/main" id="{14F070D5-422F-9BB4-DEE0-1A895D63BC2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Freeform 21">
              <a:extLst>
                <a:ext uri="{FF2B5EF4-FFF2-40B4-BE49-F238E27FC236}">
                  <a16:creationId xmlns:a16="http://schemas.microsoft.com/office/drawing/2014/main" id="{9F78AEF5-5BDE-1BDB-0938-B026519398A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2" name="Freeform 22">
              <a:extLst>
                <a:ext uri="{FF2B5EF4-FFF2-40B4-BE49-F238E27FC236}">
                  <a16:creationId xmlns:a16="http://schemas.microsoft.com/office/drawing/2014/main" id="{034F92CE-E867-48E5-4BA2-1A6C825D494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3" name="Freeform 23">
              <a:extLst>
                <a:ext uri="{FF2B5EF4-FFF2-40B4-BE49-F238E27FC236}">
                  <a16:creationId xmlns:a16="http://schemas.microsoft.com/office/drawing/2014/main" id="{85F10923-4A53-5DC9-E7D6-7A562C9E66A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4" name="Freeform 24">
              <a:extLst>
                <a:ext uri="{FF2B5EF4-FFF2-40B4-BE49-F238E27FC236}">
                  <a16:creationId xmlns:a16="http://schemas.microsoft.com/office/drawing/2014/main" id="{09EBB4C3-0D14-AB4F-4A37-D7117FBDEDC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5" name="Freeform 25">
              <a:extLst>
                <a:ext uri="{FF2B5EF4-FFF2-40B4-BE49-F238E27FC236}">
                  <a16:creationId xmlns:a16="http://schemas.microsoft.com/office/drawing/2014/main" id="{1042DBC5-1D97-7212-16D1-154CDD74C7A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6" name="Freeform 26">
              <a:extLst>
                <a:ext uri="{FF2B5EF4-FFF2-40B4-BE49-F238E27FC236}">
                  <a16:creationId xmlns:a16="http://schemas.microsoft.com/office/drawing/2014/main" id="{BCC40816-FDE0-1D6B-C4B0-5B22B8BF9A9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7" name="Oval 27">
              <a:extLst>
                <a:ext uri="{FF2B5EF4-FFF2-40B4-BE49-F238E27FC236}">
                  <a16:creationId xmlns:a16="http://schemas.microsoft.com/office/drawing/2014/main" id="{00830A2C-9BAA-A62B-2F27-948E22DD40F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8" name="Oval 28">
              <a:extLst>
                <a:ext uri="{FF2B5EF4-FFF2-40B4-BE49-F238E27FC236}">
                  <a16:creationId xmlns:a16="http://schemas.microsoft.com/office/drawing/2014/main" id="{AB6C5EA4-66B4-3216-9839-2AB6B4CD2D8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9" name="Oval 29">
              <a:extLst>
                <a:ext uri="{FF2B5EF4-FFF2-40B4-BE49-F238E27FC236}">
                  <a16:creationId xmlns:a16="http://schemas.microsoft.com/office/drawing/2014/main" id="{96C19577-0B6D-FD4E-5D84-4E914E1B56C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0" name="Freeform 30">
              <a:extLst>
                <a:ext uri="{FF2B5EF4-FFF2-40B4-BE49-F238E27FC236}">
                  <a16:creationId xmlns:a16="http://schemas.microsoft.com/office/drawing/2014/main" id="{06F1C96E-3300-53D8-1E80-A2B8F888C84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1" name="Freeform 31">
              <a:extLst>
                <a:ext uri="{FF2B5EF4-FFF2-40B4-BE49-F238E27FC236}">
                  <a16:creationId xmlns:a16="http://schemas.microsoft.com/office/drawing/2014/main" id="{61B420E0-D643-B5D6-27D5-D4DF5FC9DDB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2" name="Rectangle 32">
              <a:extLst>
                <a:ext uri="{FF2B5EF4-FFF2-40B4-BE49-F238E27FC236}">
                  <a16:creationId xmlns:a16="http://schemas.microsoft.com/office/drawing/2014/main" id="{32F28B81-C708-BB7B-7B9C-0378F3AA4E2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3" name="Rectangle 33">
              <a:extLst>
                <a:ext uri="{FF2B5EF4-FFF2-40B4-BE49-F238E27FC236}">
                  <a16:creationId xmlns:a16="http://schemas.microsoft.com/office/drawing/2014/main" id="{FD6FDB4B-E7F5-5267-3995-5621D9CB413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4" name="AutoShape 34">
              <a:extLst>
                <a:ext uri="{FF2B5EF4-FFF2-40B4-BE49-F238E27FC236}">
                  <a16:creationId xmlns:a16="http://schemas.microsoft.com/office/drawing/2014/main" id="{619CAFE1-E7E0-D204-284A-82161A37403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5" name="Freeform 35">
              <a:extLst>
                <a:ext uri="{FF2B5EF4-FFF2-40B4-BE49-F238E27FC236}">
                  <a16:creationId xmlns:a16="http://schemas.microsoft.com/office/drawing/2014/main" id="{FFF9C3D9-BC01-CB00-DD91-89668E9FCB8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6" name="Freeform 36">
              <a:extLst>
                <a:ext uri="{FF2B5EF4-FFF2-40B4-BE49-F238E27FC236}">
                  <a16:creationId xmlns:a16="http://schemas.microsoft.com/office/drawing/2014/main" id="{0676F88B-B929-FE43-775A-9E90A4F1866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97F79804-C58A-C8E0-497C-7FE8DDA23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878" name="Rectangle 38">
            <a:extLst>
              <a:ext uri="{FF2B5EF4-FFF2-40B4-BE49-F238E27FC236}">
                <a16:creationId xmlns:a16="http://schemas.microsoft.com/office/drawing/2014/main" id="{55695551-7E9F-206B-FF49-4B5CC9FA5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879" name="Rectangle 39">
            <a:extLst>
              <a:ext uri="{FF2B5EF4-FFF2-40B4-BE49-F238E27FC236}">
                <a16:creationId xmlns:a16="http://schemas.microsoft.com/office/drawing/2014/main" id="{64CA7DD3-9977-AC2E-DC6D-CF7C83DD1E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5880" name="Rectangle 40">
            <a:extLst>
              <a:ext uri="{FF2B5EF4-FFF2-40B4-BE49-F238E27FC236}">
                <a16:creationId xmlns:a16="http://schemas.microsoft.com/office/drawing/2014/main" id="{BC22C2FF-C535-9C35-1D23-92FE414EC9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5881" name="Rectangle 41">
            <a:extLst>
              <a:ext uri="{FF2B5EF4-FFF2-40B4-BE49-F238E27FC236}">
                <a16:creationId xmlns:a16="http://schemas.microsoft.com/office/drawing/2014/main" id="{8A342FC2-5147-C152-449D-EA235DC266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A804DE-E69D-49F8-B230-69BC994296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dissolve/>
    <p:sndAc>
      <p:stSnd>
        <p:snd r:embed="rId13" name="glas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508CBB39-D438-9632-8933-6DC82C95C59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891" name="Freeform 3">
              <a:extLst>
                <a:ext uri="{FF2B5EF4-FFF2-40B4-BE49-F238E27FC236}">
                  <a16:creationId xmlns:a16="http://schemas.microsoft.com/office/drawing/2014/main" id="{CA76F0A1-348C-4257-2420-239C3156BE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2" name="Freeform 4">
              <a:extLst>
                <a:ext uri="{FF2B5EF4-FFF2-40B4-BE49-F238E27FC236}">
                  <a16:creationId xmlns:a16="http://schemas.microsoft.com/office/drawing/2014/main" id="{82224F49-94BB-EB5F-DCC7-C28C7DB62A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893" name="Freeform 5">
            <a:extLst>
              <a:ext uri="{FF2B5EF4-FFF2-40B4-BE49-F238E27FC236}">
                <a16:creationId xmlns:a16="http://schemas.microsoft.com/office/drawing/2014/main" id="{547304B7-88F2-ACA5-2FA5-026DD1C4FF5C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894" name="Group 6">
            <a:extLst>
              <a:ext uri="{FF2B5EF4-FFF2-40B4-BE49-F238E27FC236}">
                <a16:creationId xmlns:a16="http://schemas.microsoft.com/office/drawing/2014/main" id="{905C5B5B-EB20-305F-15FA-C7B41BD0AE28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7895" name="Freeform 7">
              <a:extLst>
                <a:ext uri="{FF2B5EF4-FFF2-40B4-BE49-F238E27FC236}">
                  <a16:creationId xmlns:a16="http://schemas.microsoft.com/office/drawing/2014/main" id="{C5F2B8E6-EBDA-AB7E-E5E9-D41DF592013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896" name="Group 8">
              <a:extLst>
                <a:ext uri="{FF2B5EF4-FFF2-40B4-BE49-F238E27FC236}">
                  <a16:creationId xmlns:a16="http://schemas.microsoft.com/office/drawing/2014/main" id="{E648D063-5045-907F-9719-BFB635616D3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7897" name="Freeform 9">
                <a:extLst>
                  <a:ext uri="{FF2B5EF4-FFF2-40B4-BE49-F238E27FC236}">
                    <a16:creationId xmlns:a16="http://schemas.microsoft.com/office/drawing/2014/main" id="{8D274F7D-F445-9DD7-4EE2-3490643ED0E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8" name="Freeform 10">
                <a:extLst>
                  <a:ext uri="{FF2B5EF4-FFF2-40B4-BE49-F238E27FC236}">
                    <a16:creationId xmlns:a16="http://schemas.microsoft.com/office/drawing/2014/main" id="{819F91FD-7C26-9392-B20B-B02F2051C92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9" name="Freeform 11">
                <a:extLst>
                  <a:ext uri="{FF2B5EF4-FFF2-40B4-BE49-F238E27FC236}">
                    <a16:creationId xmlns:a16="http://schemas.microsoft.com/office/drawing/2014/main" id="{A3D0D70F-3C66-8A22-58CD-5713465C13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0" name="Freeform 12">
                <a:extLst>
                  <a:ext uri="{FF2B5EF4-FFF2-40B4-BE49-F238E27FC236}">
                    <a16:creationId xmlns:a16="http://schemas.microsoft.com/office/drawing/2014/main" id="{D97F62F7-6722-D03E-DC3A-8C44494671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1" name="Freeform 13">
                <a:extLst>
                  <a:ext uri="{FF2B5EF4-FFF2-40B4-BE49-F238E27FC236}">
                    <a16:creationId xmlns:a16="http://schemas.microsoft.com/office/drawing/2014/main" id="{05415D3B-EAF5-A9FB-55E3-2778E99E773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902" name="Freeform 14">
              <a:extLst>
                <a:ext uri="{FF2B5EF4-FFF2-40B4-BE49-F238E27FC236}">
                  <a16:creationId xmlns:a16="http://schemas.microsoft.com/office/drawing/2014/main" id="{AED32B1D-7202-0124-B5A5-91DE9DD1BF5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903" name="Group 15">
            <a:extLst>
              <a:ext uri="{FF2B5EF4-FFF2-40B4-BE49-F238E27FC236}">
                <a16:creationId xmlns:a16="http://schemas.microsoft.com/office/drawing/2014/main" id="{426B0AB9-9D8A-020C-165A-33BB8EF1036C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7904" name="Freeform 16">
              <a:extLst>
                <a:ext uri="{FF2B5EF4-FFF2-40B4-BE49-F238E27FC236}">
                  <a16:creationId xmlns:a16="http://schemas.microsoft.com/office/drawing/2014/main" id="{14CAE5AB-8ED3-4769-0922-A19FD1F49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5" name="Freeform 17">
              <a:extLst>
                <a:ext uri="{FF2B5EF4-FFF2-40B4-BE49-F238E27FC236}">
                  <a16:creationId xmlns:a16="http://schemas.microsoft.com/office/drawing/2014/main" id="{5F3E3D01-1B80-8A9A-9EB4-702AA98B1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6" name="Freeform 18">
              <a:extLst>
                <a:ext uri="{FF2B5EF4-FFF2-40B4-BE49-F238E27FC236}">
                  <a16:creationId xmlns:a16="http://schemas.microsoft.com/office/drawing/2014/main" id="{30A13791-5C9A-D926-F412-F2005CDF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7" name="Freeform 19">
              <a:extLst>
                <a:ext uri="{FF2B5EF4-FFF2-40B4-BE49-F238E27FC236}">
                  <a16:creationId xmlns:a16="http://schemas.microsoft.com/office/drawing/2014/main" id="{3DEA4C7E-0EB3-769F-1569-B42EB88AE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8" name="Freeform 20">
              <a:extLst>
                <a:ext uri="{FF2B5EF4-FFF2-40B4-BE49-F238E27FC236}">
                  <a16:creationId xmlns:a16="http://schemas.microsoft.com/office/drawing/2014/main" id="{3AB2120A-BFDD-1441-38B9-7A004BBF0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9" name="Freeform 21">
              <a:extLst>
                <a:ext uri="{FF2B5EF4-FFF2-40B4-BE49-F238E27FC236}">
                  <a16:creationId xmlns:a16="http://schemas.microsoft.com/office/drawing/2014/main" id="{AF41D33E-9E83-AF91-767F-468FA1E67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10" name="Rectangle 22">
            <a:extLst>
              <a:ext uri="{FF2B5EF4-FFF2-40B4-BE49-F238E27FC236}">
                <a16:creationId xmlns:a16="http://schemas.microsoft.com/office/drawing/2014/main" id="{85206E6D-E1DB-14F9-6ABB-0D3FD21AC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id="{F47CC5E3-A4CF-AA92-5423-24E956BF2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0C850EFA-11EF-0EB9-CF77-8AC3CF2457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7913" name="Rectangle 25">
            <a:extLst>
              <a:ext uri="{FF2B5EF4-FFF2-40B4-BE49-F238E27FC236}">
                <a16:creationId xmlns:a16="http://schemas.microsoft.com/office/drawing/2014/main" id="{3A93CD69-BC88-1406-CE58-A3B0C46A69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7914" name="Rectangle 26">
            <a:extLst>
              <a:ext uri="{FF2B5EF4-FFF2-40B4-BE49-F238E27FC236}">
                <a16:creationId xmlns:a16="http://schemas.microsoft.com/office/drawing/2014/main" id="{5F890A59-1C58-13E4-6487-741FDAB1B1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5CE7DE3-3549-4D27-831C-C1098414F2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dissolve/>
    <p:sndAc>
      <p:stSnd>
        <p:snd r:embed="rId13" name="glas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48CE60EF-E874-DB70-9EEC-A874FD478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 u="sng">
                <a:solidFill>
                  <a:srgbClr val="43BABD"/>
                </a:solidFill>
              </a:rPr>
              <a:t>NUCLEAR MAGNETIC RESONANCE SPECTROSCOPY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4BBFB8DF-F9FB-0B02-0402-42581FD5B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438400"/>
            <a:ext cx="7620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5400">
                <a:solidFill>
                  <a:schemeClr val="tx2"/>
                </a:solidFill>
              </a:rPr>
              <a:t>-</a:t>
            </a:r>
            <a:r>
              <a:rPr lang="en-US" altLang="en-US" sz="3600">
                <a:solidFill>
                  <a:schemeClr val="tx2"/>
                </a:solidFill>
              </a:rPr>
              <a:t>an ideal tool for Diagnosis &amp;     Drug Design 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2000">
              <a:solidFill>
                <a:schemeClr val="tx2"/>
              </a:solidFill>
            </a:endParaRPr>
          </a:p>
          <a:p>
            <a:pPr algn="r" eaLnBrk="1" hangingPunct="1">
              <a:spcBef>
                <a:spcPct val="20000"/>
              </a:spcBef>
            </a:pPr>
            <a:r>
              <a:rPr lang="en-US" altLang="en-US" sz="4800" b="1" u="sng">
                <a:solidFill>
                  <a:srgbClr val="FFFEFB"/>
                </a:solidFill>
              </a:rPr>
              <a:t>B. HASEENA BANU</a:t>
            </a:r>
          </a:p>
          <a:p>
            <a:pPr algn="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FEFB"/>
                </a:solidFill>
              </a:rPr>
              <a:t>Asst.Professor,SriPadmavathi School of Pharmacy,Tiruchanoor,Tirupati</a:t>
            </a:r>
          </a:p>
          <a:p>
            <a:pPr algn="r" eaLnBrk="1" hangingPunct="1">
              <a:spcBef>
                <a:spcPct val="20000"/>
              </a:spcBef>
            </a:pPr>
            <a:endParaRPr lang="en-US" altLang="en-US" sz="3200" b="1">
              <a:solidFill>
                <a:srgbClr val="FFFEFB"/>
              </a:solidFill>
            </a:endParaRPr>
          </a:p>
          <a:p>
            <a:pPr algn="r" eaLnBrk="1" hangingPunct="1">
              <a:spcBef>
                <a:spcPct val="20000"/>
              </a:spcBef>
            </a:pPr>
            <a:endParaRPr lang="en-US" altLang="en-US" sz="3200" b="1">
              <a:solidFill>
                <a:srgbClr val="FFFEFB"/>
              </a:solidFill>
            </a:endParaRPr>
          </a:p>
          <a:p>
            <a:pPr algn="r" eaLnBrk="1" hangingPunct="1">
              <a:spcBef>
                <a:spcPct val="20000"/>
              </a:spcBef>
            </a:pPr>
            <a:endParaRPr lang="en-US" altLang="en-US" sz="3500" b="1">
              <a:solidFill>
                <a:srgbClr val="FFFEFB"/>
              </a:solidFill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8FCDCA46-0C9F-2F87-9559-12A6F8DD4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6400800"/>
            <a:ext cx="600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</a:rPr>
              <a:t>More free powerpoints at </a:t>
            </a:r>
            <a:r>
              <a:rPr lang="en-GB" altLang="en-US">
                <a:latin typeface="Arial" panose="020B0604020202020204" pitchFamily="34" charset="0"/>
                <a:hlinkClick r:id="rId3"/>
              </a:rPr>
              <a:t>http://www.worldofteaching.com</a:t>
            </a:r>
            <a:endParaRPr lang="en-GB" altLang="en-US">
              <a:latin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55B48A88-1065-E22B-E0BD-0293EC905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n-US" altLang="en-US"/>
              <a:t>NMR IN PHARMACEUTICAL RESEARCH</a:t>
            </a:r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BEA110CC-FA12-8933-05F8-F7185677C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Leading technology </a:t>
            </a:r>
            <a:r>
              <a:rPr lang="en-US" altLang="en-US" sz="2600" u="sng"/>
              <a:t>for 3-D structure   determination</a:t>
            </a:r>
            <a:r>
              <a:rPr lang="en-US" altLang="en-US" sz="2600"/>
              <a:t> of bio-macromolecules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Studying protein structure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 u="sng"/>
              <a:t>SAR by NMR</a:t>
            </a:r>
            <a:r>
              <a:rPr lang="en-US" altLang="en-US" sz="2600"/>
              <a:t> – Novel lead compounds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Chemical  shift mapping – Structural information on the binding modes and site positions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Molecular dynamics, conformational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SHAPES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NMR – SOLVE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CC2874A5-E029-BC7C-EF7E-EE6CB64C6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562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0066FF"/>
                </a:solidFill>
              </a:rPr>
              <a:t>Structural genomics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600"/>
              <a:t>Identifying gene products in disease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600"/>
              <a:t>Targets of drug design.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60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0066FF"/>
                </a:solidFill>
              </a:rPr>
              <a:t>Development of Novel drug delivery systems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en-US" sz="3000" b="1">
              <a:solidFill>
                <a:srgbClr val="0066FF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009900"/>
                </a:solidFill>
              </a:rPr>
              <a:t>Enhancing HTS assays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600"/>
              <a:t>Thousands of compounds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600"/>
              <a:t>Cryogenic NMR technology / cryoprobes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CFD8CC9-37A4-18B0-5089-E1E54FE23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/>
              <a:t>NMR Nobel Prize Laureates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6C5A75F-7A52-F80C-35D5-D6ECC7DBF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Nobel Prize in Physics </a:t>
            </a:r>
            <a:r>
              <a:rPr lang="en-US" altLang="en-US" sz="2800">
                <a:solidFill>
                  <a:srgbClr val="3DE158"/>
                </a:solidFill>
              </a:rPr>
              <a:t>1943</a:t>
            </a:r>
            <a:r>
              <a:rPr lang="en-US" altLang="en-US" sz="2800"/>
              <a:t>, Ohostern, USA – Discovery of magnetic moment of proton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Nobel Prizein Physics </a:t>
            </a:r>
            <a:r>
              <a:rPr lang="en-US" altLang="en-US" sz="2800">
                <a:solidFill>
                  <a:srgbClr val="3DE158"/>
                </a:solidFill>
              </a:rPr>
              <a:t>1952</a:t>
            </a:r>
            <a:r>
              <a:rPr lang="en-US" altLang="en-US" sz="2800"/>
              <a:t>- IsidorJ. Rafi,USA – Discovery of new methods for nuclear magnetic precision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Nobel Prize in Chemistry </a:t>
            </a:r>
            <a:r>
              <a:rPr lang="en-US" altLang="en-US" sz="2800">
                <a:solidFill>
                  <a:srgbClr val="3DE158"/>
                </a:solidFill>
              </a:rPr>
              <a:t>1991</a:t>
            </a:r>
            <a:r>
              <a:rPr lang="en-US" altLang="en-US" sz="2800"/>
              <a:t> – Felix Bloch, USA and Edward M. Purcell, USA – Methodology of high resolution NMR.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Nobel Prize in Chemistry </a:t>
            </a:r>
            <a:r>
              <a:rPr lang="en-US" altLang="en-US" sz="2800">
                <a:solidFill>
                  <a:srgbClr val="3DE158"/>
                </a:solidFill>
              </a:rPr>
              <a:t>2002</a:t>
            </a:r>
            <a:r>
              <a:rPr lang="en-US" altLang="en-US" sz="2800"/>
              <a:t> – Kurt Wuthrich, Switzerland – Determining 3-D Structure by NMR.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Nobel Prize in Medicine </a:t>
            </a:r>
            <a:r>
              <a:rPr lang="en-US" altLang="en-US" sz="2800">
                <a:solidFill>
                  <a:srgbClr val="3DE158"/>
                </a:solidFill>
              </a:rPr>
              <a:t>2003</a:t>
            </a:r>
            <a:r>
              <a:rPr lang="en-US" altLang="en-US" sz="2800"/>
              <a:t> – Paul C. Lauterbur, USA and Peter Mans field, U.K. – Discoveries concerning MRI.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F39EC58-41C4-6AD3-D4D8-A3216D4FC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895600"/>
            <a:ext cx="7772400" cy="1143000"/>
          </a:xfrm>
        </p:spPr>
        <p:txBody>
          <a:bodyPr/>
          <a:lstStyle/>
          <a:p>
            <a:r>
              <a:rPr lang="en-US" altLang="en-US" sz="7200" b="1">
                <a:solidFill>
                  <a:srgbClr val="2E12D6"/>
                </a:solidFill>
              </a:rPr>
              <a:t>THANKING YOU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BBF4125-B670-99C8-CCE9-5A93C4AE4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r>
              <a:rPr lang="en-US" altLang="en-US" b="1">
                <a:solidFill>
                  <a:srgbClr val="3DE158"/>
                </a:solidFill>
              </a:rPr>
              <a:t>CONTENTS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981532-790D-3CD9-237B-568EDBBE2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3100">
                <a:solidFill>
                  <a:srgbClr val="2E12D6"/>
                </a:solidFill>
              </a:rPr>
              <a:t> INTRODUCTION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100"/>
              <a:t>BASIC PRINCIPLE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100"/>
              <a:t>DIFFERENT TECHNIQUES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3100">
                <a:solidFill>
                  <a:srgbClr val="2E12D6"/>
                </a:solidFill>
              </a:rPr>
              <a:t> APPLICATIONS OF NMR IN MEDICINE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100"/>
              <a:t>CLINICAL APPLICATIONS IN DIAGNOSIS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100"/>
              <a:t>DRUG DEVELOPMENT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3100">
                <a:solidFill>
                  <a:srgbClr val="2E12D6"/>
                </a:solidFill>
              </a:rPr>
              <a:t> NMR Nobel prize laureates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D44F406-9D54-56AB-A3DE-06121A9B9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r>
              <a:rPr lang="en-US" altLang="en-US" b="1"/>
              <a:t>INTRODUCTION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EE634D6-79B2-C6AA-0BF5-76FF431A5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2E12D6"/>
                </a:solidFill>
              </a:rPr>
              <a:t>BASIC PRINCIPLE  IN NMR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Atomic nuclei – tiny magnets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In external magnetic field - allign or oppose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If irradiated with EMR of proper frequency – Resonance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cs typeface="Arial" panose="020B0604020202020204" pitchFamily="34" charset="0"/>
              </a:rPr>
              <a:t>		√  </a:t>
            </a:r>
            <a:r>
              <a:rPr lang="el-GR" altLang="en-US" sz="2800">
                <a:cs typeface="Arial" panose="020B0604020202020204" pitchFamily="34" charset="0"/>
              </a:rPr>
              <a:t>α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l-GR" altLang="en-US" sz="2800">
                <a:cs typeface="Arial" panose="020B0604020202020204" pitchFamily="34" charset="0"/>
              </a:rPr>
              <a:t>β</a:t>
            </a:r>
            <a:r>
              <a:rPr lang="en-US" altLang="en-US" sz="2800" baseline="-25000">
                <a:cs typeface="Arial" panose="020B0604020202020204" pitchFamily="34" charset="0"/>
              </a:rPr>
              <a:t>o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rgbClr val="2E12D6"/>
                </a:solidFill>
                <a:cs typeface="Arial" panose="020B0604020202020204" pitchFamily="34" charset="0"/>
              </a:rPr>
              <a:t>PARAMETERS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cs typeface="Arial" panose="020B0604020202020204" pitchFamily="34" charset="0"/>
              </a:rPr>
              <a:t>Chemical shifts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>
                <a:cs typeface="Arial" panose="020B0604020202020204" pitchFamily="34" charset="0"/>
              </a:rPr>
              <a:t>Spin lattice relaxation time</a:t>
            </a:r>
            <a:endParaRPr lang="en-US" altLang="en-US"/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F49EF7F-7D5F-8BE4-5C5C-3F94E4EF7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86800" cy="777875"/>
          </a:xfrm>
        </p:spPr>
        <p:txBody>
          <a:bodyPr/>
          <a:lstStyle/>
          <a:p>
            <a:r>
              <a:rPr lang="en-US" altLang="en-US" sz="4500" b="1">
                <a:solidFill>
                  <a:srgbClr val="009900"/>
                </a:solidFill>
              </a:rPr>
              <a:t>DIFFERENT TECHNIQUES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17121FB-C6F3-4B91-F858-59125C265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200"/>
              <a:t>Based on nuclei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200"/>
              <a:t>H</a:t>
            </a:r>
            <a:r>
              <a:rPr lang="en-US" altLang="en-US" sz="2200" baseline="30000"/>
              <a:t>1 </a:t>
            </a:r>
            <a:r>
              <a:rPr lang="en-US" altLang="en-US" sz="2200"/>
              <a:t>NMR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200"/>
              <a:t>C</a:t>
            </a:r>
            <a:r>
              <a:rPr lang="en-US" altLang="en-US" sz="2200" baseline="30000"/>
              <a:t>13  </a:t>
            </a:r>
            <a:r>
              <a:rPr lang="en-US" altLang="en-US" sz="2200"/>
              <a:t>NMR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200"/>
              <a:t>F</a:t>
            </a:r>
            <a:r>
              <a:rPr lang="en-US" altLang="en-US" sz="2200" baseline="30000"/>
              <a:t>13  </a:t>
            </a:r>
            <a:r>
              <a:rPr lang="en-US" altLang="en-US" sz="2200"/>
              <a:t>NMR &amp; P</a:t>
            </a:r>
            <a:r>
              <a:rPr lang="en-US" altLang="en-US" sz="2200" baseline="30000"/>
              <a:t>31 </a:t>
            </a:r>
            <a:r>
              <a:rPr lang="en-US" altLang="en-US" sz="2200"/>
              <a:t>NMR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200"/>
              <a:t>N</a:t>
            </a:r>
            <a:r>
              <a:rPr lang="en-US" altLang="en-US" sz="2200" baseline="30000"/>
              <a:t>15  </a:t>
            </a:r>
            <a:r>
              <a:rPr lang="en-US" altLang="en-US" sz="2200"/>
              <a:t>NMR &amp; O</a:t>
            </a:r>
            <a:r>
              <a:rPr lang="en-US" altLang="en-US" sz="2200" baseline="30000"/>
              <a:t>17 </a:t>
            </a:r>
            <a:r>
              <a:rPr lang="en-US" altLang="en-US" sz="2200"/>
              <a:t>NMR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200"/>
              <a:t>CWNMR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200"/>
              <a:t>FTNMR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22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200"/>
              <a:t>2D_NMR &amp;3D_NMR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200"/>
              <a:t>COSY _CORRELATION SPECTROSCOPY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200"/>
              <a:t>MRI_MAGNETIC RESONANCE IMAGING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200"/>
              <a:t>ESR_ELECTRON SPIN RESONANCE SPECTROSCOPY</a:t>
            </a:r>
            <a:endParaRPr lang="en-US" altLang="en-US" sz="2000"/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0DFCABC-A636-AD86-54C3-EA793FB402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/>
          <a:lstStyle/>
          <a:p>
            <a:br>
              <a:rPr lang="en-US" altLang="en-US" sz="4800" b="1"/>
            </a:br>
            <a:r>
              <a:rPr lang="en-US" altLang="en-US" sz="4800" b="1">
                <a:solidFill>
                  <a:srgbClr val="2E12D6"/>
                </a:solidFill>
              </a:rPr>
              <a:t>APPLICATIONS OF NMR IN MEDICINE</a:t>
            </a:r>
            <a:br>
              <a:rPr lang="en-US" altLang="en-US" sz="4800" b="1">
                <a:solidFill>
                  <a:srgbClr val="2E12D6"/>
                </a:solidFill>
              </a:rPr>
            </a:br>
            <a:endParaRPr lang="en-US" altLang="en-US" sz="4800" b="1">
              <a:solidFill>
                <a:srgbClr val="2E12D6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5D4B721-03F7-D804-EE5E-2869F9890A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8001000" cy="3429000"/>
          </a:xfrm>
        </p:spPr>
        <p:txBody>
          <a:bodyPr/>
          <a:lstStyle/>
          <a:p>
            <a:pPr algn="l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2800"/>
              <a:t> CLINICAL APPLICATION OF PROTON 	IMAGING IN DIAGNOSIS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endParaRPr lang="en-US" altLang="en-US" sz="900"/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n-US" altLang="en-US" b="1">
                <a:solidFill>
                  <a:srgbClr val="0066FF"/>
                </a:solidFill>
              </a:rPr>
              <a:t>BRAIN</a:t>
            </a:r>
          </a:p>
          <a:p>
            <a:pPr algn="l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800"/>
              <a:t> Distinguishing gray matter &amp; white matter</a:t>
            </a:r>
          </a:p>
          <a:p>
            <a:pPr algn="l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800"/>
              <a:t> Imaging posterior fossae, brain stem, spinal 	cord</a:t>
            </a:r>
          </a:p>
          <a:p>
            <a:pPr algn="l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800"/>
              <a:t> Detect demyelinating lesions, tumors, 	hemorrhages, infarctions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01E2811D-2651-D615-2DDE-0988DB0BD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66FF"/>
                </a:solidFill>
              </a:rPr>
              <a:t>ABDOMEN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/>
              <a:t>Metabolic liver disease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/>
              <a:t>Measures liver iron over load in hemochromatosis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/>
              <a:t>Focal areas of inflammation in chronic active hepatisis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66FF"/>
                </a:solidFill>
              </a:rPr>
              <a:t>KIDNEYS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 b="1"/>
              <a:t>Distinguishing renal cortex &amp; medulla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 b="1"/>
              <a:t>To evaluate transplanted  kidney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66FF"/>
                </a:solidFill>
              </a:rPr>
              <a:t>PELVIS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/>
              <a:t>Differentiates between  Benign prostatic hyperplasia   &amp; prostatic carcinoma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800"/>
              <a:t>Detects bladder tumours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endParaRPr lang="en-US" altLang="en-US" sz="2800"/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8F96DBD6-5633-D60E-56F0-838B56C0C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900" b="1">
                <a:solidFill>
                  <a:srgbClr val="0066FF"/>
                </a:solidFill>
              </a:rPr>
              <a:t>MEDIASTINUM, HILUM, LUNG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500"/>
              <a:t>Assessing  abnormalities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500" u="sng"/>
              <a:t>Respiratory gating</a:t>
            </a:r>
            <a:endParaRPr lang="en-US" altLang="en-US" sz="2500" b="1" u="sng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endParaRPr lang="en-US" altLang="en-US" sz="2500" b="1" u="sng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900" b="1">
                <a:solidFill>
                  <a:srgbClr val="0066FF"/>
                </a:solidFill>
              </a:rPr>
              <a:t>HEART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500" b="1"/>
              <a:t>Tomographic images of heart muscle, chambers, valvular structures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500" b="1"/>
              <a:t>ECHO-PLANAR TECHNIQUE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500" b="1"/>
              <a:t>Discrimination between infarcted, ischemic &amp; normal myocardium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en-US" sz="2500" b="1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900" b="1">
                <a:solidFill>
                  <a:srgbClr val="0066FF"/>
                </a:solidFill>
              </a:rPr>
              <a:t>BREAST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500" b="1"/>
              <a:t>3D-NMR &amp; </a:t>
            </a:r>
            <a:r>
              <a:rPr lang="en-US" altLang="en-US" sz="2500"/>
              <a:t>single-slice planar imaging in detecting breast abnormalities</a:t>
            </a:r>
            <a:endParaRPr lang="en-US" altLang="en-US" sz="2500" b="1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en-US" sz="2500" u="sng"/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5240AF7-3211-2395-D24C-BC92118069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4400"/>
              <a:t>	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5CC366-14F2-E6BD-316D-D91E34105D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"/>
            <a:ext cx="8153400" cy="6172200"/>
          </a:xfrm>
        </p:spPr>
        <p:txBody>
          <a:bodyPr/>
          <a:lstStyle/>
          <a:p>
            <a:pPr algn="l">
              <a:buClr>
                <a:schemeClr val="tx1"/>
              </a:buClr>
            </a:pPr>
            <a:r>
              <a:rPr lang="en-US" altLang="en-US" sz="3000">
                <a:solidFill>
                  <a:srgbClr val="0066FF"/>
                </a:solidFill>
              </a:rPr>
              <a:t>MUSCULO SKELETAL SYSTEM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2600"/>
              <a:t> Demonstrates Osteo  myelitis, tumor metastasis in 	vertebral bodies &amp; pelvic bones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2600"/>
              <a:t> Images of muscles, tendons, ligaments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en-US" sz="800"/>
          </a:p>
          <a:p>
            <a:pPr algn="l">
              <a:buClr>
                <a:schemeClr val="tx1"/>
              </a:buClr>
            </a:pPr>
            <a:r>
              <a:rPr lang="en-US" altLang="en-US" sz="3000" b="1">
                <a:solidFill>
                  <a:srgbClr val="0066FF"/>
                </a:solidFill>
              </a:rPr>
              <a:t>BLOOD VESSELS &amp; FLOW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  Atherosclerotic vascular disease 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600"/>
              <a:t>  Assess blood flow in major vessels.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en-US" sz="800"/>
          </a:p>
          <a:p>
            <a:pPr algn="l">
              <a:buClr>
                <a:schemeClr val="tx1"/>
              </a:buClr>
            </a:pPr>
            <a:r>
              <a:rPr lang="en-US" altLang="en-US" sz="3000" b="1">
                <a:solidFill>
                  <a:srgbClr val="0066FF"/>
                </a:solidFill>
              </a:rPr>
              <a:t>INVIVO SPECTROSCOPY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600"/>
              <a:t> Chemical shift phenomenon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600"/>
              <a:t> Diagnosis of rare disease to inborn errors-</a:t>
            </a:r>
            <a:br>
              <a:rPr lang="en-US" altLang="en-US" sz="2600"/>
            </a:br>
            <a:r>
              <a:rPr lang="en-US" altLang="en-US" sz="2600"/>
              <a:t>	</a:t>
            </a:r>
            <a:r>
              <a:rPr lang="en-US" altLang="en-US" sz="2600" u="sng"/>
              <a:t>Mc Ardle’s syndrome</a:t>
            </a:r>
            <a:r>
              <a:rPr lang="en-US" altLang="en-US" sz="2600"/>
              <a:t>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600"/>
              <a:t> </a:t>
            </a:r>
            <a:r>
              <a:rPr lang="en-US" altLang="en-US" sz="2600" i="1"/>
              <a:t>INVIVO </a:t>
            </a:r>
            <a:r>
              <a:rPr lang="en-US" altLang="en-US" sz="2600"/>
              <a:t>Analysis of Bone flouride content.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BF9EE39-70F1-2585-977A-CB587B014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3388"/>
            <a:ext cx="7772400" cy="1495425"/>
          </a:xfrm>
        </p:spPr>
        <p:txBody>
          <a:bodyPr/>
          <a:lstStyle/>
          <a:p>
            <a:r>
              <a:rPr lang="en-US" altLang="en-US" sz="4600" b="1">
                <a:solidFill>
                  <a:srgbClr val="261CE4"/>
                </a:solidFill>
              </a:rPr>
              <a:t>PUTTING  NMR  IMAGING INTO   PERSPECTIVE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2E1B339-17C3-E771-4A56-317996C19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en-US" b="1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b="1"/>
              <a:t>  Eliminates risk of x-radiation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en-US" b="1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b="1"/>
              <a:t>  Excellent spatial &amp; contrast resolution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en-US" b="1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b="1"/>
              <a:t>  Detecting diseases at earlier stages</a:t>
            </a:r>
          </a:p>
        </p:txBody>
      </p:sp>
    </p:spTree>
  </p:cSld>
  <p:clrMapOvr>
    <a:masterClrMapping/>
  </p:clrMapOvr>
  <p:transition spd="med">
    <p:dissolve/>
    <p:sndAc>
      <p:stSnd>
        <p:snd r:embed="rId2" name="glass.wav"/>
      </p:stSnd>
    </p:sndAc>
  </p:transition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181</TotalTime>
  <Words>551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Wingdings</vt:lpstr>
      <vt:lpstr>Balance</vt:lpstr>
      <vt:lpstr>Mountain Top</vt:lpstr>
      <vt:lpstr>PowerPoint Presentation</vt:lpstr>
      <vt:lpstr>CONTENTS</vt:lpstr>
      <vt:lpstr>INTRODUCTION</vt:lpstr>
      <vt:lpstr>DIFFERENT TECHNIQUES</vt:lpstr>
      <vt:lpstr> APPLICATIONS OF NMR IN MEDICINE </vt:lpstr>
      <vt:lpstr>PowerPoint Presentation</vt:lpstr>
      <vt:lpstr>PowerPoint Presentation</vt:lpstr>
      <vt:lpstr> </vt:lpstr>
      <vt:lpstr>PUTTING  NMR  IMAGING INTO   PERSPECTIVE</vt:lpstr>
      <vt:lpstr>NMR IN PHARMACEUTICAL RESEARCH</vt:lpstr>
      <vt:lpstr>PowerPoint Presentation</vt:lpstr>
      <vt:lpstr>NMR Nobel Prize Laureates</vt:lpstr>
      <vt:lpstr>THANKING YOU</vt:lpstr>
    </vt:vector>
  </TitlesOfParts>
  <Company>Universal HUB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NMR IN MEDICINE </dc:title>
  <dc:subject>APPLICATIONS OF NMR IN MEDICINE </dc:subject>
  <dc:creator>Reddy</dc:creator>
  <cp:keywords>APPLICATIONS OF NMR IN MEDICINE </cp:keywords>
  <dc:description>APPLICATIONS OF NMR IN MEDICINE </dc:description>
  <cp:lastModifiedBy>Nayan GRIFFITHS</cp:lastModifiedBy>
  <cp:revision>54</cp:revision>
  <dcterms:created xsi:type="dcterms:W3CDTF">2005-02-23T08:06:39Z</dcterms:created>
  <dcterms:modified xsi:type="dcterms:W3CDTF">2023-03-13T11:06:30Z</dcterms:modified>
  <cp:category>APPLICATIONS OF NMR IN MEDICINE </cp:category>
</cp:coreProperties>
</file>