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7" r:id="rId2"/>
    <p:sldMasterId id="2147483659" r:id="rId3"/>
    <p:sldMasterId id="2147483661" r:id="rId4"/>
    <p:sldMasterId id="2147483669" r:id="rId5"/>
    <p:sldMasterId id="2147483671" r:id="rId6"/>
  </p:sldMasterIdLst>
  <p:notesMasterIdLst>
    <p:notesMasterId r:id="rId31"/>
  </p:notesMasterIdLst>
  <p:sldIdLst>
    <p:sldId id="256" r:id="rId7"/>
    <p:sldId id="257" r:id="rId8"/>
    <p:sldId id="258" r:id="rId9"/>
    <p:sldId id="259" r:id="rId10"/>
    <p:sldId id="268" r:id="rId11"/>
    <p:sldId id="260" r:id="rId12"/>
    <p:sldId id="261" r:id="rId13"/>
    <p:sldId id="262" r:id="rId14"/>
    <p:sldId id="263" r:id="rId15"/>
    <p:sldId id="265" r:id="rId16"/>
    <p:sldId id="266" r:id="rId17"/>
    <p:sldId id="267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0000FF"/>
    <a:srgbClr val="FF99FF"/>
    <a:srgbClr val="FF00FF"/>
    <a:srgbClr val="FF9933"/>
    <a:srgbClr val="FFCC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AF074859-27EE-B7D8-4571-562B60A8B65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AB225A01-F429-97ED-28A0-74AFE63D6F3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02404" name="Rectangle 4">
            <a:extLst>
              <a:ext uri="{FF2B5EF4-FFF2-40B4-BE49-F238E27FC236}">
                <a16:creationId xmlns:a16="http://schemas.microsoft.com/office/drawing/2014/main" id="{0D550957-AD57-AAA9-CB92-68F36B9FED2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>
            <a:extLst>
              <a:ext uri="{FF2B5EF4-FFF2-40B4-BE49-F238E27FC236}">
                <a16:creationId xmlns:a16="http://schemas.microsoft.com/office/drawing/2014/main" id="{C6AB1B2F-A0C7-E221-07C4-8321E76A64A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406" name="Rectangle 6">
            <a:extLst>
              <a:ext uri="{FF2B5EF4-FFF2-40B4-BE49-F238E27FC236}">
                <a16:creationId xmlns:a16="http://schemas.microsoft.com/office/drawing/2014/main" id="{24BAB8D1-0C0C-7322-E908-E86F6955E76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02407" name="Rectangle 7">
            <a:extLst>
              <a:ext uri="{FF2B5EF4-FFF2-40B4-BE49-F238E27FC236}">
                <a16:creationId xmlns:a16="http://schemas.microsoft.com/office/drawing/2014/main" id="{7B0EF1B1-A9FE-7830-F392-5E51909CE3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panose="020B0604020202020204" pitchFamily="34" charset="0"/>
              </a:defRPr>
            </a:lvl1pPr>
          </a:lstStyle>
          <a:p>
            <a:fld id="{7A8E22F1-36F4-43A4-ACA4-507702785BF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7D22AF5-2B70-0818-04DE-A5831DEE72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E48D48-E7AA-4161-B7C6-A24C57DE6F68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9BABCDA6-836E-3F4D-FF1B-291E7A426AC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003BA565-C9EB-D1F1-2B49-095938B2BA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BD56BCC-D5EE-816C-EE96-0707BE2D0B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B3E2F5-6667-422B-9032-F1FF92725DEA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112642" name="Rectangle 2">
            <a:extLst>
              <a:ext uri="{FF2B5EF4-FFF2-40B4-BE49-F238E27FC236}">
                <a16:creationId xmlns:a16="http://schemas.microsoft.com/office/drawing/2014/main" id="{6D011A60-0CEB-25C4-2F14-B598D769AC8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6EB38365-0A33-E6F4-3E05-CA74F148E4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1A3B867-6D00-6009-4E51-D0193A64F7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143E9F-7D27-43ED-8BA4-F6244EA99140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113666" name="Rectangle 2">
            <a:extLst>
              <a:ext uri="{FF2B5EF4-FFF2-40B4-BE49-F238E27FC236}">
                <a16:creationId xmlns:a16="http://schemas.microsoft.com/office/drawing/2014/main" id="{4C052073-D9AB-0FAB-C1A3-D981BF1E899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EEB4EBC4-BDD7-173C-7BC3-F48E095AE8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A5E3B33-54DF-DC93-770C-F8091A365E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E69EA4-FBD2-4836-AB0D-AA172470301E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114690" name="Rectangle 2">
            <a:extLst>
              <a:ext uri="{FF2B5EF4-FFF2-40B4-BE49-F238E27FC236}">
                <a16:creationId xmlns:a16="http://schemas.microsoft.com/office/drawing/2014/main" id="{8482AC00-256D-1058-9CF8-99F63499DAF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D2FE3F92-B011-7A7A-7C87-26E57FF927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B96774A-935C-8F66-058C-FB3B41BE19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5DF1FC-480A-4D6F-8BF4-605493649B4B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115714" name="Rectangle 2">
            <a:extLst>
              <a:ext uri="{FF2B5EF4-FFF2-40B4-BE49-F238E27FC236}">
                <a16:creationId xmlns:a16="http://schemas.microsoft.com/office/drawing/2014/main" id="{ACF77539-EBA4-43B4-9F6A-7DB175F17D0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7DA8DADA-B13C-FDF3-E9CB-0F924F9284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E3F54D5-E107-E7D1-EC54-599D5149A2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87E9E6-2EC3-4AF2-9F2A-3B5645058214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116738" name="Rectangle 2">
            <a:extLst>
              <a:ext uri="{FF2B5EF4-FFF2-40B4-BE49-F238E27FC236}">
                <a16:creationId xmlns:a16="http://schemas.microsoft.com/office/drawing/2014/main" id="{E76F424C-7EC7-654E-A7A9-ECAA51483F7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19453140-913F-BAB7-AFF5-A8C09B2FFF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DFE8730-7EFC-407D-6470-A52C90D046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497B19-57BE-4004-BF85-162BBCB390B7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117762" name="Rectangle 2">
            <a:extLst>
              <a:ext uri="{FF2B5EF4-FFF2-40B4-BE49-F238E27FC236}">
                <a16:creationId xmlns:a16="http://schemas.microsoft.com/office/drawing/2014/main" id="{DCD9652B-E2C2-8A39-39B1-E7C4DE9D228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5477D937-3FA5-6722-06C3-26C8ECBE81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58401F2-8CC2-B342-7FDE-5F815C9894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DB056D-1623-4B47-AFFF-3223AA722F91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118786" name="Rectangle 2">
            <a:extLst>
              <a:ext uri="{FF2B5EF4-FFF2-40B4-BE49-F238E27FC236}">
                <a16:creationId xmlns:a16="http://schemas.microsoft.com/office/drawing/2014/main" id="{51CE7CE4-944A-A0C3-8A85-F5466B279DC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D8D83DC7-4108-1D91-A578-767E68AA74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D3E875B-0E59-888F-7350-FFCEC00350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B31370-D1E7-4076-A19D-9DD521FA1601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590820DF-83A4-8BB0-D1B7-DF98C76A1AD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4B686ED5-8CF1-E78A-EA29-CD219AF35B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94E3C75-FB91-4911-C249-B0EFF28F37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FD5732-0620-4598-B092-A2442E20660D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120834" name="Rectangle 2">
            <a:extLst>
              <a:ext uri="{FF2B5EF4-FFF2-40B4-BE49-F238E27FC236}">
                <a16:creationId xmlns:a16="http://schemas.microsoft.com/office/drawing/2014/main" id="{61C56C79-CB01-0F98-C932-D4200097915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09735FFC-15FB-2E52-4B87-29174BC489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7552538-DD93-39B2-82BE-4914D5B96A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E25ECD-6E6A-4966-A72E-9C8E84CFA8A6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121858" name="Rectangle 2">
            <a:extLst>
              <a:ext uri="{FF2B5EF4-FFF2-40B4-BE49-F238E27FC236}">
                <a16:creationId xmlns:a16="http://schemas.microsoft.com/office/drawing/2014/main" id="{980E70D2-53A7-3F57-CC42-4AC9C4FAC38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8BEB2891-17A8-D107-9403-06BDC7C061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1FAB214-2418-35E4-2388-A60C49AB56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89438D-85A8-47CA-849F-DC3599812EF1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063655ED-C388-EBEC-6D21-E3E49825DD0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C815445B-E898-660A-73DD-C27AC87FE1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19FDD4F-11AF-621B-94E0-EF863D6E62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707BC4-F364-4CBA-9E48-8B0697CE78D1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122882" name="Rectangle 2">
            <a:extLst>
              <a:ext uri="{FF2B5EF4-FFF2-40B4-BE49-F238E27FC236}">
                <a16:creationId xmlns:a16="http://schemas.microsoft.com/office/drawing/2014/main" id="{7C9D2BC0-BB27-091A-7F20-78AD936FCE7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E82C94D0-07A2-8048-A084-9FDA0BB580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B37AA35-F34A-D2EF-154A-9852B08CD3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F3401A-8222-4EF3-B0E8-2671828E0736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123906" name="Rectangle 2">
            <a:extLst>
              <a:ext uri="{FF2B5EF4-FFF2-40B4-BE49-F238E27FC236}">
                <a16:creationId xmlns:a16="http://schemas.microsoft.com/office/drawing/2014/main" id="{60A05ADF-9D13-9F80-E513-88183DAD027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116D9B2B-6DC0-A23A-0443-EA0C918B0C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5D1C0AC-2950-0991-5326-57BD59C385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87A714-58D0-46C5-965B-8879CF9F5F9D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124930" name="Rectangle 2">
            <a:extLst>
              <a:ext uri="{FF2B5EF4-FFF2-40B4-BE49-F238E27FC236}">
                <a16:creationId xmlns:a16="http://schemas.microsoft.com/office/drawing/2014/main" id="{79FBA252-5552-D7C8-C49E-35988C24FE7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38D4D760-E09A-4AC3-FEAD-A7E46988CE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EAE5B9F-B647-8D03-B914-67EE011084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DE6EE6-FA6A-4807-AA36-0395E1B1CA6F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125954" name="Rectangle 2">
            <a:extLst>
              <a:ext uri="{FF2B5EF4-FFF2-40B4-BE49-F238E27FC236}">
                <a16:creationId xmlns:a16="http://schemas.microsoft.com/office/drawing/2014/main" id="{43257616-AE08-C7D2-3A0F-D8AE622063E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BCFB9244-D5F4-7BA3-C711-80866CD1BC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C5B2177-BF76-0C1C-CFF5-5F32E3227D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4D628-6BF6-4B79-A5DC-6E5E7A9A010A}" type="slidenum">
              <a:rPr lang="en-GB" altLang="en-US"/>
              <a:pPr/>
              <a:t>24</a:t>
            </a:fld>
            <a:endParaRPr lang="en-GB" altLang="en-US"/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744A6DC5-D9B5-6648-AE60-BCC96801FA6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909B5B32-5A32-20DD-61E3-2044D77E3F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77AE590-BA6C-07D9-A51D-1939E29A96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FE3CA1-B702-4C44-92F6-79F629477E75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7C363686-DCEB-CCB4-3B8A-AFDBD7B3E70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8E5644E6-0745-81D1-1755-0D67A20AB3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5CB18FA-C2DC-1AFE-A0DC-1EACEA2FCF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D3F400-EADF-40FD-BD21-6545654DEF67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6498" name="Rectangle 2">
            <a:extLst>
              <a:ext uri="{FF2B5EF4-FFF2-40B4-BE49-F238E27FC236}">
                <a16:creationId xmlns:a16="http://schemas.microsoft.com/office/drawing/2014/main" id="{CA62A6D3-7D9D-4407-F8D9-ECE60008262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4817DA63-A4D2-B589-304A-4934E38C5D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EB1AA37-89BC-C9A6-2E0E-85C75130D7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E56E8E-53D8-4F11-88AA-660F3E692F32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CD801C35-7BD0-8021-13BC-1B24F23F7B5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7BA8AC80-E641-009A-55B6-888E2494F7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53717E6-928C-41BE-719F-0CC4730A82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7ED4B6-EC41-4F24-93B2-1D5D21247A74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08546" name="Rectangle 2">
            <a:extLst>
              <a:ext uri="{FF2B5EF4-FFF2-40B4-BE49-F238E27FC236}">
                <a16:creationId xmlns:a16="http://schemas.microsoft.com/office/drawing/2014/main" id="{08FF7B1F-1562-4FA1-CBF4-C62560D9C70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E200E4FF-78D9-D82A-6D32-9E53876F83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9CFC3BD-322E-F7A9-DD32-D4C399B9B4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471680-DF7C-4D2C-A0F2-F6C54E2A0ADF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B4653502-4F57-9D42-2321-5989432945B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B37A632A-EF11-0561-6987-A94FC740E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DEBD233-02A2-3CA8-CE9D-87F2E77DF9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177A88-37D2-4A81-BE1A-6E4426E6D7A9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62FDC5DC-1796-3B5F-0015-74C880503D2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A7A3DB44-C6D9-3A5D-CA13-05328A271E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EA21D19-CB85-DA63-A0FA-75E6314A5A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071069-A771-43EB-BA6F-DB2940A6AD09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B8063FB8-1BDE-5F28-9C93-2C4A0F7D950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FDCC7290-E87F-908C-7B2D-BF5BDC8396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>
            <a:extLst>
              <a:ext uri="{FF2B5EF4-FFF2-40B4-BE49-F238E27FC236}">
                <a16:creationId xmlns:a16="http://schemas.microsoft.com/office/drawing/2014/main" id="{DBFE5D1D-7BAD-C0B8-2743-739B4DB27F6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9459" name="Freeform 3">
              <a:extLst>
                <a:ext uri="{FF2B5EF4-FFF2-40B4-BE49-F238E27FC236}">
                  <a16:creationId xmlns:a16="http://schemas.microsoft.com/office/drawing/2014/main" id="{A93630C8-C2ED-9A5F-4D9F-A7C1335FF46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60" name="Freeform 4">
              <a:extLst>
                <a:ext uri="{FF2B5EF4-FFF2-40B4-BE49-F238E27FC236}">
                  <a16:creationId xmlns:a16="http://schemas.microsoft.com/office/drawing/2014/main" id="{61056749-5E1F-37D5-564F-011583D85F6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61" name="Freeform 5">
              <a:extLst>
                <a:ext uri="{FF2B5EF4-FFF2-40B4-BE49-F238E27FC236}">
                  <a16:creationId xmlns:a16="http://schemas.microsoft.com/office/drawing/2014/main" id="{117E82C3-D2D6-D070-FA53-406D0792D74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62" name="Freeform 6">
              <a:extLst>
                <a:ext uri="{FF2B5EF4-FFF2-40B4-BE49-F238E27FC236}">
                  <a16:creationId xmlns:a16="http://schemas.microsoft.com/office/drawing/2014/main" id="{1C314527-9F78-D647-9EB1-B90A24CD17E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63" name="Freeform 7">
              <a:extLst>
                <a:ext uri="{FF2B5EF4-FFF2-40B4-BE49-F238E27FC236}">
                  <a16:creationId xmlns:a16="http://schemas.microsoft.com/office/drawing/2014/main" id="{1D02B887-8DB2-7132-767C-0792F8D10FB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64" name="Freeform 8">
              <a:extLst>
                <a:ext uri="{FF2B5EF4-FFF2-40B4-BE49-F238E27FC236}">
                  <a16:creationId xmlns:a16="http://schemas.microsoft.com/office/drawing/2014/main" id="{855D46FA-578E-085E-6323-537D30A6AC8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65" name="Freeform 9">
              <a:extLst>
                <a:ext uri="{FF2B5EF4-FFF2-40B4-BE49-F238E27FC236}">
                  <a16:creationId xmlns:a16="http://schemas.microsoft.com/office/drawing/2014/main" id="{CEA00E66-B919-5F30-A846-6EFFEDE7169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66" name="Freeform 10">
              <a:extLst>
                <a:ext uri="{FF2B5EF4-FFF2-40B4-BE49-F238E27FC236}">
                  <a16:creationId xmlns:a16="http://schemas.microsoft.com/office/drawing/2014/main" id="{572B4AC5-9566-7F75-48F9-9D3C0A964A7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67" name="Freeform 11">
              <a:extLst>
                <a:ext uri="{FF2B5EF4-FFF2-40B4-BE49-F238E27FC236}">
                  <a16:creationId xmlns:a16="http://schemas.microsoft.com/office/drawing/2014/main" id="{89A9CC5F-2F3B-E686-9994-87F39B09E3A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68" name="Rectangle 12">
              <a:extLst>
                <a:ext uri="{FF2B5EF4-FFF2-40B4-BE49-F238E27FC236}">
                  <a16:creationId xmlns:a16="http://schemas.microsoft.com/office/drawing/2014/main" id="{C7597481-D4FF-4914-D567-294720EEAB3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69" name="Rectangle 13">
              <a:extLst>
                <a:ext uri="{FF2B5EF4-FFF2-40B4-BE49-F238E27FC236}">
                  <a16:creationId xmlns:a16="http://schemas.microsoft.com/office/drawing/2014/main" id="{A9960F7F-B9B6-21CD-A141-696500B1213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0" name="Freeform 14">
              <a:extLst>
                <a:ext uri="{FF2B5EF4-FFF2-40B4-BE49-F238E27FC236}">
                  <a16:creationId xmlns:a16="http://schemas.microsoft.com/office/drawing/2014/main" id="{3849DDF9-401F-D0B4-261C-CC580B514BB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1" name="Freeform 15">
              <a:extLst>
                <a:ext uri="{FF2B5EF4-FFF2-40B4-BE49-F238E27FC236}">
                  <a16:creationId xmlns:a16="http://schemas.microsoft.com/office/drawing/2014/main" id="{788C2B58-79AB-B78D-2486-DEE0680975E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2" name="Freeform 16">
              <a:extLst>
                <a:ext uri="{FF2B5EF4-FFF2-40B4-BE49-F238E27FC236}">
                  <a16:creationId xmlns:a16="http://schemas.microsoft.com/office/drawing/2014/main" id="{E6D2813A-38B2-9214-9869-CB6AF0A474B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3" name="Freeform 17">
              <a:extLst>
                <a:ext uri="{FF2B5EF4-FFF2-40B4-BE49-F238E27FC236}">
                  <a16:creationId xmlns:a16="http://schemas.microsoft.com/office/drawing/2014/main" id="{0B60A87F-795D-8F69-9D55-652C0F3C43E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4" name="Freeform 18">
              <a:extLst>
                <a:ext uri="{FF2B5EF4-FFF2-40B4-BE49-F238E27FC236}">
                  <a16:creationId xmlns:a16="http://schemas.microsoft.com/office/drawing/2014/main" id="{9B244EBF-F21D-5CA7-77D1-68EC65F55B5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5" name="Freeform 19">
              <a:extLst>
                <a:ext uri="{FF2B5EF4-FFF2-40B4-BE49-F238E27FC236}">
                  <a16:creationId xmlns:a16="http://schemas.microsoft.com/office/drawing/2014/main" id="{A8FFD95A-9EF6-626D-1CFD-D7CE3F319B1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6" name="Freeform 20">
              <a:extLst>
                <a:ext uri="{FF2B5EF4-FFF2-40B4-BE49-F238E27FC236}">
                  <a16:creationId xmlns:a16="http://schemas.microsoft.com/office/drawing/2014/main" id="{98873738-34F8-9F99-5020-B1DBDE692B0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9477" name="Rectangle 21">
            <a:extLst>
              <a:ext uri="{FF2B5EF4-FFF2-40B4-BE49-F238E27FC236}">
                <a16:creationId xmlns:a16="http://schemas.microsoft.com/office/drawing/2014/main" id="{40572F45-FA2A-EAB2-A90E-3E5145746C53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Haga clic para cambiar el estilo de título	</a:t>
            </a:r>
          </a:p>
        </p:txBody>
      </p:sp>
      <p:sp>
        <p:nvSpPr>
          <p:cNvPr id="19478" name="Rectangle 22">
            <a:extLst>
              <a:ext uri="{FF2B5EF4-FFF2-40B4-BE49-F238E27FC236}">
                <a16:creationId xmlns:a16="http://schemas.microsoft.com/office/drawing/2014/main" id="{9279FEBE-1B03-9407-3C9B-4F14F269C452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Haga clic para modificar el estilo de subtítulo del patrón</a:t>
            </a:r>
          </a:p>
        </p:txBody>
      </p:sp>
      <p:sp>
        <p:nvSpPr>
          <p:cNvPr id="19479" name="Rectangle 23">
            <a:extLst>
              <a:ext uri="{FF2B5EF4-FFF2-40B4-BE49-F238E27FC236}">
                <a16:creationId xmlns:a16="http://schemas.microsoft.com/office/drawing/2014/main" id="{460167CB-B86D-6BA3-3A4F-E32C4AD6112B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9480" name="Rectangle 24">
            <a:extLst>
              <a:ext uri="{FF2B5EF4-FFF2-40B4-BE49-F238E27FC236}">
                <a16:creationId xmlns:a16="http://schemas.microsoft.com/office/drawing/2014/main" id="{DE98B926-A7B9-9D3A-205E-3BA2F1333D9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9481" name="Rectangle 25">
            <a:extLst>
              <a:ext uri="{FF2B5EF4-FFF2-40B4-BE49-F238E27FC236}">
                <a16:creationId xmlns:a16="http://schemas.microsoft.com/office/drawing/2014/main" id="{265AF1D4-0DBC-098A-3832-09450F4CE21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7BD2A0F-02FE-405C-AEB8-057CE72B79B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BBC8C-B34E-ECD3-1A1F-B720C4465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835AD-0DBF-353D-0071-DC18FEA2E7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667B0-07CF-EFA2-B261-AF28AD930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71E16-F394-F2F7-BEC6-377CD6C5D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600E7-387C-8B73-18DC-78FE92034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24FC8-43D6-439F-B931-436E2B7D14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214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9195BC-0D0C-CEA7-26C9-447663595C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664822-4451-A47F-DE04-29C45FE9C3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7B651-28E3-9AFD-49DF-3DAC62577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3CD89-DEAE-D29D-6331-C27D1975D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79421-69DD-0AC4-6A1C-F8AC8AA18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3EFCB-CBFD-4D57-A593-BC36BF14AB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2733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4CBD3058-2CA5-367A-03D7-51F374E53F80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Haga clic para cambiar el estilo de título	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1824B86-FEAF-5D99-0EE1-BF30B90AF9F5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Haga clic para modificar el estilo de subtítulo del patrón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7F60F06C-4452-D96A-F97F-F16CAE53B35B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F9166DD0-2559-8E6D-3EA6-04560BB513F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E7C005EE-85B1-D1BA-5464-B26755B6767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00F55D9-BB4F-4CE3-84DF-C07DFB5696F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A9DFC-1114-2AFE-8518-4676D881C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C3805-C8EB-65B6-1CA2-DC0BEF920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E5B96-36A1-1BA7-C674-9D4E0DB71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99A84-C18B-AF44-7304-1ABD5A4A8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7F164-7CA5-1AA5-B081-1D138E826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3DE6D-E609-4D75-BFD9-6D275A7ABB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7722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D00ED-0D4A-C2F8-A955-D2D4B99CE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C43501-0CC7-9214-3DDD-9BF501936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5BCD3D-F5D1-13BB-433E-DC51F1285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AB2D7-AE2C-58F8-2B58-3CBE74CE3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6117A-04BC-FC30-BBC3-84436ED44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85AA0-D99B-4C8D-9662-82E54260FF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643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5035F-D0AA-7C5D-5AE5-19EEF10D5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69A86-0F1B-B09E-5764-7E2AC252C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86FEE1-F84F-FB6F-24B2-4C076C427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7D9E06-15A9-4335-798D-6332A5717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DD618E-13F1-6EBE-E554-5AB82A866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A28B5-E7A6-493C-419E-AF72510F5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853DC-3FAF-4ECD-81F5-F9B0F0BEBE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178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29443-23EA-DF14-0726-EBCEBCC5E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0F678D-53E4-168A-9E78-987E7F1E5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D0B070-03BD-3C6E-9378-D865838F8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CB9102-0F38-941F-098E-0BAF2F0F7B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63C8A0-CF47-D619-40A9-1B6113B1A9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295FC1-3558-24D2-F723-BDD54CCAA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9828BA-9138-2F16-89CF-9DD1A290C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3DFCBD-1F84-055E-C4F6-8E84F6727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C6F702-A8CE-4CD4-8A9B-54E380B807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4949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5CF2D-8C3A-63C4-CD0D-D10A87798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B9AB78-C200-CBDA-7237-6A2BE32F2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DB4A81-DB87-BB78-5AB0-C241B2897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C91886-A746-34CF-349D-E27F8470E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EF8AF-5083-4938-905B-0CB77A05BE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57092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528057-137D-435E-5C95-1D843F771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AB0405-F04D-4359-1727-7C132E6F8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B8FA3C-4F57-6F5D-048F-DA0AB48B6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73CAD-2A3D-4711-9848-A30C897F5E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357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047A3-FCFE-9CA2-17C2-3F0A18F0E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E2F1C-33B9-DAD9-F241-8ACFA92D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FDC7E1-0263-D7DE-BD55-E751F41B6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D8123-D902-410D-BF05-F53CA478A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B2BD5-C3CD-983E-262B-1F5BB0341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1D9C5A-3040-15A2-5AE0-D39568FA5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6BEB9-73B6-4B3A-B0D4-D80E8DCB8E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3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E05C1-8154-68E0-0111-D8034EB5C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5EABA-9838-0802-8100-A6D050D8F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894AD-4E24-E3D3-5D95-952DCB7C0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20B47-30A6-227B-9E14-BF7372331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62C39-19D3-0B6E-2E7F-E17BBFBB0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2C7C6-B24B-4237-BDE2-EE423DB697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12755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E6379-E9BF-A688-5143-9799CA6EB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DF840F-A23C-0726-EA42-0C259BF87C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D93FBC-98FA-C9DC-DCB6-30F88F0115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7DF7F6-0087-2862-A1EF-4CF659FE8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71F609-AC50-078C-C030-E9F646F5B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7CA02-BB52-1448-0E34-4AE3C1E76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D22C6-49B3-49AB-90F9-D63A57B017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65422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BCABA-6FF5-0C17-E85E-F529AB7C4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22DC8B-A23B-6899-6643-C290647EDF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3F144-1120-15DA-6790-D0B028739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58B75-761B-2762-0558-8EE8B0D49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C9757-3750-5D55-FC72-83221D751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69BD5-61B4-4764-A86A-5D3859553B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6587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EE008-84B7-053E-D48F-22E614412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A059-7371-02B5-C911-560241D5B3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F4E9F-28EA-6B6A-35FA-7E3FB7254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6466E-1540-7B1B-193B-5F8EA71AD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AFDDC-ABD1-CB97-CF75-F0DC262D7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C81B1-08EB-4B15-9615-92BC3102F6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1350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E5FD0-EF46-A96A-B4F5-7D0065B93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5A29E6-42A4-DD8C-8945-32310FC9369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01C3A4-6008-2A1B-1477-06023A83D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5D96E9-587D-7966-BD4E-A0FBE0F51B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B0D990-469C-5C09-E16D-E0EEFC9FC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485E4D-7D20-C2BA-37C5-E4CF05E6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5BA7E0-062A-44CA-B131-FEB61A5F3C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6016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>
            <a:extLst>
              <a:ext uri="{FF2B5EF4-FFF2-40B4-BE49-F238E27FC236}">
                <a16:creationId xmlns:a16="http://schemas.microsoft.com/office/drawing/2014/main" id="{5EAD2B05-AD11-A202-D311-F9DC9E6D9E1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6323" name="Rectangle 3">
              <a:extLst>
                <a:ext uri="{FF2B5EF4-FFF2-40B4-BE49-F238E27FC236}">
                  <a16:creationId xmlns:a16="http://schemas.microsoft.com/office/drawing/2014/main" id="{3CCC1338-F99C-CBF4-F423-45323896F28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 altLang="en-US">
                <a:latin typeface="Arial" panose="020B0604020202020204" pitchFamily="34" charset="0"/>
              </a:endParaRPr>
            </a:p>
          </p:txBody>
        </p:sp>
        <p:sp>
          <p:nvSpPr>
            <p:cNvPr id="56324" name="Rectangle 4">
              <a:extLst>
                <a:ext uri="{FF2B5EF4-FFF2-40B4-BE49-F238E27FC236}">
                  <a16:creationId xmlns:a16="http://schemas.microsoft.com/office/drawing/2014/main" id="{E5C010FA-9B2E-A24C-EE7C-CFF80B2FBDD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 altLang="en-US">
                <a:latin typeface="Arial" panose="020B0604020202020204" pitchFamily="34" charset="0"/>
              </a:endParaRPr>
            </a:p>
          </p:txBody>
        </p:sp>
        <p:sp>
          <p:nvSpPr>
            <p:cNvPr id="56325" name="Rectangle 5">
              <a:extLst>
                <a:ext uri="{FF2B5EF4-FFF2-40B4-BE49-F238E27FC236}">
                  <a16:creationId xmlns:a16="http://schemas.microsoft.com/office/drawing/2014/main" id="{6DCED1AC-0635-1137-62A2-D1D1A9A3E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 altLang="en-US">
                <a:latin typeface="Arial" panose="020B0604020202020204" pitchFamily="34" charset="0"/>
              </a:endParaRPr>
            </a:p>
          </p:txBody>
        </p:sp>
        <p:grpSp>
          <p:nvGrpSpPr>
            <p:cNvPr id="56326" name="Group 6">
              <a:extLst>
                <a:ext uri="{FF2B5EF4-FFF2-40B4-BE49-F238E27FC236}">
                  <a16:creationId xmlns:a16="http://schemas.microsoft.com/office/drawing/2014/main" id="{6C9460FC-07B4-545D-7B23-28DBA72166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56327" name="Group 7">
                <a:extLst>
                  <a:ext uri="{FF2B5EF4-FFF2-40B4-BE49-F238E27FC236}">
                    <a16:creationId xmlns:a16="http://schemas.microsoft.com/office/drawing/2014/main" id="{ABAD3D37-E254-331F-C4CF-E4A6D5513FB1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6328" name="Group 8">
                  <a:extLst>
                    <a:ext uri="{FF2B5EF4-FFF2-40B4-BE49-F238E27FC236}">
                      <a16:creationId xmlns:a16="http://schemas.microsoft.com/office/drawing/2014/main" id="{3DC5658F-62A8-967E-EA69-E4D912E3734E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6329" name="Group 9">
                    <a:extLst>
                      <a:ext uri="{FF2B5EF4-FFF2-40B4-BE49-F238E27FC236}">
                        <a16:creationId xmlns:a16="http://schemas.microsoft.com/office/drawing/2014/main" id="{93378569-344C-1F65-ECF1-0AE1DB17E0B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6330" name="Freeform 10">
                      <a:extLst>
                        <a:ext uri="{FF2B5EF4-FFF2-40B4-BE49-F238E27FC236}">
                          <a16:creationId xmlns:a16="http://schemas.microsoft.com/office/drawing/2014/main" id="{483847B7-371B-853F-95EB-B39AAFE1CA2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6331" name="Freeform 11">
                      <a:extLst>
                        <a:ext uri="{FF2B5EF4-FFF2-40B4-BE49-F238E27FC236}">
                          <a16:creationId xmlns:a16="http://schemas.microsoft.com/office/drawing/2014/main" id="{BC4D712D-796E-3497-9770-75DCD614CF2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56332" name="Oval 12">
                    <a:extLst>
                      <a:ext uri="{FF2B5EF4-FFF2-40B4-BE49-F238E27FC236}">
                        <a16:creationId xmlns:a16="http://schemas.microsoft.com/office/drawing/2014/main" id="{85829545-2D61-596A-F94D-7BA19742D37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6333" name="Freeform 13">
                    <a:extLst>
                      <a:ext uri="{FF2B5EF4-FFF2-40B4-BE49-F238E27FC236}">
                        <a16:creationId xmlns:a16="http://schemas.microsoft.com/office/drawing/2014/main" id="{EAD15DC1-865A-786D-BA05-02FBF665BEF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6334" name="Freeform 14">
                    <a:extLst>
                      <a:ext uri="{FF2B5EF4-FFF2-40B4-BE49-F238E27FC236}">
                        <a16:creationId xmlns:a16="http://schemas.microsoft.com/office/drawing/2014/main" id="{E20E6C50-EE2B-9585-1937-C30833E8FA1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6335" name="Freeform 15">
                    <a:extLst>
                      <a:ext uri="{FF2B5EF4-FFF2-40B4-BE49-F238E27FC236}">
                        <a16:creationId xmlns:a16="http://schemas.microsoft.com/office/drawing/2014/main" id="{E976631F-DED9-3F60-E120-BE9D8A11EC6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6336" name="Freeform 16">
                    <a:extLst>
                      <a:ext uri="{FF2B5EF4-FFF2-40B4-BE49-F238E27FC236}">
                        <a16:creationId xmlns:a16="http://schemas.microsoft.com/office/drawing/2014/main" id="{B07C260E-8F5D-4CEA-7F34-72E115E0FD7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6337" name="Freeform 17">
                    <a:extLst>
                      <a:ext uri="{FF2B5EF4-FFF2-40B4-BE49-F238E27FC236}">
                        <a16:creationId xmlns:a16="http://schemas.microsoft.com/office/drawing/2014/main" id="{04DA4486-786B-05C3-2BC8-EB715C61BB7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pic>
              <p:nvPicPr>
                <p:cNvPr id="56338" name="Picture 18">
                  <a:extLst>
                    <a:ext uri="{FF2B5EF4-FFF2-40B4-BE49-F238E27FC236}">
                      <a16:creationId xmlns:a16="http://schemas.microsoft.com/office/drawing/2014/main" id="{72E7501E-E796-ED07-3CD2-4D11223676C6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39" name="Picture 19">
                  <a:extLst>
                    <a:ext uri="{FF2B5EF4-FFF2-40B4-BE49-F238E27FC236}">
                      <a16:creationId xmlns:a16="http://schemas.microsoft.com/office/drawing/2014/main" id="{F76D0386-FD44-5060-9227-61B87052553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40" name="Picture 20">
                  <a:extLst>
                    <a:ext uri="{FF2B5EF4-FFF2-40B4-BE49-F238E27FC236}">
                      <a16:creationId xmlns:a16="http://schemas.microsoft.com/office/drawing/2014/main" id="{4C0EA474-0FC2-3620-1192-BAC6FDB5ED6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41" name="Picture 21">
                  <a:extLst>
                    <a:ext uri="{FF2B5EF4-FFF2-40B4-BE49-F238E27FC236}">
                      <a16:creationId xmlns:a16="http://schemas.microsoft.com/office/drawing/2014/main" id="{50B4A920-951F-5C3B-FAC2-02D5A8745E3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42" name="Picture 22">
                  <a:extLst>
                    <a:ext uri="{FF2B5EF4-FFF2-40B4-BE49-F238E27FC236}">
                      <a16:creationId xmlns:a16="http://schemas.microsoft.com/office/drawing/2014/main" id="{B47DEBB7-A5F5-0F36-C99F-C8E3A48338C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43" name="Picture 23">
                  <a:extLst>
                    <a:ext uri="{FF2B5EF4-FFF2-40B4-BE49-F238E27FC236}">
                      <a16:creationId xmlns:a16="http://schemas.microsoft.com/office/drawing/2014/main" id="{C79F5DA6-3BFC-D64F-C3BA-9F51870B7F4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44" name="Picture 24">
                  <a:extLst>
                    <a:ext uri="{FF2B5EF4-FFF2-40B4-BE49-F238E27FC236}">
                      <a16:creationId xmlns:a16="http://schemas.microsoft.com/office/drawing/2014/main" id="{17F07451-22CD-5523-7732-D22DAF23F82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45" name="Picture 25">
                  <a:extLst>
                    <a:ext uri="{FF2B5EF4-FFF2-40B4-BE49-F238E27FC236}">
                      <a16:creationId xmlns:a16="http://schemas.microsoft.com/office/drawing/2014/main" id="{542789D8-94B3-CDC7-0FCC-E0317694CE1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56346" name="Group 26">
                <a:extLst>
                  <a:ext uri="{FF2B5EF4-FFF2-40B4-BE49-F238E27FC236}">
                    <a16:creationId xmlns:a16="http://schemas.microsoft.com/office/drawing/2014/main" id="{2F350D18-57CF-89CF-9031-309B6460E9D9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56347" name="Picture 27">
                  <a:extLst>
                    <a:ext uri="{FF2B5EF4-FFF2-40B4-BE49-F238E27FC236}">
                      <a16:creationId xmlns:a16="http://schemas.microsoft.com/office/drawing/2014/main" id="{AA454CBE-075B-762C-00DB-A1547421256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48" name="Picture 28">
                  <a:extLst>
                    <a:ext uri="{FF2B5EF4-FFF2-40B4-BE49-F238E27FC236}">
                      <a16:creationId xmlns:a16="http://schemas.microsoft.com/office/drawing/2014/main" id="{908A91C3-57E5-6090-7627-ADD25F3AE0D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49" name="Picture 29">
                  <a:extLst>
                    <a:ext uri="{FF2B5EF4-FFF2-40B4-BE49-F238E27FC236}">
                      <a16:creationId xmlns:a16="http://schemas.microsoft.com/office/drawing/2014/main" id="{D616F516-97E0-639C-9654-E7B56C8D1E6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50" name="Picture 30">
                  <a:extLst>
                    <a:ext uri="{FF2B5EF4-FFF2-40B4-BE49-F238E27FC236}">
                      <a16:creationId xmlns:a16="http://schemas.microsoft.com/office/drawing/2014/main" id="{F8C5ACC4-83B9-35C0-C444-43E9F3B9D45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51" name="Picture 31">
                  <a:extLst>
                    <a:ext uri="{FF2B5EF4-FFF2-40B4-BE49-F238E27FC236}">
                      <a16:creationId xmlns:a16="http://schemas.microsoft.com/office/drawing/2014/main" id="{1AD46613-6523-FA28-744C-3C1C661677E7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52" name="Picture 32">
                  <a:extLst>
                    <a:ext uri="{FF2B5EF4-FFF2-40B4-BE49-F238E27FC236}">
                      <a16:creationId xmlns:a16="http://schemas.microsoft.com/office/drawing/2014/main" id="{0B8B6127-DFCA-3255-50DA-136EDB5681E7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53" name="Picture 33">
                  <a:extLst>
                    <a:ext uri="{FF2B5EF4-FFF2-40B4-BE49-F238E27FC236}">
                      <a16:creationId xmlns:a16="http://schemas.microsoft.com/office/drawing/2014/main" id="{1FFC18ED-1334-2089-BBAC-EF3C4FFDD2C5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54" name="Picture 34">
                  <a:extLst>
                    <a:ext uri="{FF2B5EF4-FFF2-40B4-BE49-F238E27FC236}">
                      <a16:creationId xmlns:a16="http://schemas.microsoft.com/office/drawing/2014/main" id="{61920415-F3EA-8739-9D0C-DA008D22043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55" name="Picture 35">
                  <a:extLst>
                    <a:ext uri="{FF2B5EF4-FFF2-40B4-BE49-F238E27FC236}">
                      <a16:creationId xmlns:a16="http://schemas.microsoft.com/office/drawing/2014/main" id="{9536046C-24A3-9F05-B5A2-1340D468F78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56" name="Picture 36">
                  <a:extLst>
                    <a:ext uri="{FF2B5EF4-FFF2-40B4-BE49-F238E27FC236}">
                      <a16:creationId xmlns:a16="http://schemas.microsoft.com/office/drawing/2014/main" id="{3AE3E57C-EE49-DE4A-0780-38ECFF00A47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57" name="Picture 37">
                  <a:extLst>
                    <a:ext uri="{FF2B5EF4-FFF2-40B4-BE49-F238E27FC236}">
                      <a16:creationId xmlns:a16="http://schemas.microsoft.com/office/drawing/2014/main" id="{4D64EE71-7300-92AA-F251-4196FDD49EF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58" name="Picture 38">
                  <a:extLst>
                    <a:ext uri="{FF2B5EF4-FFF2-40B4-BE49-F238E27FC236}">
                      <a16:creationId xmlns:a16="http://schemas.microsoft.com/office/drawing/2014/main" id="{D98772BF-0257-3D08-63B0-7CC3041E9AC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59" name="Picture 39">
                  <a:extLst>
                    <a:ext uri="{FF2B5EF4-FFF2-40B4-BE49-F238E27FC236}">
                      <a16:creationId xmlns:a16="http://schemas.microsoft.com/office/drawing/2014/main" id="{9C6B090B-5A83-43F0-7E0F-918B0DDA98B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60" name="Picture 40">
                  <a:extLst>
                    <a:ext uri="{FF2B5EF4-FFF2-40B4-BE49-F238E27FC236}">
                      <a16:creationId xmlns:a16="http://schemas.microsoft.com/office/drawing/2014/main" id="{7D75CAD4-929A-5CF0-13DA-28DCF0123D0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61" name="Picture 41">
                  <a:extLst>
                    <a:ext uri="{FF2B5EF4-FFF2-40B4-BE49-F238E27FC236}">
                      <a16:creationId xmlns:a16="http://schemas.microsoft.com/office/drawing/2014/main" id="{53B51B95-7CC8-D1DE-E433-3FE85FF2F46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62" name="Picture 42">
                  <a:extLst>
                    <a:ext uri="{FF2B5EF4-FFF2-40B4-BE49-F238E27FC236}">
                      <a16:creationId xmlns:a16="http://schemas.microsoft.com/office/drawing/2014/main" id="{2A3738A0-C02E-D419-0BA8-6360ED5ED8E6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63" name="Picture 43">
                  <a:extLst>
                    <a:ext uri="{FF2B5EF4-FFF2-40B4-BE49-F238E27FC236}">
                      <a16:creationId xmlns:a16="http://schemas.microsoft.com/office/drawing/2014/main" id="{5427ED18-49DB-B3A8-4631-B3CC4A20020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64" name="Picture 44">
                  <a:extLst>
                    <a:ext uri="{FF2B5EF4-FFF2-40B4-BE49-F238E27FC236}">
                      <a16:creationId xmlns:a16="http://schemas.microsoft.com/office/drawing/2014/main" id="{53651C2B-DEFB-7E4D-5905-AF2C25BFE20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365" name="Picture 45">
                  <a:extLst>
                    <a:ext uri="{FF2B5EF4-FFF2-40B4-BE49-F238E27FC236}">
                      <a16:creationId xmlns:a16="http://schemas.microsoft.com/office/drawing/2014/main" id="{3D14A9DE-1203-7F1C-0C18-8A62BF40681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56366" name="Freeform 46">
              <a:extLst>
                <a:ext uri="{FF2B5EF4-FFF2-40B4-BE49-F238E27FC236}">
                  <a16:creationId xmlns:a16="http://schemas.microsoft.com/office/drawing/2014/main" id="{27342B5B-C483-D9E1-7DF5-BB4F651C6C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6367" name="Freeform 47">
              <a:extLst>
                <a:ext uri="{FF2B5EF4-FFF2-40B4-BE49-F238E27FC236}">
                  <a16:creationId xmlns:a16="http://schemas.microsoft.com/office/drawing/2014/main" id="{E7FB0DAC-47AB-338D-DF45-4EBEFB0515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6368" name="Freeform 48">
              <a:extLst>
                <a:ext uri="{FF2B5EF4-FFF2-40B4-BE49-F238E27FC236}">
                  <a16:creationId xmlns:a16="http://schemas.microsoft.com/office/drawing/2014/main" id="{D3B48068-DB20-FB12-EFE6-CE86EB19D6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6369" name="Freeform 49">
              <a:extLst>
                <a:ext uri="{FF2B5EF4-FFF2-40B4-BE49-F238E27FC236}">
                  <a16:creationId xmlns:a16="http://schemas.microsoft.com/office/drawing/2014/main" id="{F94CA3A4-5171-0D84-922C-A6371770C6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6370" name="Freeform 50">
              <a:extLst>
                <a:ext uri="{FF2B5EF4-FFF2-40B4-BE49-F238E27FC236}">
                  <a16:creationId xmlns:a16="http://schemas.microsoft.com/office/drawing/2014/main" id="{EAC8C2E6-F33E-3E9A-169A-5AED35E5FC2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6371" name="Freeform 51">
              <a:extLst>
                <a:ext uri="{FF2B5EF4-FFF2-40B4-BE49-F238E27FC236}">
                  <a16:creationId xmlns:a16="http://schemas.microsoft.com/office/drawing/2014/main" id="{B14B690D-CD18-6268-C994-8E0F0D9A75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6372" name="Freeform 52">
              <a:extLst>
                <a:ext uri="{FF2B5EF4-FFF2-40B4-BE49-F238E27FC236}">
                  <a16:creationId xmlns:a16="http://schemas.microsoft.com/office/drawing/2014/main" id="{885DA7B8-8278-74DF-92DA-E02272DDE17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6373" name="Freeform 53">
              <a:extLst>
                <a:ext uri="{FF2B5EF4-FFF2-40B4-BE49-F238E27FC236}">
                  <a16:creationId xmlns:a16="http://schemas.microsoft.com/office/drawing/2014/main" id="{90C19D7B-52A5-0107-BB34-0C02F9B9E42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6374" name="Rectangle 54">
              <a:extLst>
                <a:ext uri="{FF2B5EF4-FFF2-40B4-BE49-F238E27FC236}">
                  <a16:creationId xmlns:a16="http://schemas.microsoft.com/office/drawing/2014/main" id="{18F31B75-F8CE-89E4-31F7-72560E7B17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 altLang="en-US">
                <a:latin typeface="Arial" panose="020B0604020202020204" pitchFamily="34" charset="0"/>
              </a:endParaRPr>
            </a:p>
          </p:txBody>
        </p:sp>
        <p:sp>
          <p:nvSpPr>
            <p:cNvPr id="56375" name="Freeform 55">
              <a:extLst>
                <a:ext uri="{FF2B5EF4-FFF2-40B4-BE49-F238E27FC236}">
                  <a16:creationId xmlns:a16="http://schemas.microsoft.com/office/drawing/2014/main" id="{C56F9B75-1228-BE51-FC1D-134F0EEF33A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6376" name="AutoShape 56">
              <a:extLst>
                <a:ext uri="{FF2B5EF4-FFF2-40B4-BE49-F238E27FC236}">
                  <a16:creationId xmlns:a16="http://schemas.microsoft.com/office/drawing/2014/main" id="{B53C724A-4DFA-59F1-111B-DC08D2592726}"/>
                </a:ext>
              </a:extLst>
            </p:cNvPr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GB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56377" name="Rectangle 57">
            <a:extLst>
              <a:ext uri="{FF2B5EF4-FFF2-40B4-BE49-F238E27FC236}">
                <a16:creationId xmlns:a16="http://schemas.microsoft.com/office/drawing/2014/main" id="{DE054953-3DF8-FF42-3FA5-27DB7D947103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Haga clic para cambiar el estilo de título	</a:t>
            </a:r>
          </a:p>
        </p:txBody>
      </p:sp>
      <p:sp>
        <p:nvSpPr>
          <p:cNvPr id="56378" name="Rectangle 58">
            <a:extLst>
              <a:ext uri="{FF2B5EF4-FFF2-40B4-BE49-F238E27FC236}">
                <a16:creationId xmlns:a16="http://schemas.microsoft.com/office/drawing/2014/main" id="{245F2BB3-3AD2-AB87-E986-F05E4995A17D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Haga clic para modificar el estilo de subtítulo del patrón</a:t>
            </a:r>
          </a:p>
        </p:txBody>
      </p:sp>
      <p:sp>
        <p:nvSpPr>
          <p:cNvPr id="56379" name="Rectangle 59">
            <a:extLst>
              <a:ext uri="{FF2B5EF4-FFF2-40B4-BE49-F238E27FC236}">
                <a16:creationId xmlns:a16="http://schemas.microsoft.com/office/drawing/2014/main" id="{C08B06EF-5302-72E6-2C3C-E21AF5D86237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6380" name="Rectangle 60">
            <a:extLst>
              <a:ext uri="{FF2B5EF4-FFF2-40B4-BE49-F238E27FC236}">
                <a16:creationId xmlns:a16="http://schemas.microsoft.com/office/drawing/2014/main" id="{F7D33E9B-D23D-9EB8-BE22-4F9389A3F2D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6381" name="Rectangle 61">
            <a:extLst>
              <a:ext uri="{FF2B5EF4-FFF2-40B4-BE49-F238E27FC236}">
                <a16:creationId xmlns:a16="http://schemas.microsoft.com/office/drawing/2014/main" id="{E78AD04F-F311-8E1C-C6AE-317AE75BAFF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40EC93D-7360-4CD7-825B-861B88AACE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2D098-43E3-801A-D477-0E6E3E4F0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A5177-EBF6-4E96-C510-8833BC81E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54574-8156-0CD1-3954-554542F50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3E293-B109-68DF-3A44-E7C4BA4AB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D4301-4D32-F272-B08C-4506A23AD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0EE94-50EA-41F8-987A-438D1DB0D6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3968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DEFEA-517E-0992-48F4-13B7A2DD7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D3410-0DBD-EF1F-D2FD-E0DC00E56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7DF2E-48E3-A733-EF24-D8987EA48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CC4B0-B03A-AFFE-86F3-E3B118AD3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A1CAF-C8D6-9C3A-A128-28CB21516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FBE5E-3E0C-491E-AA12-ADF3C2FCC8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0637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DE6C0-2CDF-C16E-8385-70184AE4A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59964-3425-533C-3B4E-FEDC1324B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A32CB4-47E2-CD93-7DC6-7CB2A0E24F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6007E1-6EE2-2012-5B1D-A2C21FAAA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E97723-939C-9AB7-ACB4-7C8D2207A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A881C-4919-0294-8AB1-C3AC57D55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6B428-EA09-41FB-A2A2-1182891456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5813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95E66-D324-3FCA-5FF9-FC585F7D8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A35E02-D18B-89E2-C8D3-581C3E1A3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5F2DEE-7540-689F-52CB-F349A08AC1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C4B13F-7F2A-A6E4-F068-20B2F860E2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FC8241-2826-7EAC-3569-547D5AFD8D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E9D2AC-C3D0-FDA3-307E-1D2C3F336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16E4FF-5BFC-2150-2840-A0589E42C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5C28CB-329F-5F3C-5E3F-B6B250E4B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3F2B3-E4D0-4964-96E6-85E1377456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94317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38522-34C3-37F9-B96A-CE80E17EC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42DDDC-E2AF-9DC2-B27A-630A9D437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117DCB-5EE4-3DDD-A828-AEC31DFDD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4FD208-DBA8-3FD0-F40E-38EDBAABD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CB08D-221F-4819-8CE9-BC04EEF94C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019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AE055-C7AE-FD25-4CA9-94931CD8C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8DC992-6954-AB1B-2598-0104C2983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919F7-D6BF-3DB3-C29E-52C36FCDC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818A2-CB7B-026C-4522-1BB53055B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A58E7-86A5-5FA8-F774-48C610760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680DF-27A0-41A3-90EC-D2E1D152FD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39574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A1D963-58ED-6551-D908-440360F1B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6D0EF0-32C9-88D4-200C-F31942F44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628AB7-25FF-4546-B9D0-F31B81590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F00DE-2330-4675-AA41-8941735215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8379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285F1-834A-43FA-9C5B-08F444512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904C1-88B3-AB51-E124-02654C87F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E95793-EA69-1AA5-4B6D-77CDC0700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288985-2594-C45D-AF1F-6D606BC86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C90DA-DEDC-0932-89E2-AE830A55B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B7571-0952-90B4-727E-1C3F89139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F6D7B-29A4-4B91-AE1D-1CEF0F4538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29229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B4CC9-921D-218C-314C-C3D38F2EB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6E430B-D3CE-B228-9215-F5F3FE9254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6B58FC-DB41-2355-5436-9E899C8EA8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A0D479-0866-EEA4-E4F3-C139655FF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F60514-3C5E-DDDC-E001-17FD4A845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F97705-643F-6746-C20E-C5611F1E3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AF9A2-ABDF-4ED8-BB04-9F137AEBF5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18402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1D093-D204-76BD-2C4E-ABB4C3D2D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BAF13B-60B1-DA0A-F742-06183201E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CA02A-366A-008F-EE09-D5E0781D0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92EA3-10EC-9869-35FB-AB2628A0D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D5490-0803-B1D1-5B4D-3A3700716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780CF-720C-43A1-9D5D-3CC8EC5A7E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9311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DB3A3A-ECBE-16B3-D081-B830D037A7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4DA7A8-02B4-800E-896A-4905CD536D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9C9F0-E9EC-920A-7AB2-958E4700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DC1D3-5A25-A8AB-8A0E-0E2817F39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3A6E5-E54E-83FB-8394-09DDAEFA0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EF82E-68BA-4182-8767-4DC2DBA98D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83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>
            <a:extLst>
              <a:ext uri="{FF2B5EF4-FFF2-40B4-BE49-F238E27FC236}">
                <a16:creationId xmlns:a16="http://schemas.microsoft.com/office/drawing/2014/main" id="{76DDE92D-4AA9-3CDC-A520-499B03576F6C}"/>
              </a:ext>
            </a:extLst>
          </p:cNvPr>
          <p:cNvGrpSpPr>
            <a:grpSpLocks/>
          </p:cNvGrpSpPr>
          <p:nvPr/>
        </p:nvGrpSpPr>
        <p:grpSpPr bwMode="auto">
          <a:xfrm>
            <a:off x="4763" y="0"/>
            <a:ext cx="1728787" cy="6865938"/>
            <a:chOff x="3" y="0"/>
            <a:chExt cx="1089" cy="4325"/>
          </a:xfrm>
        </p:grpSpPr>
        <p:sp>
          <p:nvSpPr>
            <p:cNvPr id="68611" name="Arc 3">
              <a:extLst>
                <a:ext uri="{FF2B5EF4-FFF2-40B4-BE49-F238E27FC236}">
                  <a16:creationId xmlns:a16="http://schemas.microsoft.com/office/drawing/2014/main" id="{4B6C70FE-B5CA-691D-186B-BA43F4ECAF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8612" name="Arc 4">
              <a:extLst>
                <a:ext uri="{FF2B5EF4-FFF2-40B4-BE49-F238E27FC236}">
                  <a16:creationId xmlns:a16="http://schemas.microsoft.com/office/drawing/2014/main" id="{667503AC-FFD5-5971-D6F1-82965456C07A}"/>
                </a:ext>
              </a:extLst>
            </p:cNvPr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200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200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8613" name="Rectangle 5">
              <a:extLst>
                <a:ext uri="{FF2B5EF4-FFF2-40B4-BE49-F238E27FC236}">
                  <a16:creationId xmlns:a16="http://schemas.microsoft.com/office/drawing/2014/main" id="{6374B072-893C-88EA-7F96-5CA24725B5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8614" name="AutoShape 6">
              <a:extLst>
                <a:ext uri="{FF2B5EF4-FFF2-40B4-BE49-F238E27FC236}">
                  <a16:creationId xmlns:a16="http://schemas.microsoft.com/office/drawing/2014/main" id="{112F33DA-3689-BD48-2E43-947D5CE7B62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000000">
              <a:off x="348" y="1644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8615" name="Rectangle 7">
            <a:extLst>
              <a:ext uri="{FF2B5EF4-FFF2-40B4-BE49-F238E27FC236}">
                <a16:creationId xmlns:a16="http://schemas.microsoft.com/office/drawing/2014/main" id="{F628FD97-8E48-B2FF-1C38-97627AF2D3D4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Haga clic para modificar el estilo de título del patrón</a:t>
            </a:r>
          </a:p>
        </p:txBody>
      </p:sp>
      <p:sp>
        <p:nvSpPr>
          <p:cNvPr id="68616" name="Rectangle 8">
            <a:extLst>
              <a:ext uri="{FF2B5EF4-FFF2-40B4-BE49-F238E27FC236}">
                <a16:creationId xmlns:a16="http://schemas.microsoft.com/office/drawing/2014/main" id="{7951B4BC-3168-6CAC-661E-4C079F58FF98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/>
              <a:t>Haga clic para modificar el estilo de subtítulo del patrón</a:t>
            </a:r>
          </a:p>
        </p:txBody>
      </p:sp>
      <p:sp>
        <p:nvSpPr>
          <p:cNvPr id="68617" name="Rectangle 9">
            <a:extLst>
              <a:ext uri="{FF2B5EF4-FFF2-40B4-BE49-F238E27FC236}">
                <a16:creationId xmlns:a16="http://schemas.microsoft.com/office/drawing/2014/main" id="{C5FDD264-8164-B620-1754-57452F369E61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8618" name="Rectangle 10">
            <a:extLst>
              <a:ext uri="{FF2B5EF4-FFF2-40B4-BE49-F238E27FC236}">
                <a16:creationId xmlns:a16="http://schemas.microsoft.com/office/drawing/2014/main" id="{826EE8D7-C8A3-831C-FFC3-C9FA883E0F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2004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8619" name="Rectangle 11">
            <a:extLst>
              <a:ext uri="{FF2B5EF4-FFF2-40B4-BE49-F238E27FC236}">
                <a16:creationId xmlns:a16="http://schemas.microsoft.com/office/drawing/2014/main" id="{680D64DB-D987-E59C-C1BE-3AA7B0B6ED4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B60FBC2-CEE3-4580-BA8F-7C88077D6E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436C4-038A-CE6C-9C48-18C41B0F6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8C42-C911-588C-CFF4-67C996BF4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A42A8-EC9A-89F1-2BE7-BE96FACDA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5C88F-71F7-0C4E-1BD3-CFBFDA8C8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5AFDD-2412-70D1-B573-CA2760C7F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C1EF5-38EB-46C8-B97F-87E80BDB0D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06375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0843-B8C0-71F6-7D5B-6C0D6F4AC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AB18BC-2036-E7AF-29FD-6569C02D9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7FF6F-D043-4809-6DCC-5FE56F5DB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C66A3-DAF4-714E-97D1-B4C018033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986BF-6C67-1536-0D06-09413A4EC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2D9A2-79CE-4F22-8815-06EB27AFA0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666556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F0E65-0916-7419-9E57-6C347040B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45D4F-BC79-35BD-CAE8-9E115B8A6C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CA4C30-16E8-8054-333C-A1F2D890BF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65A6EA-1082-CE7B-7A72-0A33097E4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22FD30-4A1C-FA3C-910C-E511D3660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5B1961-15A7-2404-0BC3-C0CDE7304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54E59-87F0-4E08-84DD-29EABD8ECE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4930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C6484-A541-8B5F-9609-98B909D30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6E5BB-59EB-EFCE-71E4-B33749084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2B2D9F-09CF-39F7-A50A-3BDF1F592B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6A86AA-291E-6FE4-1D50-4F9F6D6200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10B166-4036-4B53-827F-3369DB326D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BF8374-D6E1-7AFA-0C69-655558A55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81C149-08AB-F333-0950-591A73135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70E499-1398-C1DE-5213-D7B75BC20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A99CF-434F-4BC1-BF5A-4DAE59F8ED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7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561A2-C22F-D5D2-C0BA-96BD68342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159CC-5B2F-A1DA-ABBE-DE841AA6E6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F649AC-2D55-CEC4-99E2-AC43E28BB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FAB54F-2A9C-1556-CE6F-FDD6FD6FE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26117E-8DF2-85B5-20D6-CDC2E1E1B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DF313E-EE74-69FD-7AC1-1C8A50CD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E7795-24D2-4AB3-B036-EA69D06A33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1152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ABFFF-21CD-ECB8-1A4D-3B5F086F6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8F1015-F968-14F3-AF78-053271321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8526D7-6E24-7081-5724-8EBC9C376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C031C9-EA05-66EC-D4DC-27AD9D369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EFD56-A8EE-4593-8B8E-740907BE35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928518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68E247-0647-F15B-E04E-B1E3BB23E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D916D0-9718-18AB-1193-2C0010B32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DEF26C-8257-B8F9-9CBF-2986A8A53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195B9-C9A3-4D5C-AF67-1017E52F5F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158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80E0E-0437-AAAC-092E-E7FEAF803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EBBDD-1EE8-12B8-29CD-80D8DEFA0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FB0DD6-33E2-6CF7-5516-CEB59632D7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F18E03-865B-4D1E-F202-07107DF99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39047C-DD98-FA6A-5D66-54D50AF2D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71DF26-4C30-9082-6B43-28C189890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A5130-1D39-49BA-A776-B6035EB67D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15796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3A50E-24EC-320E-F14D-6F9648BB5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038ABB-9544-0E94-7FBC-F926DFEC49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5E1C57-03F0-9292-1FDF-D7DF89FFB4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E87767-DB79-451F-799D-C34F08356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8F074-55DA-38B3-B512-9B0357C84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CEE481-D176-3F89-4ADD-294442DAB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C6C2-B5ED-4BFA-8E1F-850584E6E1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346968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91930-9CB5-4BFF-F0BE-E6C1D93DF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BA1B6-AA7F-2A80-312C-42F9D2769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3EF8C-BBB2-AA15-8DC4-97FF14209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983B7-9966-D16D-1A07-1A78C7B85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7E002-CAA3-5FF7-98B8-D488A9E5A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CA60A-6E0E-4A0C-9624-C25EF64A17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2853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4CDEAC-F8EA-F098-8E2F-EB6C1EB3AA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9313" y="247650"/>
            <a:ext cx="1943100" cy="5543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84A1BF-E359-5504-A812-742C16E5FC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370013" y="247650"/>
            <a:ext cx="5676900" cy="5543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A33EA-AB3B-7BF4-783A-0504B643B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13675-3B44-04AD-7A37-DD96A5665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297E4-8DA5-7201-85FF-E7008B458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8FD95-4948-47A1-A816-08E063549E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3700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D5A32E50-E4CC-1908-9B18-46AA4294F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982788"/>
            <a:ext cx="7010400" cy="48752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 altLang="en-US" sz="2400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BC316D47-F2F9-2E10-FB9D-E14EA551B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95400"/>
            <a:ext cx="8763000" cy="1524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 altLang="en-US" sz="2400"/>
          </a:p>
        </p:txBody>
      </p:sp>
      <p:grpSp>
        <p:nvGrpSpPr>
          <p:cNvPr id="92164" name="Group 4">
            <a:extLst>
              <a:ext uri="{FF2B5EF4-FFF2-40B4-BE49-F238E27FC236}">
                <a16:creationId xmlns:a16="http://schemas.microsoft.com/office/drawing/2014/main" id="{04E05574-709C-4389-B659-9FAF4C206B23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228600"/>
            <a:ext cx="2133600" cy="6651625"/>
            <a:chOff x="48" y="144"/>
            <a:chExt cx="1344" cy="4190"/>
          </a:xfrm>
        </p:grpSpPr>
        <p:sp>
          <p:nvSpPr>
            <p:cNvPr id="92165" name="Rectangle 5">
              <a:extLst>
                <a:ext uri="{FF2B5EF4-FFF2-40B4-BE49-F238E27FC236}">
                  <a16:creationId xmlns:a16="http://schemas.microsoft.com/office/drawing/2014/main" id="{0D3837AB-103B-B492-161D-B166E288B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88"/>
              <a:ext cx="672" cy="76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166" name="Rectangle 6">
              <a:extLst>
                <a:ext uri="{FF2B5EF4-FFF2-40B4-BE49-F238E27FC236}">
                  <a16:creationId xmlns:a16="http://schemas.microsoft.com/office/drawing/2014/main" id="{8BE0BCB5-6941-539A-8BB8-FFA56C0F7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248"/>
              <a:ext cx="672" cy="307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167" name="Oval 7">
              <a:extLst>
                <a:ext uri="{FF2B5EF4-FFF2-40B4-BE49-F238E27FC236}">
                  <a16:creationId xmlns:a16="http://schemas.microsoft.com/office/drawing/2014/main" id="{17BFFB28-4FC5-D02B-A48C-10C4960AB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2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168" name="Oval 8">
              <a:extLst>
                <a:ext uri="{FF2B5EF4-FFF2-40B4-BE49-F238E27FC236}">
                  <a16:creationId xmlns:a16="http://schemas.microsoft.com/office/drawing/2014/main" id="{765CD037-8BB3-F305-8981-7A4B4E19D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169" name="Oval 9">
              <a:extLst>
                <a:ext uri="{FF2B5EF4-FFF2-40B4-BE49-F238E27FC236}">
                  <a16:creationId xmlns:a16="http://schemas.microsoft.com/office/drawing/2014/main" id="{DE13BF8C-7EAB-5515-8D53-44DEE389E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170" name="Oval 10">
              <a:extLst>
                <a:ext uri="{FF2B5EF4-FFF2-40B4-BE49-F238E27FC236}">
                  <a16:creationId xmlns:a16="http://schemas.microsoft.com/office/drawing/2014/main" id="{F07D3D10-B26D-40B6-54B5-F89FE5F31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11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171" name="Oval 11">
              <a:extLst>
                <a:ext uri="{FF2B5EF4-FFF2-40B4-BE49-F238E27FC236}">
                  <a16:creationId xmlns:a16="http://schemas.microsoft.com/office/drawing/2014/main" id="{832FA303-90C2-90BD-957D-42F2EB7349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2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172" name="Oval 12">
              <a:extLst>
                <a:ext uri="{FF2B5EF4-FFF2-40B4-BE49-F238E27FC236}">
                  <a16:creationId xmlns:a16="http://schemas.microsoft.com/office/drawing/2014/main" id="{92208DDC-8303-3312-B873-F01EF1711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8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173" name="Oval 13">
              <a:extLst>
                <a:ext uri="{FF2B5EF4-FFF2-40B4-BE49-F238E27FC236}">
                  <a16:creationId xmlns:a16="http://schemas.microsoft.com/office/drawing/2014/main" id="{2D6BB6AD-A1D9-0642-3C2E-67DC6333A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15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174" name="Oval 14">
              <a:extLst>
                <a:ext uri="{FF2B5EF4-FFF2-40B4-BE49-F238E27FC236}">
                  <a16:creationId xmlns:a16="http://schemas.microsoft.com/office/drawing/2014/main" id="{B1AB3146-459F-68A3-2C80-DEB567FBDC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7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175" name="Oval 15">
              <a:extLst>
                <a:ext uri="{FF2B5EF4-FFF2-40B4-BE49-F238E27FC236}">
                  <a16:creationId xmlns:a16="http://schemas.microsoft.com/office/drawing/2014/main" id="{53CB16D5-68A7-63C2-79EA-595D0314D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176" name="Oval 16">
              <a:extLst>
                <a:ext uri="{FF2B5EF4-FFF2-40B4-BE49-F238E27FC236}">
                  <a16:creationId xmlns:a16="http://schemas.microsoft.com/office/drawing/2014/main" id="{BAB7BFD6-CFAA-E52A-E717-F7D96002C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177" name="Oval 17">
              <a:extLst>
                <a:ext uri="{FF2B5EF4-FFF2-40B4-BE49-F238E27FC236}">
                  <a16:creationId xmlns:a16="http://schemas.microsoft.com/office/drawing/2014/main" id="{A4E187A7-3167-8E2B-0985-2EF92724B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77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178" name="Oval 18">
              <a:extLst>
                <a:ext uri="{FF2B5EF4-FFF2-40B4-BE49-F238E27FC236}">
                  <a16:creationId xmlns:a16="http://schemas.microsoft.com/office/drawing/2014/main" id="{7AEA7D74-3CDB-2601-3394-267D00E13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179" name="Oval 19">
              <a:extLst>
                <a:ext uri="{FF2B5EF4-FFF2-40B4-BE49-F238E27FC236}">
                  <a16:creationId xmlns:a16="http://schemas.microsoft.com/office/drawing/2014/main" id="{FB91A133-923B-8944-6386-A209D1460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180" name="Oval 20">
              <a:extLst>
                <a:ext uri="{FF2B5EF4-FFF2-40B4-BE49-F238E27FC236}">
                  <a16:creationId xmlns:a16="http://schemas.microsoft.com/office/drawing/2014/main" id="{23EC4876-E161-7C13-E497-99D8F2A2B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25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181" name="Oval 21">
              <a:extLst>
                <a:ext uri="{FF2B5EF4-FFF2-40B4-BE49-F238E27FC236}">
                  <a16:creationId xmlns:a16="http://schemas.microsoft.com/office/drawing/2014/main" id="{BFA1D675-3B01-C556-44A1-7165BD5B2E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182" name="Oval 22">
              <a:extLst>
                <a:ext uri="{FF2B5EF4-FFF2-40B4-BE49-F238E27FC236}">
                  <a16:creationId xmlns:a16="http://schemas.microsoft.com/office/drawing/2014/main" id="{49D4B6C7-1403-479B-DF8F-D7AE66A078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2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183" name="Oval 23">
              <a:extLst>
                <a:ext uri="{FF2B5EF4-FFF2-40B4-BE49-F238E27FC236}">
                  <a16:creationId xmlns:a16="http://schemas.microsoft.com/office/drawing/2014/main" id="{6AAA3921-0CD5-CC05-374A-0259577B9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184" name="Oval 24">
              <a:extLst>
                <a:ext uri="{FF2B5EF4-FFF2-40B4-BE49-F238E27FC236}">
                  <a16:creationId xmlns:a16="http://schemas.microsoft.com/office/drawing/2014/main" id="{64B22B7A-9583-2C92-18E2-2F88FC3536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9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185" name="Oval 25">
              <a:extLst>
                <a:ext uri="{FF2B5EF4-FFF2-40B4-BE49-F238E27FC236}">
                  <a16:creationId xmlns:a16="http://schemas.microsoft.com/office/drawing/2014/main" id="{21DE31F8-709C-E838-3258-BA2480C4E0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3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186" name="Oval 26">
              <a:extLst>
                <a:ext uri="{FF2B5EF4-FFF2-40B4-BE49-F238E27FC236}">
                  <a16:creationId xmlns:a16="http://schemas.microsoft.com/office/drawing/2014/main" id="{E52B6BF6-5E6E-E235-4628-70C73A98E7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5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187" name="Oval 27">
              <a:extLst>
                <a:ext uri="{FF2B5EF4-FFF2-40B4-BE49-F238E27FC236}">
                  <a16:creationId xmlns:a16="http://schemas.microsoft.com/office/drawing/2014/main" id="{4C81CA2B-69CB-021A-C624-CAA9CB3443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18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188" name="Oval 28">
              <a:extLst>
                <a:ext uri="{FF2B5EF4-FFF2-40B4-BE49-F238E27FC236}">
                  <a16:creationId xmlns:a16="http://schemas.microsoft.com/office/drawing/2014/main" id="{EA26A6B9-F894-2E25-A4B4-B541AE0A16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189" name="Oval 29">
              <a:extLst>
                <a:ext uri="{FF2B5EF4-FFF2-40B4-BE49-F238E27FC236}">
                  <a16:creationId xmlns:a16="http://schemas.microsoft.com/office/drawing/2014/main" id="{FAB5B9CF-5A4C-B404-9A9A-14B693A4D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30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190" name="Oval 30">
              <a:extLst>
                <a:ext uri="{FF2B5EF4-FFF2-40B4-BE49-F238E27FC236}">
                  <a16:creationId xmlns:a16="http://schemas.microsoft.com/office/drawing/2014/main" id="{39FCB38D-FA19-0E4B-782D-C066EDF9A8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191" name="Oval 31">
              <a:extLst>
                <a:ext uri="{FF2B5EF4-FFF2-40B4-BE49-F238E27FC236}">
                  <a16:creationId xmlns:a16="http://schemas.microsoft.com/office/drawing/2014/main" id="{E335D099-6C5F-E193-EEAC-1A9EE46E1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192" name="Oval 32">
              <a:extLst>
                <a:ext uri="{FF2B5EF4-FFF2-40B4-BE49-F238E27FC236}">
                  <a16:creationId xmlns:a16="http://schemas.microsoft.com/office/drawing/2014/main" id="{381D0D06-729B-34B9-50DF-EC16BD664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312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193" name="Oval 33">
              <a:extLst>
                <a:ext uri="{FF2B5EF4-FFF2-40B4-BE49-F238E27FC236}">
                  <a16:creationId xmlns:a16="http://schemas.microsoft.com/office/drawing/2014/main" id="{69F1BF7C-B1C6-3D4E-7315-7A720B9DDE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194" name="Oval 34">
              <a:extLst>
                <a:ext uri="{FF2B5EF4-FFF2-40B4-BE49-F238E27FC236}">
                  <a16:creationId xmlns:a16="http://schemas.microsoft.com/office/drawing/2014/main" id="{36F8F942-BC95-A1DA-34EC-488075625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195" name="Oval 35">
              <a:extLst>
                <a:ext uri="{FF2B5EF4-FFF2-40B4-BE49-F238E27FC236}">
                  <a16:creationId xmlns:a16="http://schemas.microsoft.com/office/drawing/2014/main" id="{5A462E13-F849-AD9B-067E-AA275FDBF1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196" name="Oval 36">
              <a:extLst>
                <a:ext uri="{FF2B5EF4-FFF2-40B4-BE49-F238E27FC236}">
                  <a16:creationId xmlns:a16="http://schemas.microsoft.com/office/drawing/2014/main" id="{642EBBB3-1059-07BB-045A-A01755FCA0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4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197" name="Oval 37">
              <a:extLst>
                <a:ext uri="{FF2B5EF4-FFF2-40B4-BE49-F238E27FC236}">
                  <a16:creationId xmlns:a16="http://schemas.microsoft.com/office/drawing/2014/main" id="{B5AD9CD1-E1EE-C6B4-7AB4-AE29A5AB6F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364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198" name="Oval 38">
              <a:extLst>
                <a:ext uri="{FF2B5EF4-FFF2-40B4-BE49-F238E27FC236}">
                  <a16:creationId xmlns:a16="http://schemas.microsoft.com/office/drawing/2014/main" id="{58D38323-C337-3340-48C1-113265D138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199" name="Oval 39">
              <a:extLst>
                <a:ext uri="{FF2B5EF4-FFF2-40B4-BE49-F238E27FC236}">
                  <a16:creationId xmlns:a16="http://schemas.microsoft.com/office/drawing/2014/main" id="{0C8F738D-B270-1CF8-6861-60AE6B4F2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39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00" name="Oval 40">
              <a:extLst>
                <a:ext uri="{FF2B5EF4-FFF2-40B4-BE49-F238E27FC236}">
                  <a16:creationId xmlns:a16="http://schemas.microsoft.com/office/drawing/2014/main" id="{F07F348F-DE3E-10C3-C12B-1492B03C1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889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01" name="Oval 41">
              <a:extLst>
                <a:ext uri="{FF2B5EF4-FFF2-40B4-BE49-F238E27FC236}">
                  <a16:creationId xmlns:a16="http://schemas.microsoft.com/office/drawing/2014/main" id="{36AD1D3F-80EE-7026-0894-9EE4DB92F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4031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02" name="Oval 42">
              <a:extLst>
                <a:ext uri="{FF2B5EF4-FFF2-40B4-BE49-F238E27FC236}">
                  <a16:creationId xmlns:a16="http://schemas.microsoft.com/office/drawing/2014/main" id="{FAC48E0E-C425-E114-5A99-7405B665FD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03" name="Oval 43">
              <a:extLst>
                <a:ext uri="{FF2B5EF4-FFF2-40B4-BE49-F238E27FC236}">
                  <a16:creationId xmlns:a16="http://schemas.microsoft.com/office/drawing/2014/main" id="{E370FAC0-1C6F-148E-BD04-03F72D76A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04" name="Oval 44">
              <a:extLst>
                <a:ext uri="{FF2B5EF4-FFF2-40B4-BE49-F238E27FC236}">
                  <a16:creationId xmlns:a16="http://schemas.microsoft.com/office/drawing/2014/main" id="{A0B1D90B-ABCE-95B7-4B91-3BD975AF4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59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05" name="Oval 45">
              <a:extLst>
                <a:ext uri="{FF2B5EF4-FFF2-40B4-BE49-F238E27FC236}">
                  <a16:creationId xmlns:a16="http://schemas.microsoft.com/office/drawing/2014/main" id="{A548A512-FBBC-310E-6D20-4BC7ABBA1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06" name="Oval 46">
              <a:extLst>
                <a:ext uri="{FF2B5EF4-FFF2-40B4-BE49-F238E27FC236}">
                  <a16:creationId xmlns:a16="http://schemas.microsoft.com/office/drawing/2014/main" id="{1208874D-4859-8BDF-91E5-7610C32B61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07" name="Oval 47">
              <a:extLst>
                <a:ext uri="{FF2B5EF4-FFF2-40B4-BE49-F238E27FC236}">
                  <a16:creationId xmlns:a16="http://schemas.microsoft.com/office/drawing/2014/main" id="{BD263924-436F-FF14-BC99-2954CA00B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8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08" name="Oval 48">
              <a:extLst>
                <a:ext uri="{FF2B5EF4-FFF2-40B4-BE49-F238E27FC236}">
                  <a16:creationId xmlns:a16="http://schemas.microsoft.com/office/drawing/2014/main" id="{2A4C8830-2CDF-7AF5-8CA3-EEE33ECFEA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6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09" name="Oval 49">
              <a:extLst>
                <a:ext uri="{FF2B5EF4-FFF2-40B4-BE49-F238E27FC236}">
                  <a16:creationId xmlns:a16="http://schemas.microsoft.com/office/drawing/2014/main" id="{FAAD9C7D-8B61-EB7F-D6D4-4649A70B10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1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10" name="Oval 50">
              <a:extLst>
                <a:ext uri="{FF2B5EF4-FFF2-40B4-BE49-F238E27FC236}">
                  <a16:creationId xmlns:a16="http://schemas.microsoft.com/office/drawing/2014/main" id="{7502640F-D162-5F9A-C11E-2E7495A059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2211" name="Group 51">
              <a:extLst>
                <a:ext uri="{FF2B5EF4-FFF2-40B4-BE49-F238E27FC236}">
                  <a16:creationId xmlns:a16="http://schemas.microsoft.com/office/drawing/2014/main" id="{094565A7-A9E2-90AA-9EEA-833017977B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5" y="145"/>
              <a:ext cx="1008" cy="1007"/>
              <a:chOff x="95" y="145"/>
              <a:chExt cx="1008" cy="1007"/>
            </a:xfrm>
          </p:grpSpPr>
          <p:sp>
            <p:nvSpPr>
              <p:cNvPr id="92212" name="Oval 52">
                <a:extLst>
                  <a:ext uri="{FF2B5EF4-FFF2-40B4-BE49-F238E27FC236}">
                    <a16:creationId xmlns:a16="http://schemas.microsoft.com/office/drawing/2014/main" id="{C9AB4FD6-F89A-2B3A-8B20-93D381D90F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" y="289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13" name="Oval 53">
                <a:extLst>
                  <a:ext uri="{FF2B5EF4-FFF2-40B4-BE49-F238E27FC236}">
                    <a16:creationId xmlns:a16="http://schemas.microsoft.com/office/drawing/2014/main" id="{7EF12622-6DA4-ECDB-136A-F11F610631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" y="62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14" name="Oval 54">
                <a:extLst>
                  <a:ext uri="{FF2B5EF4-FFF2-40B4-BE49-F238E27FC236}">
                    <a16:creationId xmlns:a16="http://schemas.microsoft.com/office/drawing/2014/main" id="{591B96D3-7716-8D85-73E1-07026CCCBC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5" y="674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15" name="Oval 55">
                <a:extLst>
                  <a:ext uri="{FF2B5EF4-FFF2-40B4-BE49-F238E27FC236}">
                    <a16:creationId xmlns:a16="http://schemas.microsoft.com/office/drawing/2014/main" id="{AD5BC3B4-1286-9076-073F-A2352C818B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3" y="29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16" name="Oval 56">
                <a:extLst>
                  <a:ext uri="{FF2B5EF4-FFF2-40B4-BE49-F238E27FC236}">
                    <a16:creationId xmlns:a16="http://schemas.microsoft.com/office/drawing/2014/main" id="{D099A4F3-7BB6-C392-3876-9883655E39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" y="81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17" name="Oval 57">
                <a:extLst>
                  <a:ext uri="{FF2B5EF4-FFF2-40B4-BE49-F238E27FC236}">
                    <a16:creationId xmlns:a16="http://schemas.microsoft.com/office/drawing/2014/main" id="{28E2C55C-E3E7-C186-D934-75CFF1E811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0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18" name="Oval 58">
                <a:extLst>
                  <a:ext uri="{FF2B5EF4-FFF2-40B4-BE49-F238E27FC236}">
                    <a16:creationId xmlns:a16="http://schemas.microsoft.com/office/drawing/2014/main" id="{0A0B42C8-6091-9308-27DA-6F52BDA7D7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" y="57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19" name="Oval 59">
                <a:extLst>
                  <a:ext uri="{FF2B5EF4-FFF2-40B4-BE49-F238E27FC236}">
                    <a16:creationId xmlns:a16="http://schemas.microsoft.com/office/drawing/2014/main" id="{46448210-ACC7-5BD6-1D3C-549AEF4812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1" y="768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20" name="Oval 60">
                <a:extLst>
                  <a:ext uri="{FF2B5EF4-FFF2-40B4-BE49-F238E27FC236}">
                    <a16:creationId xmlns:a16="http://schemas.microsoft.com/office/drawing/2014/main" id="{3CE74DF5-32CB-BD6E-340C-D4F062B64A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21" name="Oval 61">
                <a:extLst>
                  <a:ext uri="{FF2B5EF4-FFF2-40B4-BE49-F238E27FC236}">
                    <a16:creationId xmlns:a16="http://schemas.microsoft.com/office/drawing/2014/main" id="{169EDFD2-835E-B97F-3C66-FD0D61316C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3" y="33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22" name="Oval 62">
                <a:extLst>
                  <a:ext uri="{FF2B5EF4-FFF2-40B4-BE49-F238E27FC236}">
                    <a16:creationId xmlns:a16="http://schemas.microsoft.com/office/drawing/2014/main" id="{657A1D84-5D24-758C-589B-A62686B9A8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9" y="43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23" name="Oval 63">
                <a:extLst>
                  <a:ext uri="{FF2B5EF4-FFF2-40B4-BE49-F238E27FC236}">
                    <a16:creationId xmlns:a16="http://schemas.microsoft.com/office/drawing/2014/main" id="{09716F22-6A44-CD31-8566-2E885F9785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" y="48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24" name="Oval 64">
                <a:extLst>
                  <a:ext uri="{FF2B5EF4-FFF2-40B4-BE49-F238E27FC236}">
                    <a16:creationId xmlns:a16="http://schemas.microsoft.com/office/drawing/2014/main" id="{E31AFFB2-55D0-1AA5-C7C1-36FDB7642B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" y="67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25" name="Oval 65">
                <a:extLst>
                  <a:ext uri="{FF2B5EF4-FFF2-40B4-BE49-F238E27FC236}">
                    <a16:creationId xmlns:a16="http://schemas.microsoft.com/office/drawing/2014/main" id="{BAE1D417-2D42-8705-9675-07C226B14F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" y="38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26" name="Oval 66">
                <a:extLst>
                  <a:ext uri="{FF2B5EF4-FFF2-40B4-BE49-F238E27FC236}">
                    <a16:creationId xmlns:a16="http://schemas.microsoft.com/office/drawing/2014/main" id="{6EF885E2-294D-E002-C988-60EEE3E1F4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" y="81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27" name="Oval 67">
                <a:extLst>
                  <a:ext uri="{FF2B5EF4-FFF2-40B4-BE49-F238E27FC236}">
                    <a16:creationId xmlns:a16="http://schemas.microsoft.com/office/drawing/2014/main" id="{1A77567B-F47B-1634-A98A-1D7889ACA7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9" y="14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28" name="Oval 68">
                <a:extLst>
                  <a:ext uri="{FF2B5EF4-FFF2-40B4-BE49-F238E27FC236}">
                    <a16:creationId xmlns:a16="http://schemas.microsoft.com/office/drawing/2014/main" id="{0A1160B3-6E5C-6B84-665F-9C77D8CC77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" y="19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2229" name="Rectangle 69">
              <a:extLst>
                <a:ext uri="{FF2B5EF4-FFF2-40B4-BE49-F238E27FC236}">
                  <a16:creationId xmlns:a16="http://schemas.microsoft.com/office/drawing/2014/main" id="{CF8EBECD-0FE4-AD97-E0B6-1F7F2BE82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44"/>
              <a:ext cx="816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30" name="Rectangle 70">
              <a:extLst>
                <a:ext uri="{FF2B5EF4-FFF2-40B4-BE49-F238E27FC236}">
                  <a16:creationId xmlns:a16="http://schemas.microsoft.com/office/drawing/2014/main" id="{0A93D319-25E3-D158-00DD-B6BE0E52BD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240"/>
              <a:ext cx="240" cy="40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31" name="Rectangle 71">
              <a:extLst>
                <a:ext uri="{FF2B5EF4-FFF2-40B4-BE49-F238E27FC236}">
                  <a16:creationId xmlns:a16="http://schemas.microsoft.com/office/drawing/2014/main" id="{2DA20DC7-1B04-38A6-E9D9-D700EC62E5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816"/>
              <a:ext cx="192" cy="9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32" name="Rectangle 72">
              <a:extLst>
                <a:ext uri="{FF2B5EF4-FFF2-40B4-BE49-F238E27FC236}">
                  <a16:creationId xmlns:a16="http://schemas.microsoft.com/office/drawing/2014/main" id="{8C3667E4-03D1-F45C-5B4B-27F3A351B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056"/>
              <a:ext cx="816" cy="1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33" name="Rectangle 73">
              <a:extLst>
                <a:ext uri="{FF2B5EF4-FFF2-40B4-BE49-F238E27FC236}">
                  <a16:creationId xmlns:a16="http://schemas.microsoft.com/office/drawing/2014/main" id="{26F66E3A-5C0D-FCC6-F27B-690434EA0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92"/>
              <a:ext cx="240" cy="41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34" name="Rectangle 74">
              <a:extLst>
                <a:ext uri="{FF2B5EF4-FFF2-40B4-BE49-F238E27FC236}">
                  <a16:creationId xmlns:a16="http://schemas.microsoft.com/office/drawing/2014/main" id="{EAD83FB0-C134-D356-2A68-1281198C1A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816"/>
              <a:ext cx="432" cy="9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35" name="Oval 75">
              <a:extLst>
                <a:ext uri="{FF2B5EF4-FFF2-40B4-BE49-F238E27FC236}">
                  <a16:creationId xmlns:a16="http://schemas.microsoft.com/office/drawing/2014/main" id="{A9D158F3-AAB3-B34E-E10D-10CA4B119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236" name="Rectangle 76">
            <a:extLst>
              <a:ext uri="{FF2B5EF4-FFF2-40B4-BE49-F238E27FC236}">
                <a16:creationId xmlns:a16="http://schemas.microsoft.com/office/drawing/2014/main" id="{289429DF-BE16-67C9-12C1-B17D0294BD64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600200" y="152400"/>
            <a:ext cx="7086600" cy="121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Haga clic para modificar el estilo de</a:t>
            </a:r>
            <a:br>
              <a:rPr lang="en-US" altLang="en-US" noProof="0"/>
            </a:br>
            <a:r>
              <a:rPr lang="en-US" altLang="en-US" noProof="0"/>
              <a:t>título del patrón</a:t>
            </a:r>
          </a:p>
        </p:txBody>
      </p:sp>
      <p:sp>
        <p:nvSpPr>
          <p:cNvPr id="92237" name="Rectangle 77">
            <a:extLst>
              <a:ext uri="{FF2B5EF4-FFF2-40B4-BE49-F238E27FC236}">
                <a16:creationId xmlns:a16="http://schemas.microsoft.com/office/drawing/2014/main" id="{5EEA23AE-6A81-BD59-5FFE-71EDF438DF4D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62225" y="2286000"/>
            <a:ext cx="5819775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Haga clic para modificar el estilo de subtítulo del patrón</a:t>
            </a:r>
          </a:p>
        </p:txBody>
      </p:sp>
      <p:sp>
        <p:nvSpPr>
          <p:cNvPr id="92238" name="Rectangle 78">
            <a:extLst>
              <a:ext uri="{FF2B5EF4-FFF2-40B4-BE49-F238E27FC236}">
                <a16:creationId xmlns:a16="http://schemas.microsoft.com/office/drawing/2014/main" id="{ABEE146B-8AF5-0ACB-A040-B7AD8A06E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029325"/>
            <a:ext cx="222250" cy="827088"/>
          </a:xfrm>
          <a:prstGeom prst="rect">
            <a:avLst/>
          </a:prstGeom>
          <a:solidFill>
            <a:srgbClr val="B2B2B2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 altLang="en-US" sz="2400"/>
          </a:p>
        </p:txBody>
      </p:sp>
      <p:sp>
        <p:nvSpPr>
          <p:cNvPr id="92239" name="Rectangle 79">
            <a:extLst>
              <a:ext uri="{FF2B5EF4-FFF2-40B4-BE49-F238E27FC236}">
                <a16:creationId xmlns:a16="http://schemas.microsoft.com/office/drawing/2014/main" id="{169F12BC-8865-84FB-1BB8-B0CC928A720F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2240" name="Rectangle 80">
            <a:extLst>
              <a:ext uri="{FF2B5EF4-FFF2-40B4-BE49-F238E27FC236}">
                <a16:creationId xmlns:a16="http://schemas.microsoft.com/office/drawing/2014/main" id="{E6873B45-1933-33B4-95C5-54E783002D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2241" name="Rectangle 81">
            <a:extLst>
              <a:ext uri="{FF2B5EF4-FFF2-40B4-BE49-F238E27FC236}">
                <a16:creationId xmlns:a16="http://schemas.microsoft.com/office/drawing/2014/main" id="{0ACF8D80-6BC4-D906-0C4B-FC1D99B845B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38C0993-F289-428C-A58B-49AD1103E14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43454-D98C-CE37-124E-D65CFA979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0A230-4E2B-4C03-8055-7A6430990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523F2-7A11-6B40-BB8F-DFABC01A8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B18B8-3C5D-E9FA-C3A6-AF64A9379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9F96D-7F4E-244B-57E0-10925E6D2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CC684-FCA0-4043-BEF4-7307DFE69E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016008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3204B-45F5-C57E-3CD9-960BA96EB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6BC936-5A63-B245-8745-558429094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5504F-E99C-C155-E5F3-3FE11FDA0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B335F-F5D7-808D-0C26-D48A51EDC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8147D-B2ED-947A-B4E4-54EA9B201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CC4D3-379F-4BAA-93B8-6C5876F588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1505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3FB39-769B-739D-A3AA-43322DA00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795A5-A0B5-4BA9-FA9B-C74E4CE5A4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08213" y="2286000"/>
            <a:ext cx="31623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528E5C-4D8F-00FF-AE56-F612954D81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22913" y="2286000"/>
            <a:ext cx="3163887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C381E0-EC05-8BA2-CDB5-236632D70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CB7972-1758-F458-97B6-FADAD69CB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5F7D9C-C758-6738-AAC6-F969B638B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1D514-D011-4CCD-823F-6D23E66300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05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0D45D-BF38-CD20-AD17-105EAAB69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39B90-90B3-80A0-13AD-B5B0F9CF0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1AC243-5799-4769-A277-F7729C1689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9C3D5F-4B94-3122-FE16-0895D64DBD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A7960F-C63C-BEFB-D779-416FB7B0A4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FA68DE-5D97-CE61-BEC6-51E603E40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DC55A9-9FFB-43E0-C5EE-8273F6264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0EBE85-BBCB-6117-3A67-983549086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B57A1-2389-4EEE-82EC-2A8CB36C13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036268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AA96B-FCE7-F7F8-D026-C2029C015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A68C12-E31E-7B25-6226-0942FEB1A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B1EAE-EECC-B82D-4CBD-8622D2F19F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617BC9-3347-C63B-9DC4-48F4447950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9B6AA4-FAA1-DBC8-FA74-6E5143F1C9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777234-DA9C-1A74-2AAA-6ACB1E244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548060-FEFD-C387-1B01-CF785E227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E682D1-9A7C-1737-13BB-9BFADCBC2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30F7B-EC74-4088-B2ED-0060280BF5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88986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03871-4D34-0238-53EE-195A11B40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9E7BB4-DE6B-EB23-2A6A-2EC16A91F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1B76C7-2F17-0227-4A5E-96DDF09C7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AC644F-D3D9-A37F-CD53-5926FB309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CE7F1-FCCD-4046-8AE8-08EEF11D1D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677292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FE2572-EF38-5E87-5C2E-5D0C2BC00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DFB20C-2795-8F53-D648-DE50A9F6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E0A0AF-8F6D-1473-5B72-B78321713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282AE-8D62-4A8A-BFDD-9A630331D5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134911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E67ED-CC3F-BD81-F24C-DDA8CA02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F8838-A1FD-78F8-7514-B12C1A1FD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39981-FE08-0473-CE7D-871C74699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D5F2B6-72F3-7312-F49C-B14C7E2CF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3DC251-6826-0757-ACD0-89800C874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EB3D8A-C0F5-02D4-34F7-17F60C828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2CFE5-CC70-4D23-9613-15883850F3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75020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594C8-0E8C-AC4A-E16F-7EE9936D8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FD4785-6F72-BB9E-D256-57BE9A1294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DF5789-B59F-2510-929B-E36728675B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A21E3-D948-69F4-B9F9-CC27DF1AF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06B24E-C517-7DC3-64FB-274F67D8F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AEF63B-A20D-F194-D7C5-3CBF039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C426E-58FC-46A3-A34C-B89047944A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400630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0F372-C3FE-622F-27FE-FB9620EAC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FA9FC9-3120-9747-077B-8C2244A16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9B144-74D6-33EF-6C00-7A6095C41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9E475-FBB2-8305-45D2-F9F93CEE8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8F8AA-9D50-7EB5-4569-A52F28C88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20607-8590-4E87-A327-3451CCADF8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305302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F42741-7548-702E-673B-24CF7737A7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77100" y="228600"/>
            <a:ext cx="17907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27B647-5AD4-0462-0553-511A9B6EE9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905000" y="228600"/>
            <a:ext cx="52197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01D9E-838C-181B-D6CD-AF567A9F0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7BBF5-7CB3-8C7B-184B-07E8A2B7A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8BC64-2268-7E09-D91F-D20BA1087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CF072-C2A1-4890-A2A8-727DD3A02D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35430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B9496-6B13-5119-3338-BFEFD4C35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03F424-7354-BFB7-7117-FAF169856C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E0A74-40EA-7151-CB9C-129BA3CC8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13A6A-E775-8938-6735-7614261F5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DC6C2-65FA-5766-74D5-3E039A29C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5ABE4-E549-4846-92D5-21CCA1B104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252740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98F74-CC81-6F68-58A3-307FB715A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5426F-B0CE-35A2-FA61-3AB37ABC6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DDC32-F128-C9BB-8300-7BD5F7730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A8382-1F93-41EF-90AE-B1B8D6774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8E789-CA84-6C6C-3685-494F3FE49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BDD60-BBB2-49E4-AB40-B463F9FB63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60494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BDC45-6357-B02F-AE72-A00E450F3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F966A1-40D2-2F0F-EEBB-48402F032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DAE47-57DB-1743-9B99-A6250BD93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D7E85-1B10-6F29-7B72-81702CD69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E0BE5-45F9-2ACA-F001-06E0D469D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B743C-E5B6-45CF-A84D-36FF7ACDEF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6359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BA589-8BE4-1C0E-8FE6-A47245A8D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B52361-DA5E-B455-AA7E-29900B2A8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CDFBFC-54BE-FA40-A22D-6B8980179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C7170-7B7A-8BE4-E100-E02296F29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2BBBB-0122-439B-A120-70DB8F0AC9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58130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4B709-52CC-31AB-EA64-90A7DD06C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A5280-C428-A9F4-C687-1FB89FD861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55B79B-580C-3A8F-D717-35C440D9F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8BA35-DD67-709B-1B3B-1CD098584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4023B1-05C6-84A0-F346-9DC4C3ADB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70E39B-C654-2B3E-2516-CCB455F6B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F9488-8416-4DCB-99F4-93C5B0D73F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957476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EB1E3-101D-B723-8020-8C71F147A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E3270-0430-02BB-CEC5-6031F6B13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4639C0-07F6-FF72-136F-5ECF53BDB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034BFE-C618-3E3E-928C-744D1568C3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DCAD18-CE79-301D-BCD8-16F112512C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858DC3-C29A-1C45-88A3-1897F3C0E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1996F0-DB49-CA7D-C5D9-FFB3A06EE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D34840-AF83-9AAA-9948-E63890619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95FA3-F4C7-4957-862F-B366246142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082113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D4425-A1EA-E519-365D-69750E9EC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41564A-0766-282F-BDA6-EC1C83802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BF816D-DD2C-58C4-2B01-8A359851D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9C661B-25E3-E2B5-C0A5-AA1139AE4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6B0E4-E556-41FD-8B5C-6E62AD8B75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418986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74E0E5-835A-FEED-1F48-B08419F59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37F8C6-42C1-F151-AE19-FADC37A8E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F0AB62-7C48-BE68-A426-8F81166EF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D0A4A-54B3-436A-918D-97DBEFF8E0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119693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2F982-40F0-F99D-AD67-8B717622A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4820D-3CBF-6181-FE79-DA6EC211D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719E0F-700E-F09C-6ECD-F90C89EFF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5F01B6-8EF2-EB91-72E9-023EF7624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ECEE73-6FAB-F334-CF4E-0FA89BAC8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7B5778-909C-CFC6-FBF2-2AE77B4AA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787A0-BBBF-4B94-B70D-8A89F5EF5D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14496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9E967-D29F-7010-AB7D-3A9C216D0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1444FA-D871-D7EA-BF11-466F33218B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3351E5-9A46-43AF-C5EB-FF70B22924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0E82E3-D891-4D11-725A-BC2A8C7F3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1C1400-C397-E245-557B-9040577AA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3EEE7F-F136-B018-C8E3-6761FC2D3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239DA-169C-48D6-A8EF-EC7A429C14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631570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26A22-69B2-2CA0-0B18-8DCE8B32E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E2EFF7-FF1F-EA40-304D-BE315326EC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1681-2D94-50C2-3172-CD82FD281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3E6E5-8ACF-7F56-C8BA-DDA3A4C00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43C58-83C2-8EF4-9AD3-E9BDCC9AE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73462-9AB9-409E-97A3-EE02DDDE14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556921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749DD9-5AC1-F7D1-69EE-5ADE898CFA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BD7DD4-18E3-FBDE-28CE-3A56B6CC35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F1E1B-7BBE-6190-B041-47B5A5F7C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F25F1-08CF-AA73-217B-C44FC8D88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E2A75-B689-E52A-A22C-E7FF094DE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0EC4F-4500-4DA0-B8F8-36D73FF1BE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4085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2FB49A-A95F-91F6-C848-652B298A4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CD7064-739B-44F7-648C-7004B4DC0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1BE3C0-8E1F-C2CC-39B6-4FAF5E010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552DB-C1D9-4C6F-BE19-98DFF19885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7516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0495B-A30C-7B92-9751-E535E1D77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FA251-54F4-F145-345C-A3CD9BC7A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356C80-42A6-2CF3-EB84-607921394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8AFE1E-C91C-D964-0A71-BA5594FEE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9EF1B3-C71A-4F8B-25D2-666987CDB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5ACCC5-3B9E-E343-4821-74687947A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F9881-6BA0-41BD-A6C3-C493032EC9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9271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4474F-8820-7A3B-D2FB-92ACB3607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C38430-B116-308C-1C9F-261596254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14880-B90B-21C0-8ABB-686967AA69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E13F7-E8C2-0D50-CBFA-FA1A9476C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0A726-FBB2-D83F-7E1C-5F863757C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B8361E-531B-9D33-81C5-51F8123BB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2C53D-F1D8-421A-97D9-EE6BA48147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747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>
            <a:extLst>
              <a:ext uri="{FF2B5EF4-FFF2-40B4-BE49-F238E27FC236}">
                <a16:creationId xmlns:a16="http://schemas.microsoft.com/office/drawing/2014/main" id="{2C11D981-99F5-BCC5-7259-C519AE29AE4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8435" name="Freeform 3">
              <a:extLst>
                <a:ext uri="{FF2B5EF4-FFF2-40B4-BE49-F238E27FC236}">
                  <a16:creationId xmlns:a16="http://schemas.microsoft.com/office/drawing/2014/main" id="{2EF1D1B0-A389-0697-4374-A1A045D4262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36" name="Freeform 4">
              <a:extLst>
                <a:ext uri="{FF2B5EF4-FFF2-40B4-BE49-F238E27FC236}">
                  <a16:creationId xmlns:a16="http://schemas.microsoft.com/office/drawing/2014/main" id="{8DFC944D-38C9-C568-6307-8F92A39AB89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37" name="Freeform 5">
              <a:extLst>
                <a:ext uri="{FF2B5EF4-FFF2-40B4-BE49-F238E27FC236}">
                  <a16:creationId xmlns:a16="http://schemas.microsoft.com/office/drawing/2014/main" id="{ADCE464E-5851-A843-2398-ADF0A978827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38" name="Freeform 6">
              <a:extLst>
                <a:ext uri="{FF2B5EF4-FFF2-40B4-BE49-F238E27FC236}">
                  <a16:creationId xmlns:a16="http://schemas.microsoft.com/office/drawing/2014/main" id="{D97EDC5E-B1C7-A562-55EC-F84EC161D9D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39" name="Freeform 7">
              <a:extLst>
                <a:ext uri="{FF2B5EF4-FFF2-40B4-BE49-F238E27FC236}">
                  <a16:creationId xmlns:a16="http://schemas.microsoft.com/office/drawing/2014/main" id="{1EFD30D9-F6E6-C763-869E-2371123E41D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40" name="Freeform 8">
              <a:extLst>
                <a:ext uri="{FF2B5EF4-FFF2-40B4-BE49-F238E27FC236}">
                  <a16:creationId xmlns:a16="http://schemas.microsoft.com/office/drawing/2014/main" id="{BA82C8C0-F16B-397A-DA66-3538F5AC31D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41" name="Freeform 9">
              <a:extLst>
                <a:ext uri="{FF2B5EF4-FFF2-40B4-BE49-F238E27FC236}">
                  <a16:creationId xmlns:a16="http://schemas.microsoft.com/office/drawing/2014/main" id="{D5E83544-BC5E-D39D-077A-ACB0136DE3E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42" name="Freeform 10">
              <a:extLst>
                <a:ext uri="{FF2B5EF4-FFF2-40B4-BE49-F238E27FC236}">
                  <a16:creationId xmlns:a16="http://schemas.microsoft.com/office/drawing/2014/main" id="{6FA1CBE9-5ABD-FC48-3012-2360AFB7518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43" name="Freeform 11">
              <a:extLst>
                <a:ext uri="{FF2B5EF4-FFF2-40B4-BE49-F238E27FC236}">
                  <a16:creationId xmlns:a16="http://schemas.microsoft.com/office/drawing/2014/main" id="{1B0D7078-F108-FA4B-2598-8AD6F900D1D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44" name="Rectangle 12">
              <a:extLst>
                <a:ext uri="{FF2B5EF4-FFF2-40B4-BE49-F238E27FC236}">
                  <a16:creationId xmlns:a16="http://schemas.microsoft.com/office/drawing/2014/main" id="{AA934B64-2F19-89F2-30C1-D318F670850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45" name="Rectangle 13">
              <a:extLst>
                <a:ext uri="{FF2B5EF4-FFF2-40B4-BE49-F238E27FC236}">
                  <a16:creationId xmlns:a16="http://schemas.microsoft.com/office/drawing/2014/main" id="{E7D7C830-859A-BA0A-5111-6D14CEC4D88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46" name="Freeform 14">
              <a:extLst>
                <a:ext uri="{FF2B5EF4-FFF2-40B4-BE49-F238E27FC236}">
                  <a16:creationId xmlns:a16="http://schemas.microsoft.com/office/drawing/2014/main" id="{5225D10D-1505-DAA5-DEBC-8F6F5E83AD2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47" name="Freeform 15">
              <a:extLst>
                <a:ext uri="{FF2B5EF4-FFF2-40B4-BE49-F238E27FC236}">
                  <a16:creationId xmlns:a16="http://schemas.microsoft.com/office/drawing/2014/main" id="{8DFAB686-513D-0C0D-3E6B-8B535F91ED1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48" name="Freeform 16">
              <a:extLst>
                <a:ext uri="{FF2B5EF4-FFF2-40B4-BE49-F238E27FC236}">
                  <a16:creationId xmlns:a16="http://schemas.microsoft.com/office/drawing/2014/main" id="{F08ED520-81C2-D5E1-F9DC-3ED5504BD72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49" name="Freeform 17">
              <a:extLst>
                <a:ext uri="{FF2B5EF4-FFF2-40B4-BE49-F238E27FC236}">
                  <a16:creationId xmlns:a16="http://schemas.microsoft.com/office/drawing/2014/main" id="{DCD975A3-230E-105E-E14E-54D7D64EDA6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50" name="Freeform 18">
              <a:extLst>
                <a:ext uri="{FF2B5EF4-FFF2-40B4-BE49-F238E27FC236}">
                  <a16:creationId xmlns:a16="http://schemas.microsoft.com/office/drawing/2014/main" id="{CF002910-35FA-FECA-1A8F-C7B524F376B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51" name="Freeform 19">
              <a:extLst>
                <a:ext uri="{FF2B5EF4-FFF2-40B4-BE49-F238E27FC236}">
                  <a16:creationId xmlns:a16="http://schemas.microsoft.com/office/drawing/2014/main" id="{FD0FDF0D-9D6A-1A75-4C9E-50E5C2636C4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52" name="Freeform 20">
              <a:extLst>
                <a:ext uri="{FF2B5EF4-FFF2-40B4-BE49-F238E27FC236}">
                  <a16:creationId xmlns:a16="http://schemas.microsoft.com/office/drawing/2014/main" id="{28CA8169-6C7F-37D4-72FF-D24B8EE90FD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8453" name="Rectangle 21">
            <a:extLst>
              <a:ext uri="{FF2B5EF4-FFF2-40B4-BE49-F238E27FC236}">
                <a16:creationId xmlns:a16="http://schemas.microsoft.com/office/drawing/2014/main" id="{6543DB50-9CA7-0BE7-D482-96AF177929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Haga clic para cambiar el estilo de título	</a:t>
            </a:r>
          </a:p>
        </p:txBody>
      </p:sp>
      <p:sp>
        <p:nvSpPr>
          <p:cNvPr id="18454" name="Rectangle 22">
            <a:extLst>
              <a:ext uri="{FF2B5EF4-FFF2-40B4-BE49-F238E27FC236}">
                <a16:creationId xmlns:a16="http://schemas.microsoft.com/office/drawing/2014/main" id="{C7FA3305-6500-58B5-3BB1-1BE168A027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Haga clic para modificar el estilo de texto del patrón</a:t>
            </a:r>
          </a:p>
          <a:p>
            <a:pPr lvl="1"/>
            <a:r>
              <a:rPr lang="en-US" altLang="en-US"/>
              <a:t>Segundo nivel</a:t>
            </a:r>
          </a:p>
          <a:p>
            <a:pPr lvl="2"/>
            <a:r>
              <a:rPr lang="en-US" altLang="en-US"/>
              <a:t>Tercer nivel</a:t>
            </a:r>
          </a:p>
          <a:p>
            <a:pPr lvl="3"/>
            <a:r>
              <a:rPr lang="en-US" altLang="en-US"/>
              <a:t>Cuarto nivel</a:t>
            </a:r>
          </a:p>
          <a:p>
            <a:pPr lvl="4"/>
            <a:r>
              <a:rPr lang="en-US" altLang="en-US"/>
              <a:t>Quinto nivel</a:t>
            </a:r>
          </a:p>
        </p:txBody>
      </p:sp>
      <p:sp>
        <p:nvSpPr>
          <p:cNvPr id="18455" name="Rectangle 23">
            <a:extLst>
              <a:ext uri="{FF2B5EF4-FFF2-40B4-BE49-F238E27FC236}">
                <a16:creationId xmlns:a16="http://schemas.microsoft.com/office/drawing/2014/main" id="{938F57EB-4461-8B90-D586-E3F657004E8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8456" name="Rectangle 24">
            <a:extLst>
              <a:ext uri="{FF2B5EF4-FFF2-40B4-BE49-F238E27FC236}">
                <a16:creationId xmlns:a16="http://schemas.microsoft.com/office/drawing/2014/main" id="{AC23F982-3AC5-084D-A292-D3D2FDC79C3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8457" name="Rectangle 25">
            <a:extLst>
              <a:ext uri="{FF2B5EF4-FFF2-40B4-BE49-F238E27FC236}">
                <a16:creationId xmlns:a16="http://schemas.microsoft.com/office/drawing/2014/main" id="{576EB3CF-7DEE-994E-96F2-27528DF52C9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7F8B59B4-D1D4-45E1-96EF-7D30023C8D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E22DD800-86C4-C70D-C67A-CFE9E6FEDB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Haga clic para cambiar el estilo de título	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4F108D4A-75A9-B738-A89E-5BF99270EA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Haga clic para modificar el estilo de texto del patrón</a:t>
            </a:r>
          </a:p>
          <a:p>
            <a:pPr lvl="1"/>
            <a:r>
              <a:rPr lang="en-US" altLang="en-US"/>
              <a:t>Segundo nivel</a:t>
            </a:r>
          </a:p>
          <a:p>
            <a:pPr lvl="2"/>
            <a:r>
              <a:rPr lang="en-US" altLang="en-US"/>
              <a:t>Tercer nivel</a:t>
            </a:r>
          </a:p>
          <a:p>
            <a:pPr lvl="3"/>
            <a:r>
              <a:rPr lang="en-US" altLang="en-US"/>
              <a:t>Cuarto nivel</a:t>
            </a:r>
          </a:p>
          <a:p>
            <a:pPr lvl="4"/>
            <a:r>
              <a:rPr lang="en-US" altLang="en-US"/>
              <a:t>Quinto nivel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EDE5801C-6AF1-D3F4-82C7-B173E988CA9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AAB1DD02-166F-2C3A-74C1-AB8B742BB68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B808FEA4-1DD8-613D-CDBD-26F4967B3EF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20B417BE-C928-41AD-ADD2-F623C654812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73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>
            <a:extLst>
              <a:ext uri="{FF2B5EF4-FFF2-40B4-BE49-F238E27FC236}">
                <a16:creationId xmlns:a16="http://schemas.microsoft.com/office/drawing/2014/main" id="{6AC0B19A-44AC-4CB0-867D-C0C4661739C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5299" name="Rectangle 3">
              <a:extLst>
                <a:ext uri="{FF2B5EF4-FFF2-40B4-BE49-F238E27FC236}">
                  <a16:creationId xmlns:a16="http://schemas.microsoft.com/office/drawing/2014/main" id="{818823EC-EE70-DE11-5162-21EB4BA9DF3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 altLang="en-US">
                <a:latin typeface="Arial" panose="020B0604020202020204" pitchFamily="34" charset="0"/>
              </a:endParaRPr>
            </a:p>
          </p:txBody>
        </p:sp>
        <p:sp>
          <p:nvSpPr>
            <p:cNvPr id="55300" name="Rectangle 4">
              <a:extLst>
                <a:ext uri="{FF2B5EF4-FFF2-40B4-BE49-F238E27FC236}">
                  <a16:creationId xmlns:a16="http://schemas.microsoft.com/office/drawing/2014/main" id="{17670DF8-BC82-7DF4-36CB-5F330BF5ED9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 altLang="en-US">
                <a:latin typeface="Arial" panose="020B0604020202020204" pitchFamily="34" charset="0"/>
              </a:endParaRPr>
            </a:p>
          </p:txBody>
        </p:sp>
        <p:sp>
          <p:nvSpPr>
            <p:cNvPr id="55301" name="Rectangle 5">
              <a:extLst>
                <a:ext uri="{FF2B5EF4-FFF2-40B4-BE49-F238E27FC236}">
                  <a16:creationId xmlns:a16="http://schemas.microsoft.com/office/drawing/2014/main" id="{033A25E0-D1BC-C7CC-145E-29CED639A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 altLang="en-US">
                <a:latin typeface="Arial" panose="020B0604020202020204" pitchFamily="34" charset="0"/>
              </a:endParaRPr>
            </a:p>
          </p:txBody>
        </p:sp>
        <p:grpSp>
          <p:nvGrpSpPr>
            <p:cNvPr id="55302" name="Group 6">
              <a:extLst>
                <a:ext uri="{FF2B5EF4-FFF2-40B4-BE49-F238E27FC236}">
                  <a16:creationId xmlns:a16="http://schemas.microsoft.com/office/drawing/2014/main" id="{76A85A48-84C4-5461-61BE-45ADB4CB46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55303" name="Group 7">
                <a:extLst>
                  <a:ext uri="{FF2B5EF4-FFF2-40B4-BE49-F238E27FC236}">
                    <a16:creationId xmlns:a16="http://schemas.microsoft.com/office/drawing/2014/main" id="{FE4711CC-F81C-B4DC-FD46-E58554260374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5304" name="Group 8">
                  <a:extLst>
                    <a:ext uri="{FF2B5EF4-FFF2-40B4-BE49-F238E27FC236}">
                      <a16:creationId xmlns:a16="http://schemas.microsoft.com/office/drawing/2014/main" id="{FAD38ADF-182B-71E9-7F65-156F18872218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5305" name="Group 9">
                    <a:extLst>
                      <a:ext uri="{FF2B5EF4-FFF2-40B4-BE49-F238E27FC236}">
                        <a16:creationId xmlns:a16="http://schemas.microsoft.com/office/drawing/2014/main" id="{9B1E5F18-F3DE-6425-546A-2C5D1B01C2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5306" name="Freeform 10">
                      <a:extLst>
                        <a:ext uri="{FF2B5EF4-FFF2-40B4-BE49-F238E27FC236}">
                          <a16:creationId xmlns:a16="http://schemas.microsoft.com/office/drawing/2014/main" id="{BDD11373-5372-4B44-88D1-C310D06D8E0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5307" name="Freeform 11">
                      <a:extLst>
                        <a:ext uri="{FF2B5EF4-FFF2-40B4-BE49-F238E27FC236}">
                          <a16:creationId xmlns:a16="http://schemas.microsoft.com/office/drawing/2014/main" id="{E56750FC-4D53-BE24-8D65-289B1EBE210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55308" name="Oval 12">
                    <a:extLst>
                      <a:ext uri="{FF2B5EF4-FFF2-40B4-BE49-F238E27FC236}">
                        <a16:creationId xmlns:a16="http://schemas.microsoft.com/office/drawing/2014/main" id="{EF47AAF0-40FA-C4BF-7027-EAEDC509081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5309" name="Freeform 13">
                    <a:extLst>
                      <a:ext uri="{FF2B5EF4-FFF2-40B4-BE49-F238E27FC236}">
                        <a16:creationId xmlns:a16="http://schemas.microsoft.com/office/drawing/2014/main" id="{17BEC859-92BA-8B01-F151-764A1C3B49B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5310" name="Freeform 14">
                    <a:extLst>
                      <a:ext uri="{FF2B5EF4-FFF2-40B4-BE49-F238E27FC236}">
                        <a16:creationId xmlns:a16="http://schemas.microsoft.com/office/drawing/2014/main" id="{C028645A-D610-D21D-1C4B-1BF831731C6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5311" name="Freeform 15">
                    <a:extLst>
                      <a:ext uri="{FF2B5EF4-FFF2-40B4-BE49-F238E27FC236}">
                        <a16:creationId xmlns:a16="http://schemas.microsoft.com/office/drawing/2014/main" id="{5C53D786-535E-348B-24F6-AD86F079CD0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5312" name="Freeform 16">
                    <a:extLst>
                      <a:ext uri="{FF2B5EF4-FFF2-40B4-BE49-F238E27FC236}">
                        <a16:creationId xmlns:a16="http://schemas.microsoft.com/office/drawing/2014/main" id="{A20295AA-3EAA-7E91-03FE-2B62E29620F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5313" name="Freeform 17">
                    <a:extLst>
                      <a:ext uri="{FF2B5EF4-FFF2-40B4-BE49-F238E27FC236}">
                        <a16:creationId xmlns:a16="http://schemas.microsoft.com/office/drawing/2014/main" id="{7515679E-E57C-791A-4C59-646A2586E84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pic>
              <p:nvPicPr>
                <p:cNvPr id="55314" name="Picture 18">
                  <a:extLst>
                    <a:ext uri="{FF2B5EF4-FFF2-40B4-BE49-F238E27FC236}">
                      <a16:creationId xmlns:a16="http://schemas.microsoft.com/office/drawing/2014/main" id="{4C11DA05-9D57-2251-6758-B2EF65C702A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15" name="Picture 19">
                  <a:extLst>
                    <a:ext uri="{FF2B5EF4-FFF2-40B4-BE49-F238E27FC236}">
                      <a16:creationId xmlns:a16="http://schemas.microsoft.com/office/drawing/2014/main" id="{5DC6C888-190C-D7CA-347E-1C624A2A243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16" name="Picture 20">
                  <a:extLst>
                    <a:ext uri="{FF2B5EF4-FFF2-40B4-BE49-F238E27FC236}">
                      <a16:creationId xmlns:a16="http://schemas.microsoft.com/office/drawing/2014/main" id="{09AB8CD9-2A42-CBA7-FCA7-401BBFC9673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17" name="Picture 21">
                  <a:extLst>
                    <a:ext uri="{FF2B5EF4-FFF2-40B4-BE49-F238E27FC236}">
                      <a16:creationId xmlns:a16="http://schemas.microsoft.com/office/drawing/2014/main" id="{9CA99CBA-839F-C59A-935E-564A7779394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18" name="Picture 22">
                  <a:extLst>
                    <a:ext uri="{FF2B5EF4-FFF2-40B4-BE49-F238E27FC236}">
                      <a16:creationId xmlns:a16="http://schemas.microsoft.com/office/drawing/2014/main" id="{1AEFBDE2-EEDE-5924-FA0A-C2AB71BAF9B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19" name="Picture 23">
                  <a:extLst>
                    <a:ext uri="{FF2B5EF4-FFF2-40B4-BE49-F238E27FC236}">
                      <a16:creationId xmlns:a16="http://schemas.microsoft.com/office/drawing/2014/main" id="{E47AE3F6-D93F-4C41-C3C3-0426A58D6F8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20" name="Picture 24">
                  <a:extLst>
                    <a:ext uri="{FF2B5EF4-FFF2-40B4-BE49-F238E27FC236}">
                      <a16:creationId xmlns:a16="http://schemas.microsoft.com/office/drawing/2014/main" id="{E6DB37B4-4FD7-5CC0-55A6-EF9B532903E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21" name="Picture 25">
                  <a:extLst>
                    <a:ext uri="{FF2B5EF4-FFF2-40B4-BE49-F238E27FC236}">
                      <a16:creationId xmlns:a16="http://schemas.microsoft.com/office/drawing/2014/main" id="{A7B6EE8A-5E17-F6CC-6A99-61EDF329B68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55322" name="Group 26">
                <a:extLst>
                  <a:ext uri="{FF2B5EF4-FFF2-40B4-BE49-F238E27FC236}">
                    <a16:creationId xmlns:a16="http://schemas.microsoft.com/office/drawing/2014/main" id="{DC5D8441-356D-9179-3C4E-5228583485A7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55323" name="Picture 27">
                  <a:extLst>
                    <a:ext uri="{FF2B5EF4-FFF2-40B4-BE49-F238E27FC236}">
                      <a16:creationId xmlns:a16="http://schemas.microsoft.com/office/drawing/2014/main" id="{E558474A-176B-B0C3-232E-2CCD5B49B61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24" name="Picture 28">
                  <a:extLst>
                    <a:ext uri="{FF2B5EF4-FFF2-40B4-BE49-F238E27FC236}">
                      <a16:creationId xmlns:a16="http://schemas.microsoft.com/office/drawing/2014/main" id="{DE667737-159F-D004-E133-0F5F7784A4E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25" name="Picture 29">
                  <a:extLst>
                    <a:ext uri="{FF2B5EF4-FFF2-40B4-BE49-F238E27FC236}">
                      <a16:creationId xmlns:a16="http://schemas.microsoft.com/office/drawing/2014/main" id="{B297A239-628D-224D-E2A1-A388DE05506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26" name="Picture 30">
                  <a:extLst>
                    <a:ext uri="{FF2B5EF4-FFF2-40B4-BE49-F238E27FC236}">
                      <a16:creationId xmlns:a16="http://schemas.microsoft.com/office/drawing/2014/main" id="{8BB34DB2-9467-C28C-36CC-367A257397B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27" name="Picture 31">
                  <a:extLst>
                    <a:ext uri="{FF2B5EF4-FFF2-40B4-BE49-F238E27FC236}">
                      <a16:creationId xmlns:a16="http://schemas.microsoft.com/office/drawing/2014/main" id="{10A1148C-49C2-127A-8B22-8CA17E1378E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28" name="Picture 32">
                  <a:extLst>
                    <a:ext uri="{FF2B5EF4-FFF2-40B4-BE49-F238E27FC236}">
                      <a16:creationId xmlns:a16="http://schemas.microsoft.com/office/drawing/2014/main" id="{E90B21E8-3018-2EBE-8459-766BE59D865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29" name="Picture 33">
                  <a:extLst>
                    <a:ext uri="{FF2B5EF4-FFF2-40B4-BE49-F238E27FC236}">
                      <a16:creationId xmlns:a16="http://schemas.microsoft.com/office/drawing/2014/main" id="{7968A61F-6728-237C-C7BE-029A5D260A8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30" name="Picture 34">
                  <a:extLst>
                    <a:ext uri="{FF2B5EF4-FFF2-40B4-BE49-F238E27FC236}">
                      <a16:creationId xmlns:a16="http://schemas.microsoft.com/office/drawing/2014/main" id="{5DA67EBC-5659-78DC-AE57-39CF1966D73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31" name="Picture 35">
                  <a:extLst>
                    <a:ext uri="{FF2B5EF4-FFF2-40B4-BE49-F238E27FC236}">
                      <a16:creationId xmlns:a16="http://schemas.microsoft.com/office/drawing/2014/main" id="{8A786B53-8BF0-46C4-7957-D4DAEC582FD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32" name="Picture 36">
                  <a:extLst>
                    <a:ext uri="{FF2B5EF4-FFF2-40B4-BE49-F238E27FC236}">
                      <a16:creationId xmlns:a16="http://schemas.microsoft.com/office/drawing/2014/main" id="{55EF180E-3CD5-A053-E0EC-8AD97C98A13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33" name="Picture 37">
                  <a:extLst>
                    <a:ext uri="{FF2B5EF4-FFF2-40B4-BE49-F238E27FC236}">
                      <a16:creationId xmlns:a16="http://schemas.microsoft.com/office/drawing/2014/main" id="{38DE951A-DC3D-BD89-7DDC-73F5F17FD477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34" name="Picture 38">
                  <a:extLst>
                    <a:ext uri="{FF2B5EF4-FFF2-40B4-BE49-F238E27FC236}">
                      <a16:creationId xmlns:a16="http://schemas.microsoft.com/office/drawing/2014/main" id="{A97D4DD5-B011-30BE-46CC-1A0792CD3E6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35" name="Picture 39">
                  <a:extLst>
                    <a:ext uri="{FF2B5EF4-FFF2-40B4-BE49-F238E27FC236}">
                      <a16:creationId xmlns:a16="http://schemas.microsoft.com/office/drawing/2014/main" id="{580A1420-F8A4-91D0-1E71-B89ACBAB5A7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36" name="Picture 40">
                  <a:extLst>
                    <a:ext uri="{FF2B5EF4-FFF2-40B4-BE49-F238E27FC236}">
                      <a16:creationId xmlns:a16="http://schemas.microsoft.com/office/drawing/2014/main" id="{D8B2401C-BA78-3B3E-3635-44EABEA5D54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37" name="Picture 41">
                  <a:extLst>
                    <a:ext uri="{FF2B5EF4-FFF2-40B4-BE49-F238E27FC236}">
                      <a16:creationId xmlns:a16="http://schemas.microsoft.com/office/drawing/2014/main" id="{895F24F3-AC0D-C109-39B3-8B8298594C7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38" name="Picture 42">
                  <a:extLst>
                    <a:ext uri="{FF2B5EF4-FFF2-40B4-BE49-F238E27FC236}">
                      <a16:creationId xmlns:a16="http://schemas.microsoft.com/office/drawing/2014/main" id="{0AB89C03-A78C-2E10-6378-4C9F954D4E1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39" name="Picture 43">
                  <a:extLst>
                    <a:ext uri="{FF2B5EF4-FFF2-40B4-BE49-F238E27FC236}">
                      <a16:creationId xmlns:a16="http://schemas.microsoft.com/office/drawing/2014/main" id="{A7702937-E1E4-ACD7-F145-42E5AFB08DC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40" name="Picture 44">
                  <a:extLst>
                    <a:ext uri="{FF2B5EF4-FFF2-40B4-BE49-F238E27FC236}">
                      <a16:creationId xmlns:a16="http://schemas.microsoft.com/office/drawing/2014/main" id="{48004F4F-36A9-80D8-488B-C094AC6C220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41" name="Picture 45">
                  <a:extLst>
                    <a:ext uri="{FF2B5EF4-FFF2-40B4-BE49-F238E27FC236}">
                      <a16:creationId xmlns:a16="http://schemas.microsoft.com/office/drawing/2014/main" id="{D8CF0B79-6061-9CF6-2C78-92068A80DC6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55342" name="Freeform 46">
              <a:extLst>
                <a:ext uri="{FF2B5EF4-FFF2-40B4-BE49-F238E27FC236}">
                  <a16:creationId xmlns:a16="http://schemas.microsoft.com/office/drawing/2014/main" id="{72C7E83B-1756-59C5-2320-A4EC6E08F4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5343" name="Freeform 47">
              <a:extLst>
                <a:ext uri="{FF2B5EF4-FFF2-40B4-BE49-F238E27FC236}">
                  <a16:creationId xmlns:a16="http://schemas.microsoft.com/office/drawing/2014/main" id="{4F4069F5-EFDB-542A-C964-93BBFD83602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5344" name="Freeform 48">
              <a:extLst>
                <a:ext uri="{FF2B5EF4-FFF2-40B4-BE49-F238E27FC236}">
                  <a16:creationId xmlns:a16="http://schemas.microsoft.com/office/drawing/2014/main" id="{22E70C7F-6706-218B-3E4A-B3283A81AE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5345" name="Freeform 49">
              <a:extLst>
                <a:ext uri="{FF2B5EF4-FFF2-40B4-BE49-F238E27FC236}">
                  <a16:creationId xmlns:a16="http://schemas.microsoft.com/office/drawing/2014/main" id="{DA08F805-B507-A178-F827-47E545F2FDD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5346" name="Freeform 50">
              <a:extLst>
                <a:ext uri="{FF2B5EF4-FFF2-40B4-BE49-F238E27FC236}">
                  <a16:creationId xmlns:a16="http://schemas.microsoft.com/office/drawing/2014/main" id="{C98418D7-33B6-B584-1506-64B1BC21C02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5347" name="Freeform 51">
              <a:extLst>
                <a:ext uri="{FF2B5EF4-FFF2-40B4-BE49-F238E27FC236}">
                  <a16:creationId xmlns:a16="http://schemas.microsoft.com/office/drawing/2014/main" id="{C5571F94-7CE2-BA0B-2D81-1FAE06B1147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5348" name="Freeform 52">
              <a:extLst>
                <a:ext uri="{FF2B5EF4-FFF2-40B4-BE49-F238E27FC236}">
                  <a16:creationId xmlns:a16="http://schemas.microsoft.com/office/drawing/2014/main" id="{65159F12-7460-CE73-1812-82EA45BD3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5349" name="Freeform 53">
              <a:extLst>
                <a:ext uri="{FF2B5EF4-FFF2-40B4-BE49-F238E27FC236}">
                  <a16:creationId xmlns:a16="http://schemas.microsoft.com/office/drawing/2014/main" id="{A497387A-E524-2D2B-0354-F4A9FA6336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5350" name="Rectangle 54">
              <a:extLst>
                <a:ext uri="{FF2B5EF4-FFF2-40B4-BE49-F238E27FC236}">
                  <a16:creationId xmlns:a16="http://schemas.microsoft.com/office/drawing/2014/main" id="{AE217506-8BB0-E6E5-DA58-A26F033BF8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 altLang="en-US">
                <a:latin typeface="Arial" panose="020B0604020202020204" pitchFamily="34" charset="0"/>
              </a:endParaRPr>
            </a:p>
          </p:txBody>
        </p:sp>
        <p:sp>
          <p:nvSpPr>
            <p:cNvPr id="55351" name="Freeform 55">
              <a:extLst>
                <a:ext uri="{FF2B5EF4-FFF2-40B4-BE49-F238E27FC236}">
                  <a16:creationId xmlns:a16="http://schemas.microsoft.com/office/drawing/2014/main" id="{C305C966-1397-D3BC-1A34-C4148E034ED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5352" name="AutoShape 56">
              <a:extLst>
                <a:ext uri="{FF2B5EF4-FFF2-40B4-BE49-F238E27FC236}">
                  <a16:creationId xmlns:a16="http://schemas.microsoft.com/office/drawing/2014/main" id="{E0A0C4D4-8900-E834-6387-0D0D175C678F}"/>
                </a:ext>
              </a:extLst>
            </p:cNvPr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GB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55353" name="Rectangle 57">
            <a:extLst>
              <a:ext uri="{FF2B5EF4-FFF2-40B4-BE49-F238E27FC236}">
                <a16:creationId xmlns:a16="http://schemas.microsoft.com/office/drawing/2014/main" id="{311024A2-4936-DC72-2A65-37FE2E206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Haga clic para cambiar el estilo de título	</a:t>
            </a:r>
          </a:p>
        </p:txBody>
      </p:sp>
      <p:sp>
        <p:nvSpPr>
          <p:cNvPr id="55354" name="Rectangle 58">
            <a:extLst>
              <a:ext uri="{FF2B5EF4-FFF2-40B4-BE49-F238E27FC236}">
                <a16:creationId xmlns:a16="http://schemas.microsoft.com/office/drawing/2014/main" id="{955165F8-817D-C9EF-0A53-2D351C3C50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Haga clic para modificar el estilo de texto del patrón</a:t>
            </a:r>
          </a:p>
          <a:p>
            <a:pPr lvl="1"/>
            <a:r>
              <a:rPr lang="en-US" altLang="en-US"/>
              <a:t>Segundo nivel</a:t>
            </a:r>
          </a:p>
          <a:p>
            <a:pPr lvl="2"/>
            <a:r>
              <a:rPr lang="en-US" altLang="en-US"/>
              <a:t>Tercer nivel</a:t>
            </a:r>
          </a:p>
          <a:p>
            <a:pPr lvl="3"/>
            <a:r>
              <a:rPr lang="en-US" altLang="en-US"/>
              <a:t>Cuarto nivel</a:t>
            </a:r>
          </a:p>
          <a:p>
            <a:pPr lvl="4"/>
            <a:r>
              <a:rPr lang="en-US" altLang="en-US"/>
              <a:t>Quinto nivel</a:t>
            </a:r>
          </a:p>
        </p:txBody>
      </p:sp>
      <p:sp>
        <p:nvSpPr>
          <p:cNvPr id="55355" name="Rectangle 59">
            <a:extLst>
              <a:ext uri="{FF2B5EF4-FFF2-40B4-BE49-F238E27FC236}">
                <a16:creationId xmlns:a16="http://schemas.microsoft.com/office/drawing/2014/main" id="{EE0FD1AA-E916-363E-E40F-8EB69E9EE45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5356" name="Rectangle 60">
            <a:extLst>
              <a:ext uri="{FF2B5EF4-FFF2-40B4-BE49-F238E27FC236}">
                <a16:creationId xmlns:a16="http://schemas.microsoft.com/office/drawing/2014/main" id="{5F4DCDDB-CCEE-9B9D-7397-21D4B407050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5357" name="Rectangle 61">
            <a:extLst>
              <a:ext uri="{FF2B5EF4-FFF2-40B4-BE49-F238E27FC236}">
                <a16:creationId xmlns:a16="http://schemas.microsoft.com/office/drawing/2014/main" id="{796B6831-6D28-F5ED-A65A-DAB8086D3F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latin typeface="+mn-lt"/>
              </a:defRPr>
            </a:lvl1pPr>
          </a:lstStyle>
          <a:p>
            <a:fld id="{B4B3E679-0532-4968-9169-287137ABC7B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>
            <a:extLst>
              <a:ext uri="{FF2B5EF4-FFF2-40B4-BE49-F238E27FC236}">
                <a16:creationId xmlns:a16="http://schemas.microsoft.com/office/drawing/2014/main" id="{752CC11D-ABE1-B118-34CD-C252B0DEB65D}"/>
              </a:ext>
            </a:extLst>
          </p:cNvPr>
          <p:cNvGrpSpPr>
            <a:grpSpLocks/>
          </p:cNvGrpSpPr>
          <p:nvPr/>
        </p:nvGrpSpPr>
        <p:grpSpPr bwMode="auto">
          <a:xfrm>
            <a:off x="4763" y="0"/>
            <a:ext cx="1728787" cy="6865938"/>
            <a:chOff x="3" y="0"/>
            <a:chExt cx="1089" cy="4325"/>
          </a:xfrm>
        </p:grpSpPr>
        <p:sp>
          <p:nvSpPr>
            <p:cNvPr id="67587" name="Arc 3">
              <a:extLst>
                <a:ext uri="{FF2B5EF4-FFF2-40B4-BE49-F238E27FC236}">
                  <a16:creationId xmlns:a16="http://schemas.microsoft.com/office/drawing/2014/main" id="{D5711AAB-2BC4-7CD3-4C93-DD5E5AA928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588" name="Arc 4">
              <a:extLst>
                <a:ext uri="{FF2B5EF4-FFF2-40B4-BE49-F238E27FC236}">
                  <a16:creationId xmlns:a16="http://schemas.microsoft.com/office/drawing/2014/main" id="{F20D48CF-BF09-9A25-71BA-7B53CCFDDE3D}"/>
                </a:ext>
              </a:extLst>
            </p:cNvPr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200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200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589" name="Rectangle 5">
              <a:extLst>
                <a:ext uri="{FF2B5EF4-FFF2-40B4-BE49-F238E27FC236}">
                  <a16:creationId xmlns:a16="http://schemas.microsoft.com/office/drawing/2014/main" id="{31EC22AB-CF51-422B-636C-CF6ABE664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590" name="AutoShape 6">
              <a:extLst>
                <a:ext uri="{FF2B5EF4-FFF2-40B4-BE49-F238E27FC236}">
                  <a16:creationId xmlns:a16="http://schemas.microsoft.com/office/drawing/2014/main" id="{D379E118-A20A-988F-AA36-D0FC3F52476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000000">
              <a:off x="348" y="372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7591" name="Rectangle 7">
            <a:extLst>
              <a:ext uri="{FF2B5EF4-FFF2-40B4-BE49-F238E27FC236}">
                <a16:creationId xmlns:a16="http://schemas.microsoft.com/office/drawing/2014/main" id="{2918F745-8CAA-0E0F-CF5A-2B62E58BE9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2476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Haga clic para modificar el estilo de título del patrón</a:t>
            </a:r>
          </a:p>
        </p:txBody>
      </p:sp>
      <p:sp>
        <p:nvSpPr>
          <p:cNvPr id="67592" name="Rectangle 8">
            <a:extLst>
              <a:ext uri="{FF2B5EF4-FFF2-40B4-BE49-F238E27FC236}">
                <a16:creationId xmlns:a16="http://schemas.microsoft.com/office/drawing/2014/main" id="{E056706E-7871-D6BF-026F-B4FF277BD5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676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Haga clic para modificar el estilo de texto del patrón</a:t>
            </a:r>
          </a:p>
          <a:p>
            <a:pPr lvl="1"/>
            <a:r>
              <a:rPr lang="en-US" altLang="en-US"/>
              <a:t>Segundo nivel</a:t>
            </a:r>
          </a:p>
          <a:p>
            <a:pPr lvl="2"/>
            <a:r>
              <a:rPr lang="en-US" altLang="en-US"/>
              <a:t>Tercer nivel</a:t>
            </a:r>
          </a:p>
          <a:p>
            <a:pPr lvl="3"/>
            <a:r>
              <a:rPr lang="en-US" altLang="en-US"/>
              <a:t>Cuarto nivel</a:t>
            </a:r>
          </a:p>
          <a:p>
            <a:pPr lvl="4"/>
            <a:r>
              <a:rPr lang="en-US" altLang="en-US"/>
              <a:t>Quinto nivel</a:t>
            </a:r>
          </a:p>
        </p:txBody>
      </p:sp>
      <p:sp>
        <p:nvSpPr>
          <p:cNvPr id="67593" name="Rectangle 9">
            <a:extLst>
              <a:ext uri="{FF2B5EF4-FFF2-40B4-BE49-F238E27FC236}">
                <a16:creationId xmlns:a16="http://schemas.microsoft.com/office/drawing/2014/main" id="{5C3ED347-75B4-ADE9-1B63-037437E4F1E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en-US"/>
          </a:p>
        </p:txBody>
      </p:sp>
      <p:sp>
        <p:nvSpPr>
          <p:cNvPr id="67594" name="Rectangle 10">
            <a:extLst>
              <a:ext uri="{FF2B5EF4-FFF2-40B4-BE49-F238E27FC236}">
                <a16:creationId xmlns:a16="http://schemas.microsoft.com/office/drawing/2014/main" id="{D25066E9-89F7-696E-78FC-BE6EDF375E9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67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en-US"/>
          </a:p>
        </p:txBody>
      </p:sp>
      <p:sp>
        <p:nvSpPr>
          <p:cNvPr id="67595" name="Rectangle 11">
            <a:extLst>
              <a:ext uri="{FF2B5EF4-FFF2-40B4-BE49-F238E27FC236}">
                <a16:creationId xmlns:a16="http://schemas.microsoft.com/office/drawing/2014/main" id="{02A02B2A-8CAD-026E-5958-1819C2147B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7413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85682A91-3BA6-4F66-9E7D-AF1E9605409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BDC0155B-E4B9-4AD1-F88D-6EC64B894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982788"/>
            <a:ext cx="7010400" cy="48752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 altLang="en-US" sz="2400"/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B99BC1FC-1582-D61C-FAC0-FA7568C01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95400"/>
            <a:ext cx="8763000" cy="1524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 altLang="en-US" sz="2400"/>
          </a:p>
        </p:txBody>
      </p:sp>
      <p:sp>
        <p:nvSpPr>
          <p:cNvPr id="91140" name="Rectangle 4">
            <a:extLst>
              <a:ext uri="{FF2B5EF4-FFF2-40B4-BE49-F238E27FC236}">
                <a16:creationId xmlns:a16="http://schemas.microsoft.com/office/drawing/2014/main" id="{F54F9702-DA98-523B-FD3A-EEDAF75079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08213" y="2286000"/>
            <a:ext cx="6478587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Haga clic para modificar el estilo de texto del patrón</a:t>
            </a:r>
          </a:p>
          <a:p>
            <a:pPr lvl="1"/>
            <a:r>
              <a:rPr lang="en-US" altLang="en-US"/>
              <a:t>Segundo nivel</a:t>
            </a:r>
          </a:p>
          <a:p>
            <a:pPr lvl="2"/>
            <a:r>
              <a:rPr lang="en-US" altLang="en-US"/>
              <a:t>Tercer nivel</a:t>
            </a:r>
          </a:p>
          <a:p>
            <a:pPr lvl="3"/>
            <a:r>
              <a:rPr lang="en-US" altLang="en-US"/>
              <a:t>Cuarto nivel</a:t>
            </a:r>
          </a:p>
          <a:p>
            <a:pPr lvl="4"/>
            <a:r>
              <a:rPr lang="en-US" altLang="en-US"/>
              <a:t>Quinto nivel</a:t>
            </a:r>
          </a:p>
        </p:txBody>
      </p:sp>
      <p:sp>
        <p:nvSpPr>
          <p:cNvPr id="91141" name="Rectangle 5">
            <a:extLst>
              <a:ext uri="{FF2B5EF4-FFF2-40B4-BE49-F238E27FC236}">
                <a16:creationId xmlns:a16="http://schemas.microsoft.com/office/drawing/2014/main" id="{3CC07AB9-3210-339B-823E-14B04D004E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716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Haga clic para modificar el estilo de título del patrón</a:t>
            </a:r>
          </a:p>
        </p:txBody>
      </p:sp>
      <p:grpSp>
        <p:nvGrpSpPr>
          <p:cNvPr id="91142" name="Group 6">
            <a:extLst>
              <a:ext uri="{FF2B5EF4-FFF2-40B4-BE49-F238E27FC236}">
                <a16:creationId xmlns:a16="http://schemas.microsoft.com/office/drawing/2014/main" id="{7569F043-4844-89D3-B6BA-99DFCA2B3481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228600"/>
            <a:ext cx="2133600" cy="6662738"/>
            <a:chOff x="48" y="144"/>
            <a:chExt cx="1344" cy="4197"/>
          </a:xfrm>
        </p:grpSpPr>
        <p:sp>
          <p:nvSpPr>
            <p:cNvPr id="91143" name="Rectangle 7">
              <a:extLst>
                <a:ext uri="{FF2B5EF4-FFF2-40B4-BE49-F238E27FC236}">
                  <a16:creationId xmlns:a16="http://schemas.microsoft.com/office/drawing/2014/main" id="{5766BD5D-B1A8-653F-4F3D-0F21847C6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88"/>
              <a:ext cx="672" cy="76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44" name="Rectangle 8">
              <a:extLst>
                <a:ext uri="{FF2B5EF4-FFF2-40B4-BE49-F238E27FC236}">
                  <a16:creationId xmlns:a16="http://schemas.microsoft.com/office/drawing/2014/main" id="{B22661FD-F250-CDFD-5A1F-5BD6272DA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248"/>
              <a:ext cx="672" cy="307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45" name="Oval 9">
              <a:extLst>
                <a:ext uri="{FF2B5EF4-FFF2-40B4-BE49-F238E27FC236}">
                  <a16:creationId xmlns:a16="http://schemas.microsoft.com/office/drawing/2014/main" id="{EFFA3AC8-785A-0777-8BA1-3377A2647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2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46" name="Oval 10">
              <a:extLst>
                <a:ext uri="{FF2B5EF4-FFF2-40B4-BE49-F238E27FC236}">
                  <a16:creationId xmlns:a16="http://schemas.microsoft.com/office/drawing/2014/main" id="{2C25C9E6-95FB-28AA-91EA-D7D72B5623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47" name="Oval 11">
              <a:extLst>
                <a:ext uri="{FF2B5EF4-FFF2-40B4-BE49-F238E27FC236}">
                  <a16:creationId xmlns:a16="http://schemas.microsoft.com/office/drawing/2014/main" id="{280AA0E7-FDA8-B980-5DBB-0635CADB8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48" name="Oval 12">
              <a:extLst>
                <a:ext uri="{FF2B5EF4-FFF2-40B4-BE49-F238E27FC236}">
                  <a16:creationId xmlns:a16="http://schemas.microsoft.com/office/drawing/2014/main" id="{6B11AA28-2344-E133-F721-0703AE883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11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49" name="Oval 13">
              <a:extLst>
                <a:ext uri="{FF2B5EF4-FFF2-40B4-BE49-F238E27FC236}">
                  <a16:creationId xmlns:a16="http://schemas.microsoft.com/office/drawing/2014/main" id="{E8FDA90F-9444-5A07-428D-7717DF4F1F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2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50" name="Oval 14">
              <a:extLst>
                <a:ext uri="{FF2B5EF4-FFF2-40B4-BE49-F238E27FC236}">
                  <a16:creationId xmlns:a16="http://schemas.microsoft.com/office/drawing/2014/main" id="{A1D1C07F-78BA-F65B-082D-7E0CA442B0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8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51" name="Oval 15">
              <a:extLst>
                <a:ext uri="{FF2B5EF4-FFF2-40B4-BE49-F238E27FC236}">
                  <a16:creationId xmlns:a16="http://schemas.microsoft.com/office/drawing/2014/main" id="{82CBB090-6EE7-BD51-EB63-C1EC32227F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15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52" name="Oval 16">
              <a:extLst>
                <a:ext uri="{FF2B5EF4-FFF2-40B4-BE49-F238E27FC236}">
                  <a16:creationId xmlns:a16="http://schemas.microsoft.com/office/drawing/2014/main" id="{E9BFBECD-7442-C901-C0FD-8D0E18F61C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7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53" name="Oval 17">
              <a:extLst>
                <a:ext uri="{FF2B5EF4-FFF2-40B4-BE49-F238E27FC236}">
                  <a16:creationId xmlns:a16="http://schemas.microsoft.com/office/drawing/2014/main" id="{0E85B6DD-2EC0-3947-971F-D87C7FDA5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54" name="Oval 18">
              <a:extLst>
                <a:ext uri="{FF2B5EF4-FFF2-40B4-BE49-F238E27FC236}">
                  <a16:creationId xmlns:a16="http://schemas.microsoft.com/office/drawing/2014/main" id="{CCBAA342-4024-594C-45F0-F4587C6F1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55" name="Oval 19">
              <a:extLst>
                <a:ext uri="{FF2B5EF4-FFF2-40B4-BE49-F238E27FC236}">
                  <a16:creationId xmlns:a16="http://schemas.microsoft.com/office/drawing/2014/main" id="{1B6BD634-DAC8-CC54-0726-D75F617201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77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56" name="Oval 20">
              <a:extLst>
                <a:ext uri="{FF2B5EF4-FFF2-40B4-BE49-F238E27FC236}">
                  <a16:creationId xmlns:a16="http://schemas.microsoft.com/office/drawing/2014/main" id="{6999EFDC-2B4A-1300-FA1B-B28E083A38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57" name="Oval 21">
              <a:extLst>
                <a:ext uri="{FF2B5EF4-FFF2-40B4-BE49-F238E27FC236}">
                  <a16:creationId xmlns:a16="http://schemas.microsoft.com/office/drawing/2014/main" id="{D4AFC7D2-6032-E77C-E595-67BAE82D9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58" name="Oval 22">
              <a:extLst>
                <a:ext uri="{FF2B5EF4-FFF2-40B4-BE49-F238E27FC236}">
                  <a16:creationId xmlns:a16="http://schemas.microsoft.com/office/drawing/2014/main" id="{15FE25AD-131F-AF51-655D-837E101FD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25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59" name="Oval 23">
              <a:extLst>
                <a:ext uri="{FF2B5EF4-FFF2-40B4-BE49-F238E27FC236}">
                  <a16:creationId xmlns:a16="http://schemas.microsoft.com/office/drawing/2014/main" id="{1664A982-20CF-D2E8-1B03-196B62C364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60" name="Oval 24">
              <a:extLst>
                <a:ext uri="{FF2B5EF4-FFF2-40B4-BE49-F238E27FC236}">
                  <a16:creationId xmlns:a16="http://schemas.microsoft.com/office/drawing/2014/main" id="{C4C57295-CC6A-690F-ED01-E773EBC49F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2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61" name="Oval 25">
              <a:extLst>
                <a:ext uri="{FF2B5EF4-FFF2-40B4-BE49-F238E27FC236}">
                  <a16:creationId xmlns:a16="http://schemas.microsoft.com/office/drawing/2014/main" id="{29B371CD-FCC8-AF69-8717-3EB0CEEBA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62" name="Oval 26">
              <a:extLst>
                <a:ext uri="{FF2B5EF4-FFF2-40B4-BE49-F238E27FC236}">
                  <a16:creationId xmlns:a16="http://schemas.microsoft.com/office/drawing/2014/main" id="{DABBE02A-B92A-5B1B-EE30-293916CF93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9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63" name="Oval 27">
              <a:extLst>
                <a:ext uri="{FF2B5EF4-FFF2-40B4-BE49-F238E27FC236}">
                  <a16:creationId xmlns:a16="http://schemas.microsoft.com/office/drawing/2014/main" id="{441634C9-EFAD-59A8-C54E-DD633E585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3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64" name="Oval 28">
              <a:extLst>
                <a:ext uri="{FF2B5EF4-FFF2-40B4-BE49-F238E27FC236}">
                  <a16:creationId xmlns:a16="http://schemas.microsoft.com/office/drawing/2014/main" id="{C0FD5C30-C13E-00C8-B3F6-39D3EC8562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5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65" name="Oval 29">
              <a:extLst>
                <a:ext uri="{FF2B5EF4-FFF2-40B4-BE49-F238E27FC236}">
                  <a16:creationId xmlns:a16="http://schemas.microsoft.com/office/drawing/2014/main" id="{2538CF63-4CB1-B8E1-E7B7-21BC24E48A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18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66" name="Oval 30">
              <a:extLst>
                <a:ext uri="{FF2B5EF4-FFF2-40B4-BE49-F238E27FC236}">
                  <a16:creationId xmlns:a16="http://schemas.microsoft.com/office/drawing/2014/main" id="{D163A864-2DB7-C582-9BA7-5E78FD242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67" name="Oval 31">
              <a:extLst>
                <a:ext uri="{FF2B5EF4-FFF2-40B4-BE49-F238E27FC236}">
                  <a16:creationId xmlns:a16="http://schemas.microsoft.com/office/drawing/2014/main" id="{98C8EEC3-26A1-A78E-4294-48820103F7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30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68" name="Oval 32">
              <a:extLst>
                <a:ext uri="{FF2B5EF4-FFF2-40B4-BE49-F238E27FC236}">
                  <a16:creationId xmlns:a16="http://schemas.microsoft.com/office/drawing/2014/main" id="{966EBF69-91A3-F9A1-3450-384C382A8A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69" name="Oval 33">
              <a:extLst>
                <a:ext uri="{FF2B5EF4-FFF2-40B4-BE49-F238E27FC236}">
                  <a16:creationId xmlns:a16="http://schemas.microsoft.com/office/drawing/2014/main" id="{2DDC7CAC-DAF0-245F-8DE4-DB0100D0E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70" name="Oval 34">
              <a:extLst>
                <a:ext uri="{FF2B5EF4-FFF2-40B4-BE49-F238E27FC236}">
                  <a16:creationId xmlns:a16="http://schemas.microsoft.com/office/drawing/2014/main" id="{FB9CFA20-A69C-C064-C69C-B01C79E985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312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71" name="Oval 35">
              <a:extLst>
                <a:ext uri="{FF2B5EF4-FFF2-40B4-BE49-F238E27FC236}">
                  <a16:creationId xmlns:a16="http://schemas.microsoft.com/office/drawing/2014/main" id="{3C43D0DD-93F8-76AB-337A-8B48869097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72" name="Oval 36">
              <a:extLst>
                <a:ext uri="{FF2B5EF4-FFF2-40B4-BE49-F238E27FC236}">
                  <a16:creationId xmlns:a16="http://schemas.microsoft.com/office/drawing/2014/main" id="{8ABA2EDE-669C-D1DC-9197-A8E547980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73" name="Oval 37">
              <a:extLst>
                <a:ext uri="{FF2B5EF4-FFF2-40B4-BE49-F238E27FC236}">
                  <a16:creationId xmlns:a16="http://schemas.microsoft.com/office/drawing/2014/main" id="{5B21282B-F75D-051D-F6D5-A2FC549A52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74" name="Oval 38">
              <a:extLst>
                <a:ext uri="{FF2B5EF4-FFF2-40B4-BE49-F238E27FC236}">
                  <a16:creationId xmlns:a16="http://schemas.microsoft.com/office/drawing/2014/main" id="{EB2B648B-B7B4-4EDA-9EFF-C64FE36410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4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75" name="Oval 39">
              <a:extLst>
                <a:ext uri="{FF2B5EF4-FFF2-40B4-BE49-F238E27FC236}">
                  <a16:creationId xmlns:a16="http://schemas.microsoft.com/office/drawing/2014/main" id="{F1B3941D-627F-57D2-842B-1B7CAD189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364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76" name="Oval 40">
              <a:extLst>
                <a:ext uri="{FF2B5EF4-FFF2-40B4-BE49-F238E27FC236}">
                  <a16:creationId xmlns:a16="http://schemas.microsoft.com/office/drawing/2014/main" id="{BB42CAC2-B4F6-8FD2-3B46-5B6B68ABAE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77" name="Oval 41">
              <a:extLst>
                <a:ext uri="{FF2B5EF4-FFF2-40B4-BE49-F238E27FC236}">
                  <a16:creationId xmlns:a16="http://schemas.microsoft.com/office/drawing/2014/main" id="{6C19C8BE-9824-25C5-60A9-0613BF974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39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78" name="Oval 42">
              <a:extLst>
                <a:ext uri="{FF2B5EF4-FFF2-40B4-BE49-F238E27FC236}">
                  <a16:creationId xmlns:a16="http://schemas.microsoft.com/office/drawing/2014/main" id="{E0D45F1E-5BA3-73B5-39D2-729B27C964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889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79" name="Oval 43">
              <a:extLst>
                <a:ext uri="{FF2B5EF4-FFF2-40B4-BE49-F238E27FC236}">
                  <a16:creationId xmlns:a16="http://schemas.microsoft.com/office/drawing/2014/main" id="{8051AC42-DBEB-C7AA-CAD8-6F05310D7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4031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80" name="Oval 44">
              <a:extLst>
                <a:ext uri="{FF2B5EF4-FFF2-40B4-BE49-F238E27FC236}">
                  <a16:creationId xmlns:a16="http://schemas.microsoft.com/office/drawing/2014/main" id="{B7D94CBB-371D-D496-D9A2-13470DB304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81" name="Oval 45">
              <a:extLst>
                <a:ext uri="{FF2B5EF4-FFF2-40B4-BE49-F238E27FC236}">
                  <a16:creationId xmlns:a16="http://schemas.microsoft.com/office/drawing/2014/main" id="{69007DCA-FFE6-EB5B-33C7-913189D41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82" name="Oval 46">
              <a:extLst>
                <a:ext uri="{FF2B5EF4-FFF2-40B4-BE49-F238E27FC236}">
                  <a16:creationId xmlns:a16="http://schemas.microsoft.com/office/drawing/2014/main" id="{9A587C4C-80FA-62A1-BFFD-21E0343043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59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83" name="Oval 47">
              <a:extLst>
                <a:ext uri="{FF2B5EF4-FFF2-40B4-BE49-F238E27FC236}">
                  <a16:creationId xmlns:a16="http://schemas.microsoft.com/office/drawing/2014/main" id="{2A2DC01A-4703-1E0A-EE20-23FC5F5362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84" name="Oval 48">
              <a:extLst>
                <a:ext uri="{FF2B5EF4-FFF2-40B4-BE49-F238E27FC236}">
                  <a16:creationId xmlns:a16="http://schemas.microsoft.com/office/drawing/2014/main" id="{3845677F-2F0D-B368-E5B9-B4DE7BF222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85" name="Oval 49">
              <a:extLst>
                <a:ext uri="{FF2B5EF4-FFF2-40B4-BE49-F238E27FC236}">
                  <a16:creationId xmlns:a16="http://schemas.microsoft.com/office/drawing/2014/main" id="{051ACAE5-1079-C6D5-2CF6-AED035784F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8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86" name="Oval 50">
              <a:extLst>
                <a:ext uri="{FF2B5EF4-FFF2-40B4-BE49-F238E27FC236}">
                  <a16:creationId xmlns:a16="http://schemas.microsoft.com/office/drawing/2014/main" id="{A21F0E1D-898D-FBD4-C537-76B53BE17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6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87" name="Oval 51">
              <a:extLst>
                <a:ext uri="{FF2B5EF4-FFF2-40B4-BE49-F238E27FC236}">
                  <a16:creationId xmlns:a16="http://schemas.microsoft.com/office/drawing/2014/main" id="{2C281030-F08E-A23F-1966-ADF0CC84EF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1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188" name="Oval 52">
              <a:extLst>
                <a:ext uri="{FF2B5EF4-FFF2-40B4-BE49-F238E27FC236}">
                  <a16:creationId xmlns:a16="http://schemas.microsoft.com/office/drawing/2014/main" id="{E2E05363-9067-6A9C-6F70-FD271360AB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1189" name="Group 53">
              <a:extLst>
                <a:ext uri="{FF2B5EF4-FFF2-40B4-BE49-F238E27FC236}">
                  <a16:creationId xmlns:a16="http://schemas.microsoft.com/office/drawing/2014/main" id="{72182632-0E6E-3ADC-C089-701845360E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5" y="145"/>
              <a:ext cx="1008" cy="1007"/>
              <a:chOff x="95" y="145"/>
              <a:chExt cx="1008" cy="1007"/>
            </a:xfrm>
          </p:grpSpPr>
          <p:sp>
            <p:nvSpPr>
              <p:cNvPr id="91190" name="Oval 54">
                <a:extLst>
                  <a:ext uri="{FF2B5EF4-FFF2-40B4-BE49-F238E27FC236}">
                    <a16:creationId xmlns:a16="http://schemas.microsoft.com/office/drawing/2014/main" id="{99EF31BF-6FDE-1A95-DFD8-5FF081BBDC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" y="289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1191" name="Oval 55">
                <a:extLst>
                  <a:ext uri="{FF2B5EF4-FFF2-40B4-BE49-F238E27FC236}">
                    <a16:creationId xmlns:a16="http://schemas.microsoft.com/office/drawing/2014/main" id="{453EE296-1938-0BE0-C189-E12AF1B781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" y="62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1192" name="Oval 56">
                <a:extLst>
                  <a:ext uri="{FF2B5EF4-FFF2-40B4-BE49-F238E27FC236}">
                    <a16:creationId xmlns:a16="http://schemas.microsoft.com/office/drawing/2014/main" id="{E0C5E6E4-A4DA-7E42-5F98-4E15FF8324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5" y="674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1193" name="Oval 57">
                <a:extLst>
                  <a:ext uri="{FF2B5EF4-FFF2-40B4-BE49-F238E27FC236}">
                    <a16:creationId xmlns:a16="http://schemas.microsoft.com/office/drawing/2014/main" id="{C9EC5B20-DB1C-0735-9877-E5C14C273C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3" y="29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1194" name="Oval 58">
                <a:extLst>
                  <a:ext uri="{FF2B5EF4-FFF2-40B4-BE49-F238E27FC236}">
                    <a16:creationId xmlns:a16="http://schemas.microsoft.com/office/drawing/2014/main" id="{5D58C924-6716-5FDB-ABF9-F13B312BF5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" y="81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1195" name="Oval 59">
                <a:extLst>
                  <a:ext uri="{FF2B5EF4-FFF2-40B4-BE49-F238E27FC236}">
                    <a16:creationId xmlns:a16="http://schemas.microsoft.com/office/drawing/2014/main" id="{4307B519-030B-1290-E31F-A53655BDCB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0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1196" name="Oval 60">
                <a:extLst>
                  <a:ext uri="{FF2B5EF4-FFF2-40B4-BE49-F238E27FC236}">
                    <a16:creationId xmlns:a16="http://schemas.microsoft.com/office/drawing/2014/main" id="{C15A10D8-6519-8F5B-539F-ACCAB52C4A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" y="57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1197" name="Oval 61">
                <a:extLst>
                  <a:ext uri="{FF2B5EF4-FFF2-40B4-BE49-F238E27FC236}">
                    <a16:creationId xmlns:a16="http://schemas.microsoft.com/office/drawing/2014/main" id="{262898C6-93B4-5581-2D4E-72D1E5AF3E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1" y="768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1198" name="Oval 62">
                <a:extLst>
                  <a:ext uri="{FF2B5EF4-FFF2-40B4-BE49-F238E27FC236}">
                    <a16:creationId xmlns:a16="http://schemas.microsoft.com/office/drawing/2014/main" id="{81462C04-02D5-84ED-B7BA-91B1FC17E7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1199" name="Oval 63">
                <a:extLst>
                  <a:ext uri="{FF2B5EF4-FFF2-40B4-BE49-F238E27FC236}">
                    <a16:creationId xmlns:a16="http://schemas.microsoft.com/office/drawing/2014/main" id="{A87C0403-ED01-3CC3-0B81-2ABA48D6F9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3" y="33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1200" name="Oval 64">
                <a:extLst>
                  <a:ext uri="{FF2B5EF4-FFF2-40B4-BE49-F238E27FC236}">
                    <a16:creationId xmlns:a16="http://schemas.microsoft.com/office/drawing/2014/main" id="{9E6B1966-3DEA-97CB-1C6D-9A3B53C370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9" y="43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1201" name="Oval 65">
                <a:extLst>
                  <a:ext uri="{FF2B5EF4-FFF2-40B4-BE49-F238E27FC236}">
                    <a16:creationId xmlns:a16="http://schemas.microsoft.com/office/drawing/2014/main" id="{880DF1C0-BDE8-3DBB-EA04-5C5A423DA7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" y="48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1202" name="Oval 66">
                <a:extLst>
                  <a:ext uri="{FF2B5EF4-FFF2-40B4-BE49-F238E27FC236}">
                    <a16:creationId xmlns:a16="http://schemas.microsoft.com/office/drawing/2014/main" id="{FE754ADE-0408-FD1F-A35F-A4083A6F18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" y="67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1203" name="Oval 67">
                <a:extLst>
                  <a:ext uri="{FF2B5EF4-FFF2-40B4-BE49-F238E27FC236}">
                    <a16:creationId xmlns:a16="http://schemas.microsoft.com/office/drawing/2014/main" id="{9B041C57-77F7-71CD-56ED-26032BE338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" y="38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1204" name="Oval 68">
                <a:extLst>
                  <a:ext uri="{FF2B5EF4-FFF2-40B4-BE49-F238E27FC236}">
                    <a16:creationId xmlns:a16="http://schemas.microsoft.com/office/drawing/2014/main" id="{AC941FF3-48C4-DE57-C243-53691CF7CD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" y="81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1205" name="Oval 69">
                <a:extLst>
                  <a:ext uri="{FF2B5EF4-FFF2-40B4-BE49-F238E27FC236}">
                    <a16:creationId xmlns:a16="http://schemas.microsoft.com/office/drawing/2014/main" id="{EA78AD22-B86F-E72B-82E5-BE84F079BE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9" y="14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1206" name="Oval 70">
                <a:extLst>
                  <a:ext uri="{FF2B5EF4-FFF2-40B4-BE49-F238E27FC236}">
                    <a16:creationId xmlns:a16="http://schemas.microsoft.com/office/drawing/2014/main" id="{13B50891-AF2F-D202-7759-3B0EEDA0D7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" y="19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1207" name="Rectangle 71">
              <a:extLst>
                <a:ext uri="{FF2B5EF4-FFF2-40B4-BE49-F238E27FC236}">
                  <a16:creationId xmlns:a16="http://schemas.microsoft.com/office/drawing/2014/main" id="{63E4EF77-6714-25EC-5B72-4A1E8F8146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44"/>
              <a:ext cx="816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208" name="Rectangle 72">
              <a:extLst>
                <a:ext uri="{FF2B5EF4-FFF2-40B4-BE49-F238E27FC236}">
                  <a16:creationId xmlns:a16="http://schemas.microsoft.com/office/drawing/2014/main" id="{000A13EC-0447-DD52-BFE6-22F4B991C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240"/>
              <a:ext cx="240" cy="40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209" name="Rectangle 73">
              <a:extLst>
                <a:ext uri="{FF2B5EF4-FFF2-40B4-BE49-F238E27FC236}">
                  <a16:creationId xmlns:a16="http://schemas.microsoft.com/office/drawing/2014/main" id="{6E20B727-C7F4-CB24-5F23-C10B9349B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816"/>
              <a:ext cx="192" cy="9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210" name="Rectangle 74">
              <a:extLst>
                <a:ext uri="{FF2B5EF4-FFF2-40B4-BE49-F238E27FC236}">
                  <a16:creationId xmlns:a16="http://schemas.microsoft.com/office/drawing/2014/main" id="{CC24EB25-4EF4-2FD2-69A9-B3DE752358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056"/>
              <a:ext cx="816" cy="1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211" name="Rectangle 75">
              <a:extLst>
                <a:ext uri="{FF2B5EF4-FFF2-40B4-BE49-F238E27FC236}">
                  <a16:creationId xmlns:a16="http://schemas.microsoft.com/office/drawing/2014/main" id="{C1D5CF3F-BAC7-6737-5E8F-C85204116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92"/>
              <a:ext cx="240" cy="41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212" name="Rectangle 76">
              <a:extLst>
                <a:ext uri="{FF2B5EF4-FFF2-40B4-BE49-F238E27FC236}">
                  <a16:creationId xmlns:a16="http://schemas.microsoft.com/office/drawing/2014/main" id="{71D869B8-2568-D25B-86E8-8C4D165EB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816"/>
              <a:ext cx="432" cy="9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213" name="Oval 77">
              <a:extLst>
                <a:ext uri="{FF2B5EF4-FFF2-40B4-BE49-F238E27FC236}">
                  <a16:creationId xmlns:a16="http://schemas.microsoft.com/office/drawing/2014/main" id="{E5027F55-6C0D-E150-3576-873AD8893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1214" name="Rectangle 78">
            <a:extLst>
              <a:ext uri="{FF2B5EF4-FFF2-40B4-BE49-F238E27FC236}">
                <a16:creationId xmlns:a16="http://schemas.microsoft.com/office/drawing/2014/main" id="{145B5AA1-6D2D-75F8-E9D5-FA638568493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59050" y="6470650"/>
            <a:ext cx="13462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en-US"/>
          </a:p>
        </p:txBody>
      </p:sp>
      <p:sp>
        <p:nvSpPr>
          <p:cNvPr id="91215" name="Rectangle 79">
            <a:extLst>
              <a:ext uri="{FF2B5EF4-FFF2-40B4-BE49-F238E27FC236}">
                <a16:creationId xmlns:a16="http://schemas.microsoft.com/office/drawing/2014/main" id="{55924814-AFB2-C94C-15AC-1112B78D811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84625" y="6477000"/>
            <a:ext cx="3540125" cy="37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en-US"/>
          </a:p>
        </p:txBody>
      </p:sp>
      <p:sp>
        <p:nvSpPr>
          <p:cNvPr id="91216" name="Rectangle 80">
            <a:extLst>
              <a:ext uri="{FF2B5EF4-FFF2-40B4-BE49-F238E27FC236}">
                <a16:creationId xmlns:a16="http://schemas.microsoft.com/office/drawing/2014/main" id="{A004AF8F-DDB5-CBA7-5706-877764C106F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72375" y="6477000"/>
            <a:ext cx="1250950" cy="37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B69ECEE0-E1BF-43F8-A43C-0D42633F980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1217" name="Rectangle 81">
            <a:extLst>
              <a:ext uri="{FF2B5EF4-FFF2-40B4-BE49-F238E27FC236}">
                <a16:creationId xmlns:a16="http://schemas.microsoft.com/office/drawing/2014/main" id="{061B2696-6462-28E3-0E29-0C5D37ABA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029325"/>
            <a:ext cx="222250" cy="827088"/>
          </a:xfrm>
          <a:prstGeom prst="rect">
            <a:avLst/>
          </a:prstGeom>
          <a:solidFill>
            <a:srgbClr val="B2B2B2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 altLang="en-US" sz="2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FFCC"/>
        </a:buClr>
        <a:buSzPct val="70000"/>
        <a:buFont typeface="Wingdings" panose="05000000000000000000" pitchFamily="2" charset="2"/>
        <a:buChar char="u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FFCC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FFCC"/>
        </a:buClr>
        <a:buSzPct val="65000"/>
        <a:buFont typeface="Wingdings" panose="05000000000000000000" pitchFamily="2" charset="2"/>
        <a:buChar char="t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FFCC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FFC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DEFFF0D4-5151-9391-4F32-88414D5C86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Haga clic para cambiar el estilo de título	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BDAFB334-2ED4-381B-D4D0-3408167E60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Haga clic para modificar el estilo de texto del patrón</a:t>
            </a:r>
          </a:p>
          <a:p>
            <a:pPr lvl="1"/>
            <a:r>
              <a:rPr lang="en-US" altLang="en-US"/>
              <a:t>Segundo nivel</a:t>
            </a:r>
          </a:p>
          <a:p>
            <a:pPr lvl="2"/>
            <a:r>
              <a:rPr lang="en-US" altLang="en-US"/>
              <a:t>Tercer nivel</a:t>
            </a:r>
          </a:p>
          <a:p>
            <a:pPr lvl="3"/>
            <a:r>
              <a:rPr lang="en-US" altLang="en-US"/>
              <a:t>Cuarto nivel</a:t>
            </a:r>
          </a:p>
          <a:p>
            <a:pPr lvl="4"/>
            <a:r>
              <a:rPr lang="en-US" altLang="en-US"/>
              <a:t>Quinto nivel</a:t>
            </a:r>
          </a:p>
        </p:txBody>
      </p:sp>
      <p:sp>
        <p:nvSpPr>
          <p:cNvPr id="95236" name="Rectangle 4">
            <a:extLst>
              <a:ext uri="{FF2B5EF4-FFF2-40B4-BE49-F238E27FC236}">
                <a16:creationId xmlns:a16="http://schemas.microsoft.com/office/drawing/2014/main" id="{1899914A-CC97-EFAB-601E-B6143F596C3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95237" name="Rectangle 5">
            <a:extLst>
              <a:ext uri="{FF2B5EF4-FFF2-40B4-BE49-F238E27FC236}">
                <a16:creationId xmlns:a16="http://schemas.microsoft.com/office/drawing/2014/main" id="{74320787-B58F-841E-34A9-6C21B1AF8BE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95238" name="Rectangle 6">
            <a:extLst>
              <a:ext uri="{FF2B5EF4-FFF2-40B4-BE49-F238E27FC236}">
                <a16:creationId xmlns:a16="http://schemas.microsoft.com/office/drawing/2014/main" id="{E72C84E8-5F20-98CA-1FA3-123AEDAFD88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fld id="{8105E8FD-21D8-499F-ACAA-764AEB33902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58.xml"/><Relationship Id="rId1" Type="http://schemas.openxmlformats.org/officeDocument/2006/relationships/themeOverride" Target="../theme/themeOverride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6D0E418-EDAE-AAA3-C50A-6F2EEF3ABA5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latin typeface="Bookman Old Style" panose="02050604050505020204" pitchFamily="18" charset="0"/>
              </a:rPr>
              <a:t>POPULATIONS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1E87CBDA-5977-ABDC-0F81-BC682BA3A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338" y="2303463"/>
            <a:ext cx="2816225" cy="4221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B7BD5BAA-056D-F39B-BEFB-C7E8045BC0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371600"/>
          </a:xfrm>
        </p:spPr>
        <p:txBody>
          <a:bodyPr/>
          <a:lstStyle/>
          <a:p>
            <a:r>
              <a:rPr lang="en-US" altLang="en-US" sz="3200"/>
              <a:t>PREDICTING POPULATION GROWTH, con’t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F74B1205-0A8A-427C-133C-E42EACBD7A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solidFill>
                  <a:schemeClr val="folHlink"/>
                </a:solidFill>
              </a:rPr>
              <a:t>Logistic model:</a:t>
            </a:r>
            <a:r>
              <a:rPr lang="en-US" altLang="en-US" sz="2800"/>
              <a:t>  This model accounts for the declining resources available to populations as they grow.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It assumes the birth and death rates are not constant.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As the population grows, births decline and death rises. 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Eventually birth=death so the population stops growing.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chemeClr val="folHlink"/>
                </a:solidFill>
              </a:rPr>
              <a:t>Carrying capacity (K):</a:t>
            </a:r>
            <a:r>
              <a:rPr lang="en-US" altLang="en-US" sz="2800"/>
              <a:t> The number of organisms of one species that an environment can support indefinitely.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>
            <a:extLst>
              <a:ext uri="{FF2B5EF4-FFF2-40B4-BE49-F238E27FC236}">
                <a16:creationId xmlns:a16="http://schemas.microsoft.com/office/drawing/2014/main" id="{7850DD6F-8123-76FE-841D-4854F349C93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9144000" cy="600075"/>
          </a:xfrm>
        </p:spPr>
        <p:txBody>
          <a:bodyPr/>
          <a:lstStyle/>
          <a:p>
            <a:r>
              <a:rPr lang="en-US" altLang="en-US" sz="3600"/>
              <a:t>PREDICTING POPULATION GROWTH, con’t</a:t>
            </a:r>
            <a:br>
              <a:rPr lang="en-US" altLang="en-US" sz="3600"/>
            </a:br>
            <a:r>
              <a:rPr lang="en-US" altLang="en-US" sz="3600"/>
              <a:t> </a:t>
            </a:r>
            <a:r>
              <a:rPr kumimoji="1" lang="en-US" altLang="en-US" sz="4000">
                <a:solidFill>
                  <a:schemeClr val="tx1"/>
                </a:solidFill>
                <a:effectLst/>
              </a:rPr>
              <a:t>Two modes of population growth.</a:t>
            </a:r>
            <a:r>
              <a:rPr kumimoji="1" lang="en-US" altLang="en-US" sz="4000"/>
              <a:t> </a:t>
            </a:r>
          </a:p>
        </p:txBody>
      </p:sp>
      <p:pic>
        <p:nvPicPr>
          <p:cNvPr id="39944" name="Picture 8">
            <a:extLst>
              <a:ext uri="{FF2B5EF4-FFF2-40B4-BE49-F238E27FC236}">
                <a16:creationId xmlns:a16="http://schemas.microsoft.com/office/drawing/2014/main" id="{E0C9794C-FE34-E5E7-5D69-178E8823D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052513"/>
            <a:ext cx="7775575" cy="470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5" name="Text Box 9">
            <a:extLst>
              <a:ext uri="{FF2B5EF4-FFF2-40B4-BE49-F238E27FC236}">
                <a16:creationId xmlns:a16="http://schemas.microsoft.com/office/drawing/2014/main" id="{D811D914-145B-9F9D-2802-218C32B93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5734050"/>
            <a:ext cx="428466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chemeClr val="accent1"/>
                </a:solidFill>
                <a:latin typeface="Tahoma" panose="020B0604030504040204" pitchFamily="34" charset="0"/>
              </a:rPr>
              <a:t>The Exponential curve (also known as a J-curve)</a:t>
            </a:r>
            <a:r>
              <a:rPr lang="en-US" altLang="en-US" sz="1600">
                <a:latin typeface="Tahoma" panose="020B0604030504040204" pitchFamily="34" charset="0"/>
              </a:rPr>
              <a:t> occurs when there is no limit to population size. </a:t>
            </a:r>
          </a:p>
        </p:txBody>
      </p:sp>
      <p:sp>
        <p:nvSpPr>
          <p:cNvPr id="39947" name="Text Box 11">
            <a:extLst>
              <a:ext uri="{FF2B5EF4-FFF2-40B4-BE49-F238E27FC236}">
                <a16:creationId xmlns:a16="http://schemas.microsoft.com/office/drawing/2014/main" id="{4076C76B-2E2E-89C8-AD8F-A0D68D408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5734050"/>
            <a:ext cx="4643437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The Logistic curve (also known as an S-curve)</a:t>
            </a:r>
            <a:r>
              <a:rPr lang="en-US" altLang="en-US"/>
              <a:t> shows the effect of a </a:t>
            </a:r>
            <a:r>
              <a:rPr lang="en-US" altLang="en-US">
                <a:solidFill>
                  <a:srgbClr val="FF0000"/>
                </a:solidFill>
              </a:rPr>
              <a:t>limiting factor</a:t>
            </a:r>
            <a:r>
              <a:rPr lang="en-US" altLang="en-US"/>
              <a:t> (in this case the </a:t>
            </a:r>
            <a:r>
              <a:rPr lang="en-US" altLang="en-US">
                <a:solidFill>
                  <a:srgbClr val="FF0000"/>
                </a:solidFill>
              </a:rPr>
              <a:t>carrying capacity</a:t>
            </a:r>
            <a:r>
              <a:rPr lang="en-US" altLang="en-US"/>
              <a:t> of the environment). </a:t>
            </a:r>
          </a:p>
          <a:p>
            <a:pPr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9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6D9957DC-35C3-3262-CD1F-0345C615E9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POPULATION GROWTH STRATEGIES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BFAB806-1E77-D65F-209C-2C2D895434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altLang="en-US"/>
              <a:t>There are 2 ways a population can prosper: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/>
              <a:t>Depends on the rate of growth (r)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/>
              <a:t>Influenced by the carrying capacity (K)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12F27C6F-C8C4-DFCD-AC27-F2AF4DF172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POPULATION GROWTH STRATEGIES, con’t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4D60B5AE-A464-7D0B-7191-FE7479A486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i="1">
                <a:solidFill>
                  <a:schemeClr val="folHlink"/>
                </a:solidFill>
              </a:rPr>
              <a:t>r</a:t>
            </a:r>
            <a:r>
              <a:rPr lang="en-US" altLang="en-US" sz="2800">
                <a:solidFill>
                  <a:schemeClr val="folHlink"/>
                </a:solidFill>
              </a:rPr>
              <a:t>-strategists:</a:t>
            </a:r>
            <a:r>
              <a:rPr lang="en-US" altLang="en-US" sz="2800"/>
              <a:t>  characterized by exponential growth, which results in temporarily large populations, followed by sudden crashes in population size.  Ex. Insects, bacteria, some plants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live in unpredictable and rapidly changing environments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Reproduce quickly when conditions are favorable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Many offspring: small, mature rapidly, no parental care</a:t>
            </a:r>
          </a:p>
          <a:p>
            <a:pPr lvl="1">
              <a:lnSpc>
                <a:spcPct val="90000"/>
              </a:lnSpc>
            </a:pPr>
            <a:r>
              <a:rPr lang="en-US" altLang="en-US" sz="2400" i="1"/>
              <a:t>r </a:t>
            </a:r>
            <a:r>
              <a:rPr lang="en-US" altLang="en-US" sz="2400"/>
              <a:t>= rate of growth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B437B38C-BF00-BDC6-CED2-24EB18650A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POPULATION GROWTH STRATEGIES, con’t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CCC014F5-5F2D-CC7A-E395-BAB2AFD13D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 i="1">
                <a:solidFill>
                  <a:schemeClr val="folHlink"/>
                </a:solidFill>
              </a:rPr>
              <a:t>K-</a:t>
            </a:r>
            <a:r>
              <a:rPr lang="en-US" altLang="en-US" sz="2800">
                <a:solidFill>
                  <a:schemeClr val="folHlink"/>
                </a:solidFill>
              </a:rPr>
              <a:t>strategists:</a:t>
            </a:r>
            <a:r>
              <a:rPr lang="en-US" altLang="en-US" sz="2800"/>
              <a:t>  characterized by a high degree of specialization.  Ex. Trees, whales, tigers, etc.</a:t>
            </a:r>
          </a:p>
          <a:p>
            <a:pPr lvl="1"/>
            <a:r>
              <a:rPr lang="en-US" altLang="en-US" sz="2400"/>
              <a:t>Live in stable and predictable environments</a:t>
            </a:r>
          </a:p>
          <a:p>
            <a:pPr lvl="1"/>
            <a:r>
              <a:rPr lang="en-US" altLang="en-US" sz="2400"/>
              <a:t>Can compete effectively</a:t>
            </a:r>
          </a:p>
          <a:p>
            <a:pPr lvl="1"/>
            <a:r>
              <a:rPr lang="en-US" altLang="en-US" sz="2400"/>
              <a:t>Reproduce late in life</a:t>
            </a:r>
          </a:p>
          <a:p>
            <a:pPr lvl="1"/>
            <a:r>
              <a:rPr lang="en-US" altLang="en-US" sz="2400"/>
              <a:t>Few offspring: large, mature slowly, often much parental care</a:t>
            </a:r>
          </a:p>
          <a:p>
            <a:pPr lvl="1"/>
            <a:r>
              <a:rPr lang="en-US" altLang="en-US" sz="2400" i="1"/>
              <a:t>K </a:t>
            </a:r>
            <a:r>
              <a:rPr lang="en-US" altLang="en-US" sz="2400"/>
              <a:t>= carrying capacity</a:t>
            </a:r>
            <a:endParaRPr lang="en-US" altLang="en-US" sz="2400" i="1"/>
          </a:p>
          <a:p>
            <a:endParaRPr lang="en-US" altLang="en-US" sz="280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D1881FE4-3B5C-FDA0-A984-6365909E86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593013" cy="465137"/>
          </a:xfrm>
        </p:spPr>
        <p:txBody>
          <a:bodyPr/>
          <a:lstStyle/>
          <a:p>
            <a:r>
              <a:rPr lang="en-US" altLang="en-US" sz="2800"/>
              <a:t>POPULATION GROWTH STRATEGIES, con’t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0A8E9BB2-C2C8-C81E-92BA-F025879B83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620713"/>
            <a:ext cx="7386638" cy="4497387"/>
          </a:xfrm>
        </p:spPr>
        <p:txBody>
          <a:bodyPr/>
          <a:lstStyle/>
          <a:p>
            <a:r>
              <a:rPr lang="en-US" altLang="en-US" sz="4000">
                <a:solidFill>
                  <a:srgbClr val="FFFFFF"/>
                </a:solidFill>
              </a:rPr>
              <a:t>Human Populations:</a:t>
            </a:r>
          </a:p>
          <a:p>
            <a:r>
              <a:rPr lang="en-US" altLang="en-US" sz="2800" i="1"/>
              <a:t>K- </a:t>
            </a:r>
            <a:r>
              <a:rPr lang="en-US" altLang="en-US" sz="2800"/>
              <a:t>strategist characteristics</a:t>
            </a:r>
          </a:p>
          <a:p>
            <a:r>
              <a:rPr lang="en-US" altLang="en-US" sz="2800"/>
              <a:t>In recent times however, man has learned to expand the carrying capacity of his environment by increasing food supply, combating pests and curing diseases.</a:t>
            </a:r>
          </a:p>
          <a:p>
            <a:r>
              <a:rPr lang="en-US" altLang="en-US" sz="2800"/>
              <a:t>Can Earth support this increase?</a:t>
            </a:r>
          </a:p>
          <a:p>
            <a:r>
              <a:rPr lang="en-US" altLang="en-US" sz="2800"/>
              <a:t>Damage to the planet will eventually reduce the carrying capacity for humanity and slow the growth of the human population.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8B01E26E-72DD-508A-5C42-5E7761657A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POPULATIONS EVOLVE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4183FFDA-77DF-7798-6299-DF39FF3343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Charles Darwin:</a:t>
            </a:r>
          </a:p>
          <a:p>
            <a:pPr lvl="1"/>
            <a:r>
              <a:rPr lang="en-US" altLang="en-US" sz="2400"/>
              <a:t>Natural selection causes biological diversity.</a:t>
            </a:r>
          </a:p>
          <a:p>
            <a:r>
              <a:rPr lang="en-US" altLang="en-US" sz="2800"/>
              <a:t>Modern version:</a:t>
            </a:r>
          </a:p>
          <a:p>
            <a:pPr lvl="1"/>
            <a:r>
              <a:rPr lang="en-US" altLang="en-US" sz="2400"/>
              <a:t>Populations contain individuals with different versions of genes called alleles.</a:t>
            </a:r>
          </a:p>
          <a:p>
            <a:pPr lvl="1"/>
            <a:r>
              <a:rPr lang="en-US" altLang="en-US" sz="2400"/>
              <a:t>Alleles that improve the chances of survival and reproduction are favored and become more common.</a:t>
            </a:r>
          </a:p>
          <a:p>
            <a:pPr lvl="1"/>
            <a:r>
              <a:rPr lang="en-US" altLang="en-US" sz="2400"/>
              <a:t>Changes are caused by mutations in DNA.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8C5F4531-D80A-919B-EE96-E0B1785BB9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Hardy-Weinberg Principle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563E1E69-AEEF-DC70-534E-AB66ABD06B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 1908 G.H. Hardy and Wilhelm Weinberg showed that dominant alleles do not replace recessive ones.</a:t>
            </a:r>
          </a:p>
          <a:p>
            <a:r>
              <a:rPr lang="en-US" altLang="en-US"/>
              <a:t>The </a:t>
            </a:r>
            <a:r>
              <a:rPr lang="en-US" altLang="en-US">
                <a:solidFill>
                  <a:srgbClr val="CC00CC"/>
                </a:solidFill>
              </a:rPr>
              <a:t>Hardy-Weinberg Principle</a:t>
            </a:r>
            <a:r>
              <a:rPr lang="en-US" altLang="en-US"/>
              <a:t> states: </a:t>
            </a:r>
            <a:r>
              <a:rPr lang="en-US" altLang="en-US">
                <a:solidFill>
                  <a:srgbClr val="CC00CC"/>
                </a:solidFill>
              </a:rPr>
              <a:t>populations do not change unless evolutionary forces act upon them.</a:t>
            </a:r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6D3A20E0-08F2-E43F-9682-56A72AABD5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C00CC"/>
                </a:solidFill>
              </a:rPr>
              <a:t>Hardy-Weinberg Principle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CF894934-8B1E-3BA0-53A5-BFE0AEAF52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i="1">
                <a:solidFill>
                  <a:srgbClr val="CC00CC"/>
                </a:solidFill>
              </a:rPr>
              <a:t>Background Information</a:t>
            </a:r>
            <a:r>
              <a:rPr lang="en-US" altLang="en-US" sz="1800">
                <a:solidFill>
                  <a:srgbClr val="CC00CC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Recall, it is at the population level that evolution occurs. 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A population is a group of individuals of the same species in a given area whose members can interbreed. 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Because the individuals of a population can interbreed, they share </a:t>
            </a:r>
            <a:r>
              <a:rPr lang="en-US" altLang="en-US" sz="1800">
                <a:solidFill>
                  <a:srgbClr val="CC00CC"/>
                </a:solidFill>
              </a:rPr>
              <a:t>a common group of genes known as the gene pool</a:t>
            </a:r>
            <a:r>
              <a:rPr lang="en-US" altLang="en-US" sz="1800"/>
              <a:t>. 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Each gene pool contains all the alleles for all the traits of all the population. </a:t>
            </a:r>
          </a:p>
          <a:p>
            <a:pPr>
              <a:lnSpc>
                <a:spcPct val="80000"/>
              </a:lnSpc>
            </a:pPr>
            <a:r>
              <a:rPr lang="en-US" altLang="en-US" sz="1800">
                <a:solidFill>
                  <a:srgbClr val="CC00CC"/>
                </a:solidFill>
              </a:rPr>
              <a:t>For evolution to occur in real populations, some of the gene frequencies must change with time.</a:t>
            </a:r>
            <a:r>
              <a:rPr lang="en-US" altLang="en-US" sz="180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The gene frequency of an allele is the number of times an allele for a particular trait occurs compared to the total number of alleles for that trait. </a:t>
            </a:r>
          </a:p>
          <a:p>
            <a:pPr>
              <a:lnSpc>
                <a:spcPct val="80000"/>
              </a:lnSpc>
            </a:pPr>
            <a:r>
              <a:rPr lang="en-US" altLang="en-US" sz="1800">
                <a:solidFill>
                  <a:srgbClr val="CC00CC"/>
                </a:solidFill>
              </a:rPr>
              <a:t>Gene frequency = the number of a specific type of allele / the total number of alleles in the gene pool </a:t>
            </a:r>
          </a:p>
        </p:txBody>
      </p:sp>
    </p:spTree>
  </p:cSld>
  <p:clrMapOvr>
    <a:masterClrMapping/>
  </p:clrMapOvr>
  <p:transition>
    <p:wheel spokes="8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B56D1DE4-6A44-0BD0-4C68-1ED1B226E7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C00CC"/>
                </a:solidFill>
              </a:rPr>
              <a:t>Hardy-Weinberg Principle, con’t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877C9096-5DCE-74FB-11F8-40EA784CB3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An important way of discovering why real populations change with time is to construct a model of a population that does not change. 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This is just what Hardy and Weinberg did. 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Their principle describes a hypothetical situation in which there is no change in the gene pool (frequencies of alleles), hence no evolution. </a:t>
            </a:r>
          </a:p>
        </p:txBody>
      </p:sp>
    </p:spTree>
  </p:cSld>
  <p:clrMapOvr>
    <a:masterClrMapping/>
  </p:clrMapOvr>
  <p:transition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3B13CA3-6C6E-8D89-9952-5969E5370A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POPULATIONS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E65B30D-0BB2-9E26-B42F-E9DEAF70CD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95513" y="2276475"/>
            <a:ext cx="6478587" cy="3886200"/>
          </a:xfrm>
        </p:spPr>
        <p:txBody>
          <a:bodyPr/>
          <a:lstStyle/>
          <a:p>
            <a:r>
              <a:rPr lang="en-US" altLang="en-US">
                <a:solidFill>
                  <a:schemeClr val="hlink"/>
                </a:solidFill>
              </a:rPr>
              <a:t>Population</a:t>
            </a:r>
            <a:r>
              <a:rPr lang="en-US" altLang="en-US"/>
              <a:t>-all of the individuals of a species that live together in one place at one time.</a:t>
            </a:r>
          </a:p>
          <a:p>
            <a:r>
              <a:rPr lang="en-US" altLang="en-US">
                <a:solidFill>
                  <a:schemeClr val="hlink"/>
                </a:solidFill>
              </a:rPr>
              <a:t>Demography</a:t>
            </a:r>
            <a:r>
              <a:rPr lang="en-US" altLang="en-US"/>
              <a:t>-the statistical study of populations.  It is used to predict how the size of a population will change.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EFE1C6E9-A817-3F63-3365-6211399721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C00CC"/>
                </a:solidFill>
              </a:rPr>
              <a:t>Hardy-Weinberg Principle, con’t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A1849F6C-2732-642B-26A0-0FBEBD61A4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The frequencies of the alleles will remain unchanged generation after generation if the following conditions are met: 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1. </a:t>
            </a:r>
            <a:r>
              <a:rPr lang="en-US" altLang="en-US" sz="2000">
                <a:solidFill>
                  <a:srgbClr val="CC00CC"/>
                </a:solidFill>
              </a:rPr>
              <a:t>Large population.</a:t>
            </a:r>
            <a:r>
              <a:rPr lang="en-US" altLang="en-US" sz="2000"/>
              <a:t> The population must be large to minimize random sampling errors. </a:t>
            </a:r>
            <a:r>
              <a:rPr lang="en-US" altLang="en-US" sz="2000">
                <a:solidFill>
                  <a:srgbClr val="CC00CC"/>
                </a:solidFill>
              </a:rPr>
              <a:t>Genetic drift, the random change in allele frequency in a population</a:t>
            </a:r>
            <a:r>
              <a:rPr lang="en-US" altLang="en-US" sz="2000"/>
              <a:t>, can cause great change in small populations.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2. </a:t>
            </a:r>
            <a:r>
              <a:rPr lang="en-US" altLang="en-US" sz="2000">
                <a:solidFill>
                  <a:srgbClr val="CC00CC"/>
                </a:solidFill>
              </a:rPr>
              <a:t>Random mating.</a:t>
            </a:r>
            <a:r>
              <a:rPr lang="en-US" altLang="en-US" sz="2000"/>
              <a:t> There is no mating preference. 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3. </a:t>
            </a:r>
            <a:r>
              <a:rPr lang="en-US" altLang="en-US" sz="2000">
                <a:solidFill>
                  <a:srgbClr val="CC00CC"/>
                </a:solidFill>
              </a:rPr>
              <a:t>No mutation.</a:t>
            </a:r>
            <a:r>
              <a:rPr lang="en-US" altLang="en-US" sz="2000"/>
              <a:t> The alleles must not change. 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4. </a:t>
            </a:r>
            <a:r>
              <a:rPr lang="en-US" altLang="en-US" sz="2000">
                <a:solidFill>
                  <a:srgbClr val="CC00CC"/>
                </a:solidFill>
              </a:rPr>
              <a:t>No migration.</a:t>
            </a:r>
            <a:r>
              <a:rPr lang="en-US" altLang="en-US" sz="2000"/>
              <a:t> Exchange of genes between the population and another population (</a:t>
            </a:r>
            <a:r>
              <a:rPr lang="en-US" altLang="en-US" sz="2000">
                <a:solidFill>
                  <a:srgbClr val="CC00CC"/>
                </a:solidFill>
              </a:rPr>
              <a:t>gene flow</a:t>
            </a:r>
            <a:r>
              <a:rPr lang="en-US" altLang="en-US" sz="2000"/>
              <a:t>) must not occur. 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5. </a:t>
            </a:r>
            <a:r>
              <a:rPr lang="en-US" altLang="en-US" sz="2000">
                <a:solidFill>
                  <a:srgbClr val="CC00CC"/>
                </a:solidFill>
              </a:rPr>
              <a:t>No natural selection.</a:t>
            </a:r>
            <a:r>
              <a:rPr lang="en-US" altLang="en-US" sz="2000"/>
              <a:t> Natural selection must not favor any particular individual. </a:t>
            </a:r>
            <a:br>
              <a:rPr lang="en-US" altLang="en-US" sz="2000"/>
            </a:br>
            <a:r>
              <a:rPr lang="en-US" altLang="en-US" sz="2000">
                <a:solidFill>
                  <a:srgbClr val="CC00CC"/>
                </a:solidFill>
              </a:rPr>
              <a:t>Natural selection is the process by which populations change in response to their environment.</a:t>
            </a:r>
          </a:p>
        </p:txBody>
      </p:sp>
    </p:spTree>
  </p:cSld>
  <p:clrMapOvr>
    <a:masterClrMapping/>
  </p:clrMapOvr>
  <p:transition>
    <p:spli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1FEDE78C-D903-6C84-5591-2B832BDBFB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Natural Selection Shapes Populations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0A8871B6-778C-CCF2-7770-05CC5A7CB2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Natural selection is a powerful agent of genetic change.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HOWEVER: there are limits to what it can accomplish because selection does not act directly on genes.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Natural selection acts on phenotype, NOT geneotype.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THEREFORE: selection against unfavorable recessive alleles is SLOW.</a:t>
            </a:r>
          </a:p>
        </p:txBody>
      </p:sp>
    </p:spTree>
  </p:cSld>
  <p:clrMapOvr>
    <a:masterClrMapping/>
  </p:clrMapOvr>
  <p:transition>
    <p:checke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03E36156-87DE-F994-1C16-A704F8D62E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Natural Selection Shapes Populations, con’t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452C1849-5A2C-8380-C2E3-E63DF035DF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hlink"/>
                </a:solidFill>
              </a:rPr>
              <a:t>Polygenic trait</a:t>
            </a:r>
            <a:r>
              <a:rPr lang="en-US" altLang="en-US"/>
              <a:t>: A characteristic influenced by several genes.</a:t>
            </a:r>
          </a:p>
          <a:p>
            <a:r>
              <a:rPr lang="en-US" altLang="en-US"/>
              <a:t>There are three types of selection on polygenic traits.</a:t>
            </a:r>
          </a:p>
          <a:p>
            <a:pPr lvl="1"/>
            <a:r>
              <a:rPr lang="en-US" altLang="en-US"/>
              <a:t>1. directional </a:t>
            </a:r>
          </a:p>
          <a:p>
            <a:pPr lvl="1"/>
            <a:r>
              <a:rPr lang="en-US" altLang="en-US"/>
              <a:t>2.  stabilizing</a:t>
            </a:r>
          </a:p>
          <a:p>
            <a:pPr lvl="1"/>
            <a:r>
              <a:rPr lang="en-US" altLang="en-US"/>
              <a:t>3.  disruptive</a:t>
            </a:r>
          </a:p>
        </p:txBody>
      </p:sp>
    </p:spTree>
  </p:cSld>
  <p:clrMapOvr>
    <a:masterClrMapping/>
  </p:clrMapOvr>
  <p:transition>
    <p:zoom dir="in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>
            <a:extLst>
              <a:ext uri="{FF2B5EF4-FFF2-40B4-BE49-F238E27FC236}">
                <a16:creationId xmlns:a16="http://schemas.microsoft.com/office/drawing/2014/main" id="{C188BB1D-5529-1DBC-5000-109E7E30E4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rgbClr val="FF6600"/>
                </a:solidFill>
              </a:rPr>
              <a:t>Natural Selection Shapes Populations, con’t</a:t>
            </a:r>
          </a:p>
        </p:txBody>
      </p:sp>
      <p:sp>
        <p:nvSpPr>
          <p:cNvPr id="82950" name="Rectangle 6">
            <a:extLst>
              <a:ext uri="{FF2B5EF4-FFF2-40B4-BE49-F238E27FC236}">
                <a16:creationId xmlns:a16="http://schemas.microsoft.com/office/drawing/2014/main" id="{D79DCFD0-65DA-6EC3-5596-10A2119168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NATURAL SELECTION</a:t>
            </a:r>
          </a:p>
        </p:txBody>
      </p:sp>
      <p:sp>
        <p:nvSpPr>
          <p:cNvPr id="82951" name="Line 7">
            <a:extLst>
              <a:ext uri="{FF2B5EF4-FFF2-40B4-BE49-F238E27FC236}">
                <a16:creationId xmlns:a16="http://schemas.microsoft.com/office/drawing/2014/main" id="{5B2B6230-A011-1878-52BD-C77269D86C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2205038"/>
            <a:ext cx="5976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952" name="Line 8">
            <a:extLst>
              <a:ext uri="{FF2B5EF4-FFF2-40B4-BE49-F238E27FC236}">
                <a16:creationId xmlns:a16="http://schemas.microsoft.com/office/drawing/2014/main" id="{AC931EDC-6901-B2AF-7114-836556488DF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22050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953" name="Line 9">
            <a:extLst>
              <a:ext uri="{FF2B5EF4-FFF2-40B4-BE49-F238E27FC236}">
                <a16:creationId xmlns:a16="http://schemas.microsoft.com/office/drawing/2014/main" id="{A91612DB-E636-FCF2-5B9B-9383A60C3F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2050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954" name="Line 10">
            <a:extLst>
              <a:ext uri="{FF2B5EF4-FFF2-40B4-BE49-F238E27FC236}">
                <a16:creationId xmlns:a16="http://schemas.microsoft.com/office/drawing/2014/main" id="{1AF3C830-F074-1136-10F2-23B1B9B3C0D4}"/>
              </a:ext>
            </a:extLst>
          </p:cNvPr>
          <p:cNvSpPr>
            <a:spLocks noChangeShapeType="1"/>
          </p:cNvSpPr>
          <p:nvPr/>
        </p:nvSpPr>
        <p:spPr bwMode="auto">
          <a:xfrm>
            <a:off x="7524750" y="22050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955" name="Rectangle 11">
            <a:extLst>
              <a:ext uri="{FF2B5EF4-FFF2-40B4-BE49-F238E27FC236}">
                <a16:creationId xmlns:a16="http://schemas.microsoft.com/office/drawing/2014/main" id="{297CE1C6-753D-1171-6060-A83E7F44B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" y="2781300"/>
            <a:ext cx="230505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CC00CC"/>
                </a:solidFill>
              </a:rPr>
              <a:t>DIRECTIONAL</a:t>
            </a:r>
          </a:p>
          <a:p>
            <a:pPr algn="ctr"/>
            <a:r>
              <a:rPr lang="en-US" altLang="en-US"/>
              <a:t>SELECTION</a:t>
            </a:r>
          </a:p>
        </p:txBody>
      </p:sp>
      <p:sp>
        <p:nvSpPr>
          <p:cNvPr id="82956" name="Rectangle 12">
            <a:extLst>
              <a:ext uri="{FF2B5EF4-FFF2-40B4-BE49-F238E27FC236}">
                <a16:creationId xmlns:a16="http://schemas.microsoft.com/office/drawing/2014/main" id="{0EC490B5-C021-5E20-CF6C-F21D29309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2781300"/>
            <a:ext cx="230505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folHlink"/>
                </a:solidFill>
              </a:rPr>
              <a:t>STABILIZING</a:t>
            </a:r>
          </a:p>
          <a:p>
            <a:pPr algn="ctr"/>
            <a:r>
              <a:rPr lang="en-US" altLang="en-US"/>
              <a:t>SELECTION</a:t>
            </a:r>
          </a:p>
        </p:txBody>
      </p:sp>
      <p:sp>
        <p:nvSpPr>
          <p:cNvPr id="82957" name="Rectangle 13">
            <a:extLst>
              <a:ext uri="{FF2B5EF4-FFF2-40B4-BE49-F238E27FC236}">
                <a16:creationId xmlns:a16="http://schemas.microsoft.com/office/drawing/2014/main" id="{8D87FD6C-2DE6-A389-E220-DF985D984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2781300"/>
            <a:ext cx="230505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FF00"/>
                </a:solidFill>
              </a:rPr>
              <a:t>DISRUPTIVE</a:t>
            </a:r>
          </a:p>
          <a:p>
            <a:pPr algn="ctr"/>
            <a:r>
              <a:rPr lang="en-US" altLang="en-US"/>
              <a:t>SELECTION</a:t>
            </a:r>
          </a:p>
        </p:txBody>
      </p:sp>
      <p:sp>
        <p:nvSpPr>
          <p:cNvPr id="82960" name="Line 16">
            <a:extLst>
              <a:ext uri="{FF2B5EF4-FFF2-40B4-BE49-F238E27FC236}">
                <a16:creationId xmlns:a16="http://schemas.microsoft.com/office/drawing/2014/main" id="{FA9542E4-D24B-1323-24E4-2D655E658A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35734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961" name="Line 17">
            <a:extLst>
              <a:ext uri="{FF2B5EF4-FFF2-40B4-BE49-F238E27FC236}">
                <a16:creationId xmlns:a16="http://schemas.microsoft.com/office/drawing/2014/main" id="{B2D9BF1D-5CC5-9E00-E8A2-9F824820BBA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5734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962" name="Line 18">
            <a:extLst>
              <a:ext uri="{FF2B5EF4-FFF2-40B4-BE49-F238E27FC236}">
                <a16:creationId xmlns:a16="http://schemas.microsoft.com/office/drawing/2014/main" id="{DD711E59-2594-CD8A-2406-5E67CE30DEFB}"/>
              </a:ext>
            </a:extLst>
          </p:cNvPr>
          <p:cNvSpPr>
            <a:spLocks noChangeShapeType="1"/>
          </p:cNvSpPr>
          <p:nvPr/>
        </p:nvSpPr>
        <p:spPr bwMode="auto">
          <a:xfrm>
            <a:off x="7524750" y="35734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963" name="Oval 19">
            <a:extLst>
              <a:ext uri="{FF2B5EF4-FFF2-40B4-BE49-F238E27FC236}">
                <a16:creationId xmlns:a16="http://schemas.microsoft.com/office/drawing/2014/main" id="{E0ADF57C-E778-1C0E-733D-719252366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005263"/>
            <a:ext cx="2232025" cy="1079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  <a:p>
            <a:pPr algn="ctr"/>
            <a:r>
              <a:rPr lang="en-US" altLang="en-US">
                <a:solidFill>
                  <a:srgbClr val="CC00CC"/>
                </a:solidFill>
              </a:rPr>
              <a:t>Favors one extreme</a:t>
            </a:r>
            <a:r>
              <a:rPr lang="en-US" altLang="en-US"/>
              <a:t> </a:t>
            </a:r>
          </a:p>
          <a:p>
            <a:pPr algn="ctr"/>
            <a:r>
              <a:rPr lang="en-US" altLang="en-US"/>
              <a:t>phenotype</a:t>
            </a:r>
          </a:p>
          <a:p>
            <a:pPr algn="ctr"/>
            <a:endParaRPr lang="en-US" altLang="en-US"/>
          </a:p>
        </p:txBody>
      </p:sp>
      <p:sp>
        <p:nvSpPr>
          <p:cNvPr id="82964" name="Oval 20">
            <a:extLst>
              <a:ext uri="{FF2B5EF4-FFF2-40B4-BE49-F238E27FC236}">
                <a16:creationId xmlns:a16="http://schemas.microsoft.com/office/drawing/2014/main" id="{02E28761-121F-AEE2-D616-6B22E8430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4005263"/>
            <a:ext cx="2232025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folHlink"/>
                </a:solidFill>
              </a:rPr>
              <a:t>Favors the average</a:t>
            </a:r>
          </a:p>
          <a:p>
            <a:pPr algn="ctr"/>
            <a:r>
              <a:rPr lang="en-US" altLang="en-US"/>
              <a:t>phenotype</a:t>
            </a:r>
          </a:p>
        </p:txBody>
      </p:sp>
      <p:sp>
        <p:nvSpPr>
          <p:cNvPr id="82965" name="Oval 21">
            <a:extLst>
              <a:ext uri="{FF2B5EF4-FFF2-40B4-BE49-F238E27FC236}">
                <a16:creationId xmlns:a16="http://schemas.microsoft.com/office/drawing/2014/main" id="{FA0D756E-10E8-3C91-C0FA-1CBBD7105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4005263"/>
            <a:ext cx="2232025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FF00"/>
                </a:solidFill>
              </a:rPr>
              <a:t>Favors both extreme</a:t>
            </a:r>
          </a:p>
          <a:p>
            <a:pPr algn="ctr"/>
            <a:r>
              <a:rPr lang="en-US" altLang="en-US"/>
              <a:t>phenotypes</a:t>
            </a:r>
          </a:p>
        </p:txBody>
      </p:sp>
      <p:sp>
        <p:nvSpPr>
          <p:cNvPr id="82970" name="Line 26">
            <a:extLst>
              <a:ext uri="{FF2B5EF4-FFF2-40B4-BE49-F238E27FC236}">
                <a16:creationId xmlns:a16="http://schemas.microsoft.com/office/drawing/2014/main" id="{3CEB698C-E9FC-1AAC-A82C-69A2DB96013B}"/>
              </a:ext>
            </a:extLst>
          </p:cNvPr>
          <p:cNvSpPr>
            <a:spLocks noChangeShapeType="1"/>
          </p:cNvSpPr>
          <p:nvPr/>
        </p:nvSpPr>
        <p:spPr bwMode="auto">
          <a:xfrm>
            <a:off x="7596188" y="51577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973" name="Rectangle 29">
            <a:extLst>
              <a:ext uri="{FF2B5EF4-FFF2-40B4-BE49-F238E27FC236}">
                <a16:creationId xmlns:a16="http://schemas.microsoft.com/office/drawing/2014/main" id="{52902EF3-18C3-6E92-4A0F-7E451B0C3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5589588"/>
            <a:ext cx="2735262" cy="1268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n-US"/>
          </a:p>
        </p:txBody>
      </p:sp>
      <p:sp>
        <p:nvSpPr>
          <p:cNvPr id="82975" name="Text Box 31">
            <a:extLst>
              <a:ext uri="{FF2B5EF4-FFF2-40B4-BE49-F238E27FC236}">
                <a16:creationId xmlns:a16="http://schemas.microsoft.com/office/drawing/2014/main" id="{0B6CFED0-1F41-1E8D-8045-08D6184DA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5589588"/>
            <a:ext cx="2520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>
                <a:solidFill>
                  <a:srgbClr val="FFFF00"/>
                </a:solidFill>
              </a:rPr>
              <a:t>Possible reason:</a:t>
            </a:r>
          </a:p>
          <a:p>
            <a:pPr algn="ctr"/>
            <a:r>
              <a:rPr lang="en-US" altLang="en-US">
                <a:solidFill>
                  <a:srgbClr val="FFFF00"/>
                </a:solidFill>
              </a:rPr>
              <a:t>Predators can identify easier and eat the average type organism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spli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>
            <a:extLst>
              <a:ext uri="{FF2B5EF4-FFF2-40B4-BE49-F238E27FC236}">
                <a16:creationId xmlns:a16="http://schemas.microsoft.com/office/drawing/2014/main" id="{5AF3CA47-D98F-A379-3D56-9397A50B6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kumimoji="0"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kumimoji="0"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0"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0"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0"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0"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0"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kumimoji="0"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kumimoji="0"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53E05B7-FE45-FD21-738F-257D736039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FEATURES OF POPULATIONS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F1C1B24-E7F5-A5CD-60CE-53628F21BE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1.  </a:t>
            </a:r>
            <a:r>
              <a:rPr lang="en-US" alt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Population size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 – is the number of individuals in a population.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 – has an important effect on the ability of the population to survive.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A small population is more likely to become extinct: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-in the case of random events or natural disaster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-due to inbreeding where the population is more genetically alike.  Recessive traits are more likely to appear.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-with reduced variability it is harder to adapt to changes.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CDD2DDE-24DF-02C6-26F2-E45ABA20CD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FEATURES OF POPULATIONS, con’t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0E22C0D-DE66-9C95-6167-EC224ED74D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2.  </a:t>
            </a:r>
            <a:r>
              <a:rPr lang="en-US" altLang="en-US" sz="36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Population density</a:t>
            </a:r>
            <a:r>
              <a:rPr lang="en-US" alt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r>
              <a:rPr lang="en-US" altLang="en-US"/>
              <a:t>– the number of individuals in a given area.</a:t>
            </a:r>
          </a:p>
          <a:p>
            <a:r>
              <a:rPr lang="en-US" altLang="en-US"/>
              <a:t>– if they are too far apart they may only rarely encounter one another resulting in little reproduction.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585F8E4D-02D9-4985-AA73-765A4A1F38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KEY FEATURES OF POPULATIONS, con’t</a:t>
            </a:r>
            <a:br>
              <a:rPr lang="en-US" altLang="en-US" sz="3200"/>
            </a:br>
            <a:r>
              <a:rPr lang="en-US" altLang="en-US" sz="3200">
                <a:solidFill>
                  <a:schemeClr val="folHlink"/>
                </a:solidFill>
              </a:rPr>
              <a:t>Population size is limited by:</a:t>
            </a:r>
            <a:br>
              <a:rPr lang="en-US" altLang="en-US" sz="3600">
                <a:solidFill>
                  <a:schemeClr val="folHlink"/>
                </a:solidFill>
              </a:rPr>
            </a:br>
            <a:endParaRPr lang="en-US" altLang="en-US" sz="3600">
              <a:solidFill>
                <a:schemeClr val="folHlink"/>
              </a:solidFill>
            </a:endParaRP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E3F96078-8311-4F46-5CA0-B37A7A9FBF7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4038600" cy="4530725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density-dependent factors</a:t>
            </a:r>
          </a:p>
          <a:p>
            <a:pPr lvl="2">
              <a:lnSpc>
                <a:spcPct val="80000"/>
              </a:lnSpc>
            </a:pPr>
            <a:endParaRPr lang="en-US" altLang="en-US" sz="200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lvl="2">
              <a:lnSpc>
                <a:spcPct val="80000"/>
              </a:lnSpc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Disease</a:t>
            </a:r>
          </a:p>
          <a:p>
            <a:pPr lvl="2">
              <a:lnSpc>
                <a:spcPct val="80000"/>
              </a:lnSpc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Competition</a:t>
            </a:r>
          </a:p>
          <a:p>
            <a:pPr lvl="2">
              <a:lnSpc>
                <a:spcPct val="80000"/>
              </a:lnSpc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Predators</a:t>
            </a:r>
          </a:p>
          <a:p>
            <a:pPr lvl="2">
              <a:lnSpc>
                <a:spcPct val="80000"/>
              </a:lnSpc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Parasites</a:t>
            </a:r>
          </a:p>
          <a:p>
            <a:pPr lvl="2">
              <a:lnSpc>
                <a:spcPct val="80000"/>
              </a:lnSpc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Food </a:t>
            </a:r>
          </a:p>
          <a:p>
            <a:pPr lvl="2">
              <a:lnSpc>
                <a:spcPct val="80000"/>
              </a:lnSpc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Crowding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The greater the population, the greater effect these factors have.</a:t>
            </a:r>
          </a:p>
          <a:p>
            <a:pPr lvl="1">
              <a:lnSpc>
                <a:spcPct val="80000"/>
              </a:lnSpc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Ex. Black plague in the Middle Ages – more deaths in cities</a:t>
            </a:r>
          </a:p>
          <a:p>
            <a:pPr>
              <a:lnSpc>
                <a:spcPct val="80000"/>
              </a:lnSpc>
            </a:pPr>
            <a:endParaRPr lang="en-US" altLang="en-US" sz="180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E168C933-47AB-AB11-4DD2-6434087009C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/>
              <a:t> 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density-independent factors</a:t>
            </a:r>
          </a:p>
          <a:p>
            <a:pPr lvl="1">
              <a:lnSpc>
                <a:spcPct val="80000"/>
              </a:lnSpc>
            </a:pPr>
            <a:endParaRPr lang="en-US" altLang="en-US" sz="200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Volcanic eruptions</a:t>
            </a:r>
          </a:p>
          <a:p>
            <a:pPr lvl="1">
              <a:lnSpc>
                <a:spcPct val="80000"/>
              </a:lnSpc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Temperature</a:t>
            </a:r>
          </a:p>
          <a:p>
            <a:pPr lvl="1">
              <a:lnSpc>
                <a:spcPct val="80000"/>
              </a:lnSpc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Storms</a:t>
            </a:r>
          </a:p>
          <a:p>
            <a:pPr lvl="1">
              <a:lnSpc>
                <a:spcPct val="80000"/>
              </a:lnSpc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Floods</a:t>
            </a:r>
          </a:p>
          <a:p>
            <a:pPr lvl="1">
              <a:lnSpc>
                <a:spcPct val="80000"/>
              </a:lnSpc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Drought</a:t>
            </a:r>
          </a:p>
          <a:p>
            <a:pPr lvl="1">
              <a:lnSpc>
                <a:spcPct val="80000"/>
              </a:lnSpc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Chemical pesticides</a:t>
            </a:r>
          </a:p>
          <a:p>
            <a:pPr lvl="1">
              <a:lnSpc>
                <a:spcPct val="80000"/>
              </a:lnSpc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Major habitat disruption (as in the New Orleans flooding)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Most are abiotic factors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3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3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3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3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3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3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30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30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30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30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30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30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30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30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30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  <p:bldP spid="430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6E021B2-E86C-05CB-2116-8178EA516E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FEATURES OF POPULATIONS, con’t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88D65F5-FBD5-FC89-7D40-7EB75D5395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 Dispersion</a:t>
            </a:r>
            <a:r>
              <a:rPr lang="en-US" altLang="en-US"/>
              <a:t> </a:t>
            </a:r>
          </a:p>
          <a:p>
            <a:r>
              <a:rPr lang="en-US" altLang="en-US"/>
              <a:t>– the way in which the individuals are arranged.</a:t>
            </a:r>
          </a:p>
        </p:txBody>
      </p:sp>
      <p:pic>
        <p:nvPicPr>
          <p:cNvPr id="21509" name="Picture 5" descr="Fig. 6.3">
            <a:extLst>
              <a:ext uri="{FF2B5EF4-FFF2-40B4-BE49-F238E27FC236}">
                <a16:creationId xmlns:a16="http://schemas.microsoft.com/office/drawing/2014/main" id="{833AD292-40A9-0A4D-F546-165A4ED1A8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6263"/>
            <a:ext cx="9144000" cy="3741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0" name="Text Box 6">
            <a:extLst>
              <a:ext uri="{FF2B5EF4-FFF2-40B4-BE49-F238E27FC236}">
                <a16:creationId xmlns:a16="http://schemas.microsoft.com/office/drawing/2014/main" id="{190D489E-EB67-DF9E-1C59-D2D8ABC3E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6491288"/>
            <a:ext cx="2303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rgbClr val="000000"/>
                </a:solidFill>
                <a:latin typeface="Arial Black" panose="020B0A04020102020204" pitchFamily="34" charset="0"/>
              </a:rPr>
              <a:t>Most common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uiExpand="1" build="p"/>
      <p:bldP spid="215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A30FC10-9028-5576-C24B-8673BD6739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PREDICTING POPULATION GROWTH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5B76F0A-80BB-F75C-8CED-F5D70735A4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folHlink"/>
                </a:solidFill>
              </a:rPr>
              <a:t>Model:</a:t>
            </a:r>
            <a:r>
              <a:rPr lang="en-US" altLang="en-US"/>
              <a:t>  </a:t>
            </a:r>
          </a:p>
          <a:p>
            <a:r>
              <a:rPr lang="en-US" altLang="en-US"/>
              <a:t>A hypothetical population that has key characteristics of the real population being studied.</a:t>
            </a:r>
          </a:p>
          <a:p>
            <a:r>
              <a:rPr lang="en-US" altLang="en-US"/>
              <a:t>Used by demographers to predict how a population will grow.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1EBA3F7-1F40-7059-0114-7FBD5D6DB5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PREDICTING POPULATION GROWTH, con’t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B1EB8928-5175-E1E8-AEA4-607B2AB512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Nearly all populations will tend to grow </a:t>
            </a:r>
            <a:r>
              <a:rPr lang="en-US" altLang="en-US">
                <a:solidFill>
                  <a:schemeClr val="folHlink"/>
                </a:solidFill>
              </a:rPr>
              <a:t>exponentially</a:t>
            </a:r>
            <a:r>
              <a:rPr lang="en-US" altLang="en-US"/>
              <a:t> as long as there are resources available. </a:t>
            </a:r>
          </a:p>
          <a:p>
            <a:r>
              <a:rPr lang="en-US" altLang="en-US"/>
              <a:t> Two of the most basic factors that affect the rate of population growth are the birth rate, and the death rate. </a:t>
            </a:r>
          </a:p>
          <a:p>
            <a:r>
              <a:rPr lang="en-US" altLang="en-US">
                <a:solidFill>
                  <a:schemeClr val="folHlink"/>
                </a:solidFill>
              </a:rPr>
              <a:t>r(rate of growth)=birth rate – death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5D477E22-39E4-721A-8816-5DE09E1AFD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PREDICTING POPULATION GROWTH, con’t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AE8AA31-69E6-B193-0304-9EC6964941A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44958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>
                <a:solidFill>
                  <a:schemeClr val="folHlink"/>
                </a:solidFill>
              </a:rPr>
              <a:t>Exponential growth curve:</a:t>
            </a:r>
            <a:r>
              <a:rPr lang="en-US" altLang="en-US" sz="2400"/>
              <a:t> population growth plotted against time.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As a population gets larger, it also grows at a faster rate. 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This is the maximum population growth under ideal circumstances. 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 Includes plenty of room for each member, unlimited resources (food, water) and no hindrances (predators). </a:t>
            </a:r>
            <a:br>
              <a:rPr lang="en-US" altLang="en-US" sz="2400"/>
            </a:br>
            <a:endParaRPr lang="en-US" altLang="en-US" sz="2400"/>
          </a:p>
        </p:txBody>
      </p:sp>
      <p:sp>
        <p:nvSpPr>
          <p:cNvPr id="33801" name="Rectangle 9">
            <a:extLst>
              <a:ext uri="{FF2B5EF4-FFF2-40B4-BE49-F238E27FC236}">
                <a16:creationId xmlns:a16="http://schemas.microsoft.com/office/drawing/2014/main" id="{1459E51D-03F5-41F7-3439-DAE662359D9F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altLang="en-US" sz="2400"/>
          </a:p>
        </p:txBody>
      </p:sp>
      <p:pic>
        <p:nvPicPr>
          <p:cNvPr id="33796" name="Picture 4">
            <a:extLst>
              <a:ext uri="{FF2B5EF4-FFF2-40B4-BE49-F238E27FC236}">
                <a16:creationId xmlns:a16="http://schemas.microsoft.com/office/drawing/2014/main" id="{9E1E0490-7AE0-5F86-9AC0-1E4388471F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916113"/>
            <a:ext cx="4392612" cy="417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02" name="Text Box 10">
            <a:extLst>
              <a:ext uri="{FF2B5EF4-FFF2-40B4-BE49-F238E27FC236}">
                <a16:creationId xmlns:a16="http://schemas.microsoft.com/office/drawing/2014/main" id="{32ACC133-9764-0550-94FA-896C03561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37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chemeClr val="accent1"/>
                </a:solidFill>
                <a:latin typeface="Tahoma" panose="020B0604030504040204" pitchFamily="34" charset="0"/>
              </a:rPr>
              <a:t>FACT:  No population exhibits this type of growth for long.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uiExpand="1" build="p"/>
    </p:bldLst>
  </p:timing>
</p:sld>
</file>

<file path=ppt/theme/theme1.xml><?xml version="1.0" encoding="utf-8"?>
<a:theme xmlns:a="http://schemas.openxmlformats.org/drawingml/2006/main" name="Arce">
  <a:themeElements>
    <a:clrScheme name="Arce 3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Ar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rc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xtura">
  <a:themeElements>
    <a:clrScheme name="Textura 4">
      <a:dk1>
        <a:srgbClr val="004E4C"/>
      </a:dk1>
      <a:lt1>
        <a:srgbClr val="FFFFFF"/>
      </a:lt1>
      <a:dk2>
        <a:srgbClr val="006666"/>
      </a:dk2>
      <a:lt2>
        <a:srgbClr val="FFFFCC"/>
      </a:lt2>
      <a:accent1>
        <a:srgbClr val="FFCC00"/>
      </a:accent1>
      <a:accent2>
        <a:srgbClr val="00B0AC"/>
      </a:accent2>
      <a:accent3>
        <a:srgbClr val="AAB8B8"/>
      </a:accent3>
      <a:accent4>
        <a:srgbClr val="DADADA"/>
      </a:accent4>
      <a:accent5>
        <a:srgbClr val="FFE2AA"/>
      </a:accent5>
      <a:accent6>
        <a:srgbClr val="009F9B"/>
      </a:accent6>
      <a:hlink>
        <a:srgbClr val="BA7C3E"/>
      </a:hlink>
      <a:folHlink>
        <a:srgbClr val="724C00"/>
      </a:folHlink>
    </a:clrScheme>
    <a:fontScheme name="Tex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Quimono">
  <a:themeElements>
    <a:clrScheme name="Qu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Qu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Qu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default">
  <a:themeElements>
    <a:clrScheme name="default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ommunicating Bad News">
  <a:themeElements>
    <a:clrScheme name="Communicating Bad News 1">
      <a:dk1>
        <a:srgbClr val="868686"/>
      </a:dk1>
      <a:lt1>
        <a:srgbClr val="FFCC99"/>
      </a:lt1>
      <a:dk2>
        <a:srgbClr val="000000"/>
      </a:dk2>
      <a:lt2>
        <a:srgbClr val="FF9966"/>
      </a:lt2>
      <a:accent1>
        <a:srgbClr val="009999"/>
      </a:accent1>
      <a:accent2>
        <a:srgbClr val="99CCFF"/>
      </a:accent2>
      <a:accent3>
        <a:srgbClr val="AAAAAA"/>
      </a:accent3>
      <a:accent4>
        <a:srgbClr val="DAAE82"/>
      </a:accent4>
      <a:accent5>
        <a:srgbClr val="AACACA"/>
      </a:accent5>
      <a:accent6>
        <a:srgbClr val="8AB9E7"/>
      </a:accent6>
      <a:hlink>
        <a:srgbClr val="FF6633"/>
      </a:hlink>
      <a:folHlink>
        <a:srgbClr val="CC3300"/>
      </a:folHlink>
    </a:clrScheme>
    <a:fontScheme name="Communicating Bad News">
      <a:majorFont>
        <a:latin typeface="Times New Roman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ommunicating Bad News 1">
        <a:dk1>
          <a:srgbClr val="868686"/>
        </a:dk1>
        <a:lt1>
          <a:srgbClr val="FFCC99"/>
        </a:lt1>
        <a:dk2>
          <a:srgbClr val="000000"/>
        </a:dk2>
        <a:lt2>
          <a:srgbClr val="FF9966"/>
        </a:lt2>
        <a:accent1>
          <a:srgbClr val="009999"/>
        </a:accent1>
        <a:accent2>
          <a:srgbClr val="99CCFF"/>
        </a:accent2>
        <a:accent3>
          <a:srgbClr val="AAAAAA"/>
        </a:accent3>
        <a:accent4>
          <a:srgbClr val="DAAE82"/>
        </a:accent4>
        <a:accent5>
          <a:srgbClr val="AACACA"/>
        </a:accent5>
        <a:accent6>
          <a:srgbClr val="8AB9E7"/>
        </a:accent6>
        <a:hlink>
          <a:srgbClr val="FF66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ng Bad News 2">
        <a:dk1>
          <a:srgbClr val="000000"/>
        </a:dk1>
        <a:lt1>
          <a:srgbClr val="FDE3BA"/>
        </a:lt1>
        <a:dk2>
          <a:srgbClr val="000000"/>
        </a:dk2>
        <a:lt2>
          <a:srgbClr val="FF9933"/>
        </a:lt2>
        <a:accent1>
          <a:srgbClr val="FF6C49"/>
        </a:accent1>
        <a:accent2>
          <a:srgbClr val="99CCFF"/>
        </a:accent2>
        <a:accent3>
          <a:srgbClr val="FEEFD9"/>
        </a:accent3>
        <a:accent4>
          <a:srgbClr val="000000"/>
        </a:accent4>
        <a:accent5>
          <a:srgbClr val="FFBAB1"/>
        </a:accent5>
        <a:accent6>
          <a:srgbClr val="8AB9E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ng Bad New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Diseño predeterminado">
  <a:themeElements>
    <a:clrScheme name="Diseño predeterminado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iseño predeterminado 6">
    <a:dk1>
      <a:srgbClr val="005A58"/>
    </a:dk1>
    <a:lt1>
      <a:srgbClr val="FFFFFF"/>
    </a:lt1>
    <a:dk2>
      <a:srgbClr val="008080"/>
    </a:dk2>
    <a:lt2>
      <a:srgbClr val="FFFF99"/>
    </a:lt2>
    <a:accent1>
      <a:srgbClr val="006462"/>
    </a:accent1>
    <a:accent2>
      <a:srgbClr val="6D6FC7"/>
    </a:accent2>
    <a:accent3>
      <a:srgbClr val="AAC0C0"/>
    </a:accent3>
    <a:accent4>
      <a:srgbClr val="DADADA"/>
    </a:accent4>
    <a:accent5>
      <a:srgbClr val="AAB8B7"/>
    </a:accent5>
    <a:accent6>
      <a:srgbClr val="6264B4"/>
    </a:accent6>
    <a:hlink>
      <a:srgbClr val="00FFFF"/>
    </a:hlink>
    <a:folHlink>
      <a:srgbClr val="00FF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1564</TotalTime>
  <Words>1393</Words>
  <Application>Microsoft Office PowerPoint</Application>
  <PresentationFormat>On-screen Show (4:3)</PresentationFormat>
  <Paragraphs>182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24</vt:i4>
      </vt:variant>
    </vt:vector>
  </HeadingPairs>
  <TitlesOfParts>
    <vt:vector size="37" baseType="lpstr">
      <vt:lpstr>Arial</vt:lpstr>
      <vt:lpstr>Times New Roman</vt:lpstr>
      <vt:lpstr>Wingdings</vt:lpstr>
      <vt:lpstr>Tahoma</vt:lpstr>
      <vt:lpstr>Arial Narrow</vt:lpstr>
      <vt:lpstr>Bookman Old Style</vt:lpstr>
      <vt:lpstr>Arial Black</vt:lpstr>
      <vt:lpstr>Arce</vt:lpstr>
      <vt:lpstr>Textura</vt:lpstr>
      <vt:lpstr>Quimono</vt:lpstr>
      <vt:lpstr>default</vt:lpstr>
      <vt:lpstr>Communicating Bad News</vt:lpstr>
      <vt:lpstr>Diseño predeterminado</vt:lpstr>
      <vt:lpstr>POPULATIONS</vt:lpstr>
      <vt:lpstr>POPULATIONS</vt:lpstr>
      <vt:lpstr>KEY FEATURES OF POPULATIONS</vt:lpstr>
      <vt:lpstr>KEY FEATURES OF POPULATIONS, con’t</vt:lpstr>
      <vt:lpstr>KEY FEATURES OF POPULATIONS, con’t Population size is limited by: </vt:lpstr>
      <vt:lpstr>KEY FEATURES OF POPULATIONS, con’t</vt:lpstr>
      <vt:lpstr>PREDICTING POPULATION GROWTH</vt:lpstr>
      <vt:lpstr>PREDICTING POPULATION GROWTH, con’t</vt:lpstr>
      <vt:lpstr>PREDICTING POPULATION GROWTH, con’t</vt:lpstr>
      <vt:lpstr>PREDICTING POPULATION GROWTH, con’t</vt:lpstr>
      <vt:lpstr>PREDICTING POPULATION GROWTH, con’t  Two modes of population growth. </vt:lpstr>
      <vt:lpstr>POPULATION GROWTH STRATEGIES</vt:lpstr>
      <vt:lpstr>POPULATION GROWTH STRATEGIES, con’t</vt:lpstr>
      <vt:lpstr>POPULATION GROWTH STRATEGIES, con’t</vt:lpstr>
      <vt:lpstr>POPULATION GROWTH STRATEGIES, con’t</vt:lpstr>
      <vt:lpstr>HOW POPULATIONS EVOLVE</vt:lpstr>
      <vt:lpstr>Hardy-Weinberg Principle</vt:lpstr>
      <vt:lpstr>Hardy-Weinberg Principle</vt:lpstr>
      <vt:lpstr>Hardy-Weinberg Principle, con’t</vt:lpstr>
      <vt:lpstr>Hardy-Weinberg Principle, con’t</vt:lpstr>
      <vt:lpstr>Natural Selection Shapes Populations</vt:lpstr>
      <vt:lpstr>Natural Selection Shapes Populations, con’t</vt:lpstr>
      <vt:lpstr>Natural Selection Shapes Populations, con’t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POPULATIONS</dc:title>
  <dc:subject>POPULATIONS</dc:subject>
  <dc:creator>Pati</dc:creator>
  <cp:keywords>POPULATIONS</cp:keywords>
  <cp:lastModifiedBy>Nayan GRIFFITHS</cp:lastModifiedBy>
  <cp:revision>56</cp:revision>
  <dcterms:created xsi:type="dcterms:W3CDTF">2007-02-19T23:09:15Z</dcterms:created>
  <dcterms:modified xsi:type="dcterms:W3CDTF">2023-03-14T11:44:06Z</dcterms:modified>
  <cp:category>POPULATIONS</cp:category>
</cp:coreProperties>
</file>