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3759774-E490-17FC-EF4F-FC663E3406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6ACBD495-0532-79A8-CBC3-25FC64863E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7D66B3E2-1E34-EEC3-A873-1B3F947BFF0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88D24940-2640-1AFE-2F61-AFE1822F52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1DEEAE2C-714B-681F-A34D-A0A8965F14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FDCA793D-5AF5-5461-FA32-9CA4FF619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56B6A8E-57CA-4D26-8C88-C68B7E510CF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ECDAFF-DD06-25D5-BC5C-AB709F9AE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B60E2-2E3E-4B92-A64E-CB5090DE371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371E5772-8830-649D-74D5-FEC5BA73C8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33AB4CD-7D10-A35A-A5D5-A99CA37FE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EDFDAA-D6A3-0806-AC58-3904DB3D4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E96F9-BA37-41E9-BC35-9F99C232CFA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4AD6B9FB-AC16-943F-2AE3-68CEC0C0ED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2526C971-FF2A-20B7-8E76-2A399AD5F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74F45A-B535-47B7-DE4E-7DD9798C3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AE115-FA03-4423-AF85-B93EC878DB8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54B6CD26-ACBA-88C0-99F2-FABE120056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D3B50DA5-0E67-E47B-92AD-3D73CAB48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E92993-2195-8731-3D99-E49CFA876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2952-DA73-40B2-9C96-646C2E425F5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6636E332-B53E-6E29-50B5-18D81131DC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3179AB2F-4CB9-C712-4891-C9B103227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E88F87-364F-708E-3465-BE529F4A0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8D800-8460-464B-B915-F4715FD372D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FEE75218-F4A9-92F3-0FA1-3CDE01E29B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49E3C8FB-75F3-EF14-3F93-98D8B33FF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2F69E8-A5FD-9112-5529-8C0492B9B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0D35A-5C03-4386-A323-41E66BB9EA02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43942114-1248-2362-C1C8-A7B072E848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029A7050-E449-419E-40A9-B58219ABB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27A7DC-E5C8-3519-09FC-44DA54926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1C511-5299-40E1-BF48-2BF214374E1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402EAB0D-F703-4256-E918-F2E313C2CA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8E2EE91-197F-B37E-8740-4028A2204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053728-0D1C-3FB1-26AD-38EA5A191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DF990-360A-47A8-80E8-B819F6E9CA26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96DAA0EA-B5F5-0971-7602-4C904758DC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E6568F90-A15E-D0A7-D750-A15972B51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42B44C-9C33-F93C-2504-9CF94E6811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AE0F4-4211-4D2A-AAE8-9503ED22EAFD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7C5825BF-06EF-B532-F1FB-18F5F8A8A5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E09A5AC6-7F06-BEB5-4DAB-2B684166D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438686-CE71-ADD2-B679-17306AC82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A2828-EA31-4C12-8CAD-8B9F0941F20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509C3D42-1CD2-A5A1-36AF-C071EAB092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43974F8F-2BCF-2B4F-BF50-E8D83B1DC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DD7412-FC8F-B6D1-40E5-61F7C2BF14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963F7-1C3E-41AD-8B50-6C69714A520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00567936-37EA-E93F-475D-0957FBE0FB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BC069BB-5561-616A-16E6-D61E24CCE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1BBE2A-7D0E-2279-7467-F48B56AA8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84CDA-E614-4936-95E1-A5FEB3FC630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35A4A12E-E539-9D72-763E-B26E8BC488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7810E353-E953-7D75-F77E-821541E73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0DDADD-5D05-3552-23B3-72B80592A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11081-A2BD-428C-AAE2-480FFB65A75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B0199627-6B9B-878D-566C-A17F432D1B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E517B10C-14F0-9DD6-FB9C-C15F1694E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D45615-556B-4BB7-1B8E-43C67F07E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CE7E1-F9AE-4A10-89CA-78C722EAAB3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8EFE0E83-29CA-A19C-1916-FC5C26DC92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F44BCF3F-D164-420F-99FB-8B3F7BBC8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584967-9123-5709-3758-406474D72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08157-6CD1-47DD-8703-E63AF836A80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61CE6E1D-322A-60CF-8F46-FF68A4BCF2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47F0E14B-E87E-50EE-BABD-26D96A6F1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11CD5B-40CC-5199-2D28-5F07AB9F4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A80D0-7139-4068-803B-523B71083BD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691E9837-AC85-D4B4-6245-EC95034F3E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965304A9-E9D2-2047-EC4A-35B3548E8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F937DD-BB8C-5A9E-D8CD-0EEC254D7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F0F12-C8FE-4A8F-9F42-6224B7B12C0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627E46BA-3F86-B518-A89D-EB3261AAF4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66486068-522D-EEE5-0134-09835E142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7F5C04-85DF-3278-090E-67D1528D1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38A5D-1C2A-4156-904E-0CB764F1C4C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E428B55-BDFD-9191-E33B-60F3630F37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3D7979A4-6E21-7840-D154-5279267EA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>
            <a:extLst>
              <a:ext uri="{FF2B5EF4-FFF2-40B4-BE49-F238E27FC236}">
                <a16:creationId xmlns:a16="http://schemas.microsoft.com/office/drawing/2014/main" id="{D61F2DCB-C4C7-472D-A006-F3E6ECF9F7B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4691" name="Group 3">
              <a:extLst>
                <a:ext uri="{FF2B5EF4-FFF2-40B4-BE49-F238E27FC236}">
                  <a16:creationId xmlns:a16="http://schemas.microsoft.com/office/drawing/2014/main" id="{A1B49E06-A97A-E275-005A-97195F53FE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4692" name="Rectangle 4">
                <a:extLst>
                  <a:ext uri="{FF2B5EF4-FFF2-40B4-BE49-F238E27FC236}">
                    <a16:creationId xmlns:a16="http://schemas.microsoft.com/office/drawing/2014/main" id="{6781451A-6A40-3F60-B8B4-E9AA7A7A5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693" name="Rectangle 5">
                <a:extLst>
                  <a:ext uri="{FF2B5EF4-FFF2-40B4-BE49-F238E27FC236}">
                    <a16:creationId xmlns:a16="http://schemas.microsoft.com/office/drawing/2014/main" id="{A336CFEA-AB48-23C6-EB8A-EFB9843F4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4694" name="Group 6">
              <a:extLst>
                <a:ext uri="{FF2B5EF4-FFF2-40B4-BE49-F238E27FC236}">
                  <a16:creationId xmlns:a16="http://schemas.microsoft.com/office/drawing/2014/main" id="{5F3F38BA-7CEF-F8A6-0829-4C3B079B24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4695" name="Rectangle 7">
                <a:extLst>
                  <a:ext uri="{FF2B5EF4-FFF2-40B4-BE49-F238E27FC236}">
                    <a16:creationId xmlns:a16="http://schemas.microsoft.com/office/drawing/2014/main" id="{CE398E8B-D90E-292C-069C-98C9A6FC5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696" name="Rectangle 8">
                <a:extLst>
                  <a:ext uri="{FF2B5EF4-FFF2-40B4-BE49-F238E27FC236}">
                    <a16:creationId xmlns:a16="http://schemas.microsoft.com/office/drawing/2014/main" id="{0DBDAFC8-8EB3-AE03-D24F-7BA943648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4697" name="Rectangle 9">
              <a:extLst>
                <a:ext uri="{FF2B5EF4-FFF2-40B4-BE49-F238E27FC236}">
                  <a16:creationId xmlns:a16="http://schemas.microsoft.com/office/drawing/2014/main" id="{3A54E528-D1BE-BB68-E06F-4B96FD581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698" name="Rectangle 10">
              <a:extLst>
                <a:ext uri="{FF2B5EF4-FFF2-40B4-BE49-F238E27FC236}">
                  <a16:creationId xmlns:a16="http://schemas.microsoft.com/office/drawing/2014/main" id="{1A545B80-DF83-F54A-BE01-B9B54EACF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699" name="Rectangle 11">
              <a:extLst>
                <a:ext uri="{FF2B5EF4-FFF2-40B4-BE49-F238E27FC236}">
                  <a16:creationId xmlns:a16="http://schemas.microsoft.com/office/drawing/2014/main" id="{6A2272F3-976D-269C-BCE9-170B3961D4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4700" name="Rectangle 12">
            <a:extLst>
              <a:ext uri="{FF2B5EF4-FFF2-40B4-BE49-F238E27FC236}">
                <a16:creationId xmlns:a16="http://schemas.microsoft.com/office/drawing/2014/main" id="{AF768F7D-F597-C731-38B9-E5DA5F17A0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4701" name="Rectangle 13">
            <a:extLst>
              <a:ext uri="{FF2B5EF4-FFF2-40B4-BE49-F238E27FC236}">
                <a16:creationId xmlns:a16="http://schemas.microsoft.com/office/drawing/2014/main" id="{F10F9014-D97F-8110-8F56-414F4D1073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2" name="Rectangle 14">
            <a:extLst>
              <a:ext uri="{FF2B5EF4-FFF2-40B4-BE49-F238E27FC236}">
                <a16:creationId xmlns:a16="http://schemas.microsoft.com/office/drawing/2014/main" id="{A5AFF1B3-DD0E-B972-CD17-056851E2F9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14703" name="Rectangle 15">
            <a:extLst>
              <a:ext uri="{FF2B5EF4-FFF2-40B4-BE49-F238E27FC236}">
                <a16:creationId xmlns:a16="http://schemas.microsoft.com/office/drawing/2014/main" id="{01812640-86FB-A6B9-B3A3-CBF4A60036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14704" name="Rectangle 16">
            <a:extLst>
              <a:ext uri="{FF2B5EF4-FFF2-40B4-BE49-F238E27FC236}">
                <a16:creationId xmlns:a16="http://schemas.microsoft.com/office/drawing/2014/main" id="{E132726A-4726-9170-FC5D-A2F2D725B6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E68E09-D448-4D22-AC6C-08FDC48894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BAC1-B7BF-440D-331A-D9E0DB61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844BA-2DE0-65B5-ED96-7D092D37D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B4022-F879-B892-B49D-9041C3E5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35A49-9B98-B5FC-120D-59686E1B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8C319-745E-38E8-034B-4CCDD0C4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D7752-9DC0-4132-8126-D3035D214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724573"/>
      </p:ext>
    </p:extLst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3251C-939D-EF13-CEE9-CF8616BE7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47B23-D45D-9C45-DC7D-43F2722C0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C79C7-81F5-062E-D385-629A07D5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71EDC-C11D-7D35-3FDB-2666E957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1B791-0F71-762D-9D21-21A1C86F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DF4E3-0827-4A14-8095-6671F3F4B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080329"/>
      </p:ext>
    </p:extLst>
  </p:cSld>
  <p:clrMapOvr>
    <a:masterClrMapping/>
  </p:clrMapOvr>
  <p:transition spd="med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37BF-BD9B-6887-7034-095B23265E3E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4EA6-0304-EC4E-0B5D-D174A60CC9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EE495-CB2F-D368-596F-E40D3E2F0C3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C07DAB-897A-D58A-C01A-C64581E2B45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35581-6FA2-5504-133E-92E260E7A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6AB2B-B983-7618-B1FD-5A343E97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E937-CA27-12CD-006F-E70A1B03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0D90B-0447-DA16-E00A-7B7FE22A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80630F-69F1-4438-87CB-A8FE5CDA6A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355156"/>
      </p:ext>
    </p:extLst>
  </p:cSld>
  <p:clrMapOvr>
    <a:masterClrMapping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6D92-C024-0B24-504C-D2EBD27E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81E58-AF7B-F26E-D0BD-ABF4A24F8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B1AA-42E9-8D9E-02D2-1CEB8A37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16784-83A5-5B34-BB14-0BB8A3F6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904B5-2022-D02A-817D-86DE9F86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0B46F-42DD-4277-B63D-4698F1E8E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216221"/>
      </p:ext>
    </p:extLst>
  </p:cSld>
  <p:clrMapOvr>
    <a:masterClrMapping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28460-BC72-6B78-4E51-E2FF4BAF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1FEB0-AC50-0540-5E5C-F81FB4278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D72D9-5597-AA0D-2892-22753D06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3FE79-EE67-1743-BEC1-7F9EC37C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AA4D3-C012-4E84-EFFD-138BB09F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6B7A9-FF8B-4BB4-BDB4-4178B848A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849238"/>
      </p:ext>
    </p:extLst>
  </p:cSld>
  <p:clrMapOvr>
    <a:masterClrMapping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C8D0-A06E-C39F-7C26-1D47D5D37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5EC88-F977-C69C-34AC-87AFAA144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2365B-2308-6A28-A634-92C40E40F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F2F22-6B79-73E5-E7B4-2CB1FDDDF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31AAF-B7EF-4A74-D3AB-8E8FB975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A0E5D-F29A-4BF9-D984-F5C88FE7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21863-73D8-41AF-852F-DF67955BD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531547"/>
      </p:ext>
    </p:extLst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C807-753E-3CB9-9122-4ED98E12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BD888-E26D-3C43-2676-435056129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BB124-04B5-0B81-7FD1-A38286EDF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E8C41-F898-7A6D-1AA4-D592993D9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135C35-6688-3F63-949C-1377210B8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D457D-B526-FB9A-552D-C06E9A64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AB043-F3B2-A9FD-91B5-B33F6D4B3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564207-F4F8-F1EB-1EEF-BFF8A047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9683D-B2B5-43AE-B982-5BBD02B39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237768"/>
      </p:ext>
    </p:extLst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CDBD-147E-CAEB-3698-4D1D7FED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289DB-A5E8-38E0-09EA-1957A5ED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56BAF-AE47-A3B3-D9AF-E51003B8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477B9-A3EF-8ACA-F9EC-66E07AB1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F283E-19D8-493D-8D15-1DA28A8D1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696305"/>
      </p:ext>
    </p:extLst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7A6E5-9A1D-DBDB-04EE-EFE22FF3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E830F-6672-F4A5-5555-1E976D61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64F7B-A5F0-916A-DDFC-0F4CD2EA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74518-008C-41AE-9239-0E97525F3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91467"/>
      </p:ext>
    </p:extLst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6CD7-053D-8A38-DD86-D90FC2C50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B41DE-A1F7-9B34-BBC8-EE744925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9034E-11D2-3660-30AE-F73C94641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68ED1-95DD-B0C9-81AC-6D679A31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3078A-4C84-777A-37EC-528F617E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D1463-1023-FEBB-C338-23BF51C1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2F1BA-46F1-466F-99C2-56F549C42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244260"/>
      </p:ext>
    </p:extLst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0C98-F9B0-45FC-101A-AB06BF02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66B80-E08D-F776-2B1E-FBD72E04D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28571-91BC-E306-6C93-66D9E25C7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D8438-EF15-F05A-97C5-822CD718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C0B8D-602E-6A84-C409-DF28B0A7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2E2CD-473D-681E-18ED-C5325A2C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1347A-FC98-4302-A13F-2AF8893C3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094727"/>
      </p:ext>
    </p:extLst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98E6A37B-27A1-A78E-C438-54B50F31673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23FCAFD5-EA02-4F68-6A74-799DE030949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FB9EB6C1-2AB8-25A7-5623-B5A3C6C562E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C0A8335A-060D-8EFA-AA3C-7457D74BCA5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51D9A6C2-201E-CFC5-FAFF-8FC61CAD820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76CF6490-59B8-707A-8E08-7646D9D402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FE0BC935-5F47-9ED2-8745-0DE60B1B148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3" name="Rectangle 9">
            <a:extLst>
              <a:ext uri="{FF2B5EF4-FFF2-40B4-BE49-F238E27FC236}">
                <a16:creationId xmlns:a16="http://schemas.microsoft.com/office/drawing/2014/main" id="{D0F9EF91-778B-64D3-02DD-EF106CD5A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3674" name="Rectangle 10">
            <a:extLst>
              <a:ext uri="{FF2B5EF4-FFF2-40B4-BE49-F238E27FC236}">
                <a16:creationId xmlns:a16="http://schemas.microsoft.com/office/drawing/2014/main" id="{45D54D8B-61B4-222A-2C14-31564771D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>
            <a:extLst>
              <a:ext uri="{FF2B5EF4-FFF2-40B4-BE49-F238E27FC236}">
                <a16:creationId xmlns:a16="http://schemas.microsoft.com/office/drawing/2014/main" id="{16B6056E-DD6A-CF52-65CA-E5243C0D2C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3676" name="Rectangle 12">
            <a:extLst>
              <a:ext uri="{FF2B5EF4-FFF2-40B4-BE49-F238E27FC236}">
                <a16:creationId xmlns:a16="http://schemas.microsoft.com/office/drawing/2014/main" id="{81EAA997-5320-84DA-11CE-7D893C5556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3677" name="Rectangle 13">
            <a:extLst>
              <a:ext uri="{FF2B5EF4-FFF2-40B4-BE49-F238E27FC236}">
                <a16:creationId xmlns:a16="http://schemas.microsoft.com/office/drawing/2014/main" id="{FBF0B597-09C1-E511-B0ED-3950C275C6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257B32B-5310-4CB2-9266-9F7C80323E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 spd="med">
    <p:cover dir="lu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emf"/><Relationship Id="rId11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6B3BA7F-1FA2-E8A5-7115-FE902D542B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PAPER PRESENTATION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025C413-7981-6090-31CB-3C041910F6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BASICS</a:t>
            </a:r>
          </a:p>
        </p:txBody>
      </p:sp>
    </p:spTree>
  </p:cSld>
  <p:clrMapOvr>
    <a:masterClrMapping/>
  </p:clrMapOvr>
  <p:transition spd="med"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EAA1DA1-17CE-E333-888A-2ED190FB8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C711461-DFA7-A4E2-9B4E-1E69FEF75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Gives the quantitative results of the experiment or the survey that you have done.</a:t>
            </a:r>
          </a:p>
          <a:p>
            <a:endParaRPr lang="en-US" altLang="en-US"/>
          </a:p>
          <a:p>
            <a:r>
              <a:rPr lang="en-US" altLang="en-US"/>
              <a:t>The new fact that is depicted from your idea.</a:t>
            </a:r>
          </a:p>
          <a:p>
            <a:endParaRPr lang="en-US" altLang="en-US"/>
          </a:p>
          <a:p>
            <a:r>
              <a:rPr lang="en-US" altLang="en-US"/>
              <a:t>Should not be exaggerated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FE51AD9-2874-2A3E-E2E4-EFCACFDD7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39303CE-229B-C65D-EF09-2B09E3643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most important part of your paper. </a:t>
            </a:r>
          </a:p>
          <a:p>
            <a:endParaRPr lang="en-US" altLang="en-US"/>
          </a:p>
          <a:p>
            <a:r>
              <a:rPr lang="en-US" altLang="en-US"/>
              <a:t>Draws conclusions from your observations and results.</a:t>
            </a:r>
          </a:p>
          <a:p>
            <a:endParaRPr lang="en-US" altLang="en-US"/>
          </a:p>
          <a:p>
            <a:r>
              <a:rPr lang="en-US" altLang="en-US"/>
              <a:t>It should tell the judges the moral of your paper and why you made this paper. 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9865039-3AB8-16F5-0089-61C620CF2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CECC31-4F9D-D631-13CE-33A90C0DB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Lists the sources of facts you have used to implement your idea.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It should include the following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URL (web reference)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Books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Past papers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Intellectuals and teachers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altLang="en-US" sz="240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Never leave off this section.    </a:t>
            </a:r>
          </a:p>
        </p:txBody>
      </p:sp>
    </p:spTree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6D77329-080D-E521-566D-D0FC395A6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IMPORTANT THINGS TO REMEMBER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3F803A-FD5A-68DF-D389-F16EAB301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slides are for the reference of the audience not the presenter.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Abbreviations should not be used.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Format should be strictly followed and the presentation should be completed in stipulated time period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Tiranti Solid LET" pitchFamily="2" charset="0"/>
              </a:rPr>
              <a:t>Fancy</a:t>
            </a:r>
            <a:r>
              <a:rPr lang="en-US" altLang="en-US" sz="2400"/>
              <a:t> fonts should not be used. 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Words should be clearly visible to audience.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Don’t exceed time limit- there is a warning buzzer.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Distribute presentation time equally.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5B77CAB-4E80-63C7-D5BF-36E93BDE5A40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SCORING SYSTEM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C415F0A6-80BB-EE9E-7EF8-89B059F836DA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1547813" y="2017713"/>
          <a:ext cx="3089275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17713"/>
                        <a:ext cx="3089275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01F9E351-032A-4BFD-AD06-9AD4CC18DDE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189538" y="2017713"/>
          <a:ext cx="3717925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11792102" imgH="6543751" progId="MSGraph.Chart.8">
                  <p:embed followColorScheme="full"/>
                </p:oleObj>
              </mc:Choice>
              <mc:Fallback>
                <p:oleObj name="Chart" r:id="rId5" imgW="11792102" imgH="6543751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2017713"/>
                        <a:ext cx="3717925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>
            <a:extLst>
              <a:ext uri="{FF2B5EF4-FFF2-40B4-BE49-F238E27FC236}">
                <a16:creationId xmlns:a16="http://schemas.microsoft.com/office/drawing/2014/main" id="{5CA1B1F7-3E73-0246-9E58-CBC929F080D6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5151438" y="4146550"/>
          <a:ext cx="3792537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4038600" imgH="2200351" progId="MSGraph.Chart.8">
                  <p:embed followColorScheme="full"/>
                </p:oleObj>
              </mc:Choice>
              <mc:Fallback>
                <p:oleObj name="Chart" r:id="rId7" imgW="4038600" imgH="2200351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4146550"/>
                        <a:ext cx="3792537" cy="198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>
            <a:extLst>
              <a:ext uri="{FF2B5EF4-FFF2-40B4-BE49-F238E27FC236}">
                <a16:creationId xmlns:a16="http://schemas.microsoft.com/office/drawing/2014/main" id="{77FFB3ED-B9CD-EDA7-D463-7E6BF7048B56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192213" y="4146550"/>
          <a:ext cx="379095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9" imgW="4038600" imgH="2200351" progId="MSGraph.Chart.8">
                  <p:embed followColorScheme="full"/>
                </p:oleObj>
              </mc:Choice>
              <mc:Fallback>
                <p:oleObj name="Chart" r:id="rId9" imgW="4038600" imgH="2200351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4146550"/>
                        <a:ext cx="3790950" cy="198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>
            <a:extLst>
              <a:ext uri="{FF2B5EF4-FFF2-40B4-BE49-F238E27FC236}">
                <a16:creationId xmlns:a16="http://schemas.microsoft.com/office/drawing/2014/main" id="{3A064476-0D9F-A442-7106-BE0886B30F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10" imgW="6096000" imgH="4067251" progId="MSGraph.Chart.8">
                  <p:embed followColorScheme="full"/>
                </p:oleObj>
              </mc:Choice>
              <mc:Fallback>
                <p:oleObj name="Chart" r:id="rId10" imgW="6096000" imgH="4067251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7411FAF-B573-6134-5139-ED85E0BD4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TIPS TO FETCH MORE MARKS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94DEC8C-685B-9079-CA5D-4EF7B7BFC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Representation should be more diagrammatic 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Questions raised by the audience and judges should be dealt properly.</a:t>
            </a:r>
          </a:p>
          <a:p>
            <a:pPr>
              <a:lnSpc>
                <a:spcPct val="80000"/>
              </a:lnSpc>
            </a:pPr>
            <a:r>
              <a:rPr lang="en-US" altLang="en-US" sz="2400" b="1"/>
              <a:t>Leave hints in your paper, so that judges can ask questions on those matters.</a:t>
            </a:r>
          </a:p>
          <a:p>
            <a:pPr>
              <a:lnSpc>
                <a:spcPct val="80000"/>
              </a:lnSpc>
            </a:pPr>
            <a:r>
              <a:rPr lang="en-US" altLang="en-US" sz="2400" b="1"/>
              <a:t>If you don’t know the answer of a question, don’t try to misguide audience.</a:t>
            </a:r>
          </a:p>
          <a:p>
            <a:pPr>
              <a:lnSpc>
                <a:spcPct val="80000"/>
              </a:lnSpc>
            </a:pPr>
            <a:r>
              <a:rPr lang="en-US" altLang="en-US" sz="2400" b="1"/>
              <a:t>Never argue with the judges.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If introducing a product, include a proper cost analysis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Highlight the important points.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med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>
            <a:extLst>
              <a:ext uri="{FF2B5EF4-FFF2-40B4-BE49-F238E27FC236}">
                <a16:creationId xmlns:a16="http://schemas.microsoft.com/office/drawing/2014/main" id="{CA7274FA-3CAD-83D1-9DD9-FE23A7E77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E46E9156-FE44-AB7E-55C6-14BCB9C0211B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1349375" y="3849688"/>
          <a:ext cx="34813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" r:id="rId3" imgW="3686040" imgH="485640" progId="Package">
                  <p:embed/>
                </p:oleObj>
              </mc:Choice>
              <mc:Fallback>
                <p:oleObj name="Package" r:id="rId3" imgW="3686040" imgH="485640" progId="Packag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3849688"/>
                        <a:ext cx="34813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id="{378EE3B4-BFAA-FE79-BD35-DD496EAAD10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388100" y="3968750"/>
          <a:ext cx="13160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" r:id="rId5" imgW="1390680" imgH="485640" progId="Package">
                  <p:embed/>
                </p:oleObj>
              </mc:Choice>
              <mc:Fallback>
                <p:oleObj name="Package" r:id="rId5" imgW="1390680" imgH="485640" progId="Packag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3968750"/>
                        <a:ext cx="13160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4125DBC-11BA-2D34-4FB1-68A2652D0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E8D53C7-523C-4298-3A87-CAE4D583D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?</a:t>
            </a:r>
          </a:p>
          <a:p>
            <a:r>
              <a:rPr lang="en-US" altLang="en-US"/>
              <a:t>?</a:t>
            </a:r>
          </a:p>
          <a:p>
            <a:r>
              <a:rPr lang="en-US" altLang="en-US"/>
              <a:t>?</a:t>
            </a:r>
          </a:p>
          <a:p>
            <a:r>
              <a:rPr lang="en-US" altLang="en-US"/>
              <a:t>?</a:t>
            </a:r>
          </a:p>
        </p:txBody>
      </p:sp>
    </p:spTree>
  </p:cSld>
  <p:clrMapOvr>
    <a:masterClrMapping/>
  </p:clrMapOvr>
  <p:transition spd="med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>
            <a:extLst>
              <a:ext uri="{FF2B5EF4-FFF2-40B4-BE49-F238E27FC236}">
                <a16:creationId xmlns:a16="http://schemas.microsoft.com/office/drawing/2014/main" id="{2F8ED17A-2FC3-324B-D582-56A6B21E1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0637AB-B409-CE92-1A46-896845CC1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0D6948-BA1E-3BBF-660A-5EFDA4288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TYPE  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FORMAT 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Abstract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Introduction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Line diagram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Working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Quantitative facts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Analysis and modeling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Results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Conclusion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600" b="1"/>
              <a:t>REFERENCES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IMPORTANT THINGS TO REMEMBER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SCORING SYSTEM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NEVER FORGET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endParaRPr lang="en-US" altLang="en-US" sz="1800"/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endParaRPr lang="en-US" altLang="en-US" sz="1800"/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endParaRPr lang="en-US" altLang="en-US" sz="1800"/>
          </a:p>
        </p:txBody>
      </p:sp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9E4B38E-9245-6525-968B-22EB39270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2454829-F90B-E419-7C72-0DD807D41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REVIEW PAPERS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r>
              <a:rPr lang="en-US" altLang="en-US" sz="3600"/>
              <a:t>RESEARCH PAPERS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r>
              <a:rPr lang="en-US" altLang="en-US" sz="3600"/>
              <a:t>ORIGINAL PAPERS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0B29F4B-5F05-7AE9-727E-ABFF86EB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8EF2E9A-3FED-FDB6-7A20-16765C3DB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Generally submitted for qualifying the first stage of an event- So most important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Officially not a part of the paper </a:t>
            </a:r>
            <a:r>
              <a:rPr lang="en-US" altLang="en-US" sz="2800" b="1"/>
              <a:t>during presentation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Word limit is specified by the organizer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 Should include name of the theory used, important data, conclusion of your model and USP of your idea.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 small account of basic idea and implementation of your project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70B39E8-A66E-B308-2506-09468DE13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01EF64D-F44E-87B7-FD46-824C3CFBE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Gives the background of your project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Origin of your idea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Considers the audience as laymen and mention the basic theory that is required to understand your concept.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6C6860D-502D-3721-6E44-E43B036FC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 DIAGRAM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FB2F815-51F8-8794-E461-FAC5A56E0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Schematic representation of your model.</a:t>
            </a:r>
          </a:p>
          <a:p>
            <a:endParaRPr lang="en-US" altLang="en-US" sz="2800"/>
          </a:p>
          <a:p>
            <a:r>
              <a:rPr lang="en-US" altLang="en-US" sz="2800"/>
              <a:t>Ckt in case of electronic or electrical project.</a:t>
            </a:r>
          </a:p>
          <a:p>
            <a:endParaRPr lang="en-US" altLang="en-US" sz="2800"/>
          </a:p>
          <a:p>
            <a:r>
              <a:rPr lang="en-US" altLang="en-US" sz="2800"/>
              <a:t>Mechanical design</a:t>
            </a:r>
          </a:p>
          <a:p>
            <a:endParaRPr lang="en-US" altLang="en-US" sz="2800"/>
          </a:p>
          <a:p>
            <a:r>
              <a:rPr lang="en-US" altLang="en-US" sz="2800"/>
              <a:t>Flow chart or block diagram 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</p:spTree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D12CAD5-E0E3-A23A-E119-DB7CE4F46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329887C-91E1-70AF-D717-0C6CB3A42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/>
              <a:t>Involves detailed procedure of your proposed model.</a:t>
            </a:r>
          </a:p>
          <a:p>
            <a:r>
              <a:rPr lang="en-US" altLang="en-US"/>
              <a:t>Methodology used to collect data in case of survey papers.</a:t>
            </a:r>
          </a:p>
          <a:p>
            <a:r>
              <a:rPr lang="en-US" altLang="en-US"/>
              <a:t>Working of the circuitry used.</a:t>
            </a:r>
          </a:p>
          <a:p>
            <a:r>
              <a:rPr lang="en-US" altLang="en-US"/>
              <a:t>Explanation of the algorithm if used.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6C07562-6213-5FA6-9388-2FB9A91AC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QUANTITATIVE FACTS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5187768-1A92-192D-3EE6-167BEBC8D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Gives the account of the facts that you have used in implementation of your project.</a:t>
            </a:r>
          </a:p>
          <a:p>
            <a:endParaRPr lang="en-US" altLang="en-US"/>
          </a:p>
          <a:p>
            <a:r>
              <a:rPr lang="en-US" altLang="en-US"/>
              <a:t>Data collected in case of survey paper.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113651-41E2-D9C4-6CCB-3F42AB516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AND MODELING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DD1117-66B9-962A-6BEE-D63D4004A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/>
              <a:t>Involves the analysis of your design</a:t>
            </a:r>
          </a:p>
          <a:p>
            <a:r>
              <a:rPr lang="en-US" altLang="en-US"/>
              <a:t>Application of data in form of a model.</a:t>
            </a:r>
          </a:p>
          <a:p>
            <a:r>
              <a:rPr lang="en-US" altLang="en-US"/>
              <a:t>Merits and Demerits with respect to the existing system.</a:t>
            </a:r>
          </a:p>
          <a:p>
            <a:r>
              <a:rPr lang="en-US" altLang="en-US"/>
              <a:t>Areas of application</a:t>
            </a:r>
          </a:p>
          <a:p>
            <a:r>
              <a:rPr lang="en-US" altLang="en-US" b="1"/>
              <a:t>Possible modifications</a:t>
            </a:r>
          </a:p>
          <a:p>
            <a:endParaRPr lang="en-US" altLang="en-US" b="1"/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1227</TotalTime>
  <Words>564</Words>
  <Application>Microsoft Office PowerPoint</Application>
  <PresentationFormat>On-screen Show (4:3)</PresentationFormat>
  <Paragraphs>129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Tahoma</vt:lpstr>
      <vt:lpstr>Wingdings</vt:lpstr>
      <vt:lpstr>Tiranti Solid LET</vt:lpstr>
      <vt:lpstr>Blends</vt:lpstr>
      <vt:lpstr>Microsoft Graph Chart</vt:lpstr>
      <vt:lpstr>Package</vt:lpstr>
      <vt:lpstr>PAPER PRESENTATION </vt:lpstr>
      <vt:lpstr>INDEX</vt:lpstr>
      <vt:lpstr>TYPE</vt:lpstr>
      <vt:lpstr>ABSTRACT</vt:lpstr>
      <vt:lpstr>INTRODUCTION</vt:lpstr>
      <vt:lpstr>LINE DIAGRAM</vt:lpstr>
      <vt:lpstr>WORKING</vt:lpstr>
      <vt:lpstr>QUANTITATIVE FACTS</vt:lpstr>
      <vt:lpstr>ANALYSIS AND MODELING</vt:lpstr>
      <vt:lpstr>RESULTS</vt:lpstr>
      <vt:lpstr>CONCLUSIONS</vt:lpstr>
      <vt:lpstr>REFERENCES</vt:lpstr>
      <vt:lpstr>IMPORTANT THINGS TO REMEMBER</vt:lpstr>
      <vt:lpstr>SCORING SYSTEM</vt:lpstr>
      <vt:lpstr>TIPS TO FETCH MORE MARKS</vt:lpstr>
      <vt:lpstr>PowerPoint Presentation</vt:lpstr>
      <vt:lpstr>CONCLUSION 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presentation </dc:title>
  <dc:creator>Himanshu</dc:creator>
  <cp:lastModifiedBy>Nayan GRIFFITHS</cp:lastModifiedBy>
  <cp:revision>21</cp:revision>
  <dcterms:created xsi:type="dcterms:W3CDTF">2006-11-02T15:31:42Z</dcterms:created>
  <dcterms:modified xsi:type="dcterms:W3CDTF">2023-03-14T11:42:27Z</dcterms:modified>
</cp:coreProperties>
</file>