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62" r:id="rId5"/>
    <p:sldId id="268" r:id="rId6"/>
    <p:sldId id="263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6E8AC72-7CFF-2C41-F787-A00BF4F96D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8C4D5E8-1180-F7C4-332D-AD953708CC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79BBA87-49A1-BD99-849C-CAE1EAA689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19484522-DEDD-5E3E-5B5F-0A733B3B89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5B01A3-1946-4DAC-A76B-11B2E8E824B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7DC56E9-1EDD-FDFC-F75F-111AECDBA2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5C4A2F4-45CE-0857-7D65-15EA57EB2D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F2D5272-769F-F14D-AC72-B03DC5382F6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FF9F1882-A36D-30E6-5221-9F4288D348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50A8201B-B262-2A0A-F337-368C7A2407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97C2093C-6203-9693-AAF3-4E96AD28A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D51579-5E32-4182-91C8-1922D969ED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E09323-F436-3591-4A68-773278C425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6A37D-79D0-48D4-88FA-2D60CF06D72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B9CEC00-A246-FFDF-46FC-1B02EB80FF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DE38F81-B735-A08D-307C-5C15BE493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F467D9-903E-9850-1122-11E0F768E3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3431E-1DCA-42DE-97F8-1E00988F6672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3252C83-9900-9CB6-1AE9-AA93CA8957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D4BD6A2-1912-DC52-D5C0-82A1DCA60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03576D-A7A7-54EE-618A-13652FC275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00B4F-4462-48B1-867C-3D0AF14D916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5FE0815-AF4C-6F3D-97A2-C9C2362762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508AFE1-48E7-6F53-25F6-A04E5D543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73D08C-0AD7-BB0F-359C-0A3A6A922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4F53C-EC03-4558-BFE0-71225AD9E8D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8F3D3A9-5029-7380-F05A-6E33E3362E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97095A4-00F4-BF7F-2A83-40A1ED2F4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97210C-C7DD-8813-D361-440BC94EC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A8AF6-3FBA-4CA2-B65E-57ECF523210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09A0EDA-1C28-6AEB-CC7B-DD0F1A9D81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8DFB741-615E-FC8E-F2E1-1E08FA50D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AC642F-045F-7F26-52A2-B1F5B6CC4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1E93-19F9-45D9-A97A-AFF48A5C917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B70B117-B566-534F-7C28-E124D37C21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88E0CC5-C207-82A1-BDAF-5E6EDB570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697F5D-FAF5-9D78-8B31-6A8014B7F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2AFE6-B698-4C49-9D8B-E98093BC2DC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AC8F109-CA71-4C96-632B-51F214C743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ACFB97B-A739-6043-554D-658463C85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E6DFD8-AD5B-C706-760D-E1D9824E9F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943F3-C36A-493D-9AB8-137D14967D9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4EA44C6-8CC4-BF06-ACA9-0C37EDBB8E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B682F23-4154-EEEB-82EC-6716A44EC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814147-D7DF-26AD-11F2-664555D41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C8B81-D237-439F-8A66-DAC1DD79043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5668C2E-23AD-B843-700D-B930281F8B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6257D2F-1FEC-15DA-1A76-959715690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00B3E2-3999-64D4-18C7-F52F95FEF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1935C-32CB-4872-BB8B-F45DA57ECAB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5145142-203E-0A54-B651-F9D57F6CF4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C0C6175-5084-7CC8-2416-B987226F3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DA8904C0-0717-F4B6-082E-33D23BF3E8E1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9B9E36CD-6E51-E170-BAF4-721E605B32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652" name="Group 4">
              <a:extLst>
                <a:ext uri="{FF2B5EF4-FFF2-40B4-BE49-F238E27FC236}">
                  <a16:creationId xmlns:a16="http://schemas.microsoft.com/office/drawing/2014/main" id="{4A62AFC1-5DD6-9F16-02DB-549FDD59D1C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3" name="Oval 5">
                <a:extLst>
                  <a:ext uri="{FF2B5EF4-FFF2-40B4-BE49-F238E27FC236}">
                    <a16:creationId xmlns:a16="http://schemas.microsoft.com/office/drawing/2014/main" id="{4D7DD200-9FA6-7165-7096-0150C4A5B08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4" name="Oval 6">
                <a:extLst>
                  <a:ext uri="{FF2B5EF4-FFF2-40B4-BE49-F238E27FC236}">
                    <a16:creationId xmlns:a16="http://schemas.microsoft.com/office/drawing/2014/main" id="{CD7737E3-FC87-0ADC-5871-0A96EE5865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5" name="Oval 7">
                <a:extLst>
                  <a:ext uri="{FF2B5EF4-FFF2-40B4-BE49-F238E27FC236}">
                    <a16:creationId xmlns:a16="http://schemas.microsoft.com/office/drawing/2014/main" id="{D7CA16F5-5911-E50F-C06B-BCD81A06BC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6" name="Oval 8">
                <a:extLst>
                  <a:ext uri="{FF2B5EF4-FFF2-40B4-BE49-F238E27FC236}">
                    <a16:creationId xmlns:a16="http://schemas.microsoft.com/office/drawing/2014/main" id="{B32E0CEF-07B9-6C38-93E5-FF92909BB79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7" name="Oval 9">
                <a:extLst>
                  <a:ext uri="{FF2B5EF4-FFF2-40B4-BE49-F238E27FC236}">
                    <a16:creationId xmlns:a16="http://schemas.microsoft.com/office/drawing/2014/main" id="{BF6B1F21-4B7A-8040-302F-A74347CA294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:a16="http://schemas.microsoft.com/office/drawing/2014/main" id="{66FFD416-2218-4E6D-7ED1-AC8EB41A28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:a16="http://schemas.microsoft.com/office/drawing/2014/main" id="{B7DAC78F-B392-2841-ADED-A0945B9DC1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:a16="http://schemas.microsoft.com/office/drawing/2014/main" id="{26228463-FABB-4621-D454-634EF8DB0B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:a16="http://schemas.microsoft.com/office/drawing/2014/main" id="{776C06BB-6240-67CD-C72B-0B2E61B90D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2" name="Freeform 14">
                <a:extLst>
                  <a:ext uri="{FF2B5EF4-FFF2-40B4-BE49-F238E27FC236}">
                    <a16:creationId xmlns:a16="http://schemas.microsoft.com/office/drawing/2014/main" id="{F42FF100-841E-2E0F-2711-C83773E6BF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3" name="Oval 15">
                <a:extLst>
                  <a:ext uri="{FF2B5EF4-FFF2-40B4-BE49-F238E27FC236}">
                    <a16:creationId xmlns:a16="http://schemas.microsoft.com/office/drawing/2014/main" id="{5AEDD9A4-F0C7-FD05-6F9A-23FB730D62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64" name="Group 16">
              <a:extLst>
                <a:ext uri="{FF2B5EF4-FFF2-40B4-BE49-F238E27FC236}">
                  <a16:creationId xmlns:a16="http://schemas.microsoft.com/office/drawing/2014/main" id="{498DBB06-7548-5DED-FC0B-AEBA89B24AD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5" name="Oval 17">
                <a:extLst>
                  <a:ext uri="{FF2B5EF4-FFF2-40B4-BE49-F238E27FC236}">
                    <a16:creationId xmlns:a16="http://schemas.microsoft.com/office/drawing/2014/main" id="{421FB73B-C6C8-B3B4-D798-0F6BC56CEB3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6" name="Oval 18">
                <a:extLst>
                  <a:ext uri="{FF2B5EF4-FFF2-40B4-BE49-F238E27FC236}">
                    <a16:creationId xmlns:a16="http://schemas.microsoft.com/office/drawing/2014/main" id="{4900F040-0681-776E-F317-C0CD0CA087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7" name="Oval 19">
                <a:extLst>
                  <a:ext uri="{FF2B5EF4-FFF2-40B4-BE49-F238E27FC236}">
                    <a16:creationId xmlns:a16="http://schemas.microsoft.com/office/drawing/2014/main" id="{5F113929-DB98-3CCD-6C15-0BC31D9336D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8" name="Oval 20">
                <a:extLst>
                  <a:ext uri="{FF2B5EF4-FFF2-40B4-BE49-F238E27FC236}">
                    <a16:creationId xmlns:a16="http://schemas.microsoft.com/office/drawing/2014/main" id="{AF7C5308-A637-DE57-D8BE-99D1AABB2B5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69" name="Oval 21">
                <a:extLst>
                  <a:ext uri="{FF2B5EF4-FFF2-40B4-BE49-F238E27FC236}">
                    <a16:creationId xmlns:a16="http://schemas.microsoft.com/office/drawing/2014/main" id="{E3D5BD7B-F5AA-639C-2713-4469AD0EED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0" name="Oval 22">
                <a:extLst>
                  <a:ext uri="{FF2B5EF4-FFF2-40B4-BE49-F238E27FC236}">
                    <a16:creationId xmlns:a16="http://schemas.microsoft.com/office/drawing/2014/main" id="{ABC12CB2-AE8D-5FF7-B1BF-6A8A37D51E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1" name="Oval 23">
                <a:extLst>
                  <a:ext uri="{FF2B5EF4-FFF2-40B4-BE49-F238E27FC236}">
                    <a16:creationId xmlns:a16="http://schemas.microsoft.com/office/drawing/2014/main" id="{9A80DC4E-37CB-4B44-4AB1-581FEC99798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2" name="Oval 24">
                <a:extLst>
                  <a:ext uri="{FF2B5EF4-FFF2-40B4-BE49-F238E27FC236}">
                    <a16:creationId xmlns:a16="http://schemas.microsoft.com/office/drawing/2014/main" id="{4A5DE393-B4DB-9D7B-779E-6021B8D7E5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3" name="Freeform 25">
                <a:extLst>
                  <a:ext uri="{FF2B5EF4-FFF2-40B4-BE49-F238E27FC236}">
                    <a16:creationId xmlns:a16="http://schemas.microsoft.com/office/drawing/2014/main" id="{1D3BEBBF-2B4B-B281-3AA9-54A0C16A67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4" name="Freeform 26">
                <a:extLst>
                  <a:ext uri="{FF2B5EF4-FFF2-40B4-BE49-F238E27FC236}">
                    <a16:creationId xmlns:a16="http://schemas.microsoft.com/office/drawing/2014/main" id="{61745D37-BC80-D19F-6DE9-EC58F8CC8B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5" name="Freeform 27">
                <a:extLst>
                  <a:ext uri="{FF2B5EF4-FFF2-40B4-BE49-F238E27FC236}">
                    <a16:creationId xmlns:a16="http://schemas.microsoft.com/office/drawing/2014/main" id="{0D7A81CB-0041-C30B-33D5-350F40B9BB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6" name="Freeform 28">
                <a:extLst>
                  <a:ext uri="{FF2B5EF4-FFF2-40B4-BE49-F238E27FC236}">
                    <a16:creationId xmlns:a16="http://schemas.microsoft.com/office/drawing/2014/main" id="{A7456FCE-DB5D-F939-6016-8043FEC925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7" name="Freeform 29">
                <a:extLst>
                  <a:ext uri="{FF2B5EF4-FFF2-40B4-BE49-F238E27FC236}">
                    <a16:creationId xmlns:a16="http://schemas.microsoft.com/office/drawing/2014/main" id="{DC919696-C23C-D94E-6491-784132CF01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8" name="Freeform 30">
                <a:extLst>
                  <a:ext uri="{FF2B5EF4-FFF2-40B4-BE49-F238E27FC236}">
                    <a16:creationId xmlns:a16="http://schemas.microsoft.com/office/drawing/2014/main" id="{70D08F01-766C-A515-1898-EA94B8F649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79" name="Freeform 31">
                <a:extLst>
                  <a:ext uri="{FF2B5EF4-FFF2-40B4-BE49-F238E27FC236}">
                    <a16:creationId xmlns:a16="http://schemas.microsoft.com/office/drawing/2014/main" id="{F5D548CB-DC91-E998-D87B-AD3D3E8A98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0" name="Freeform 32">
                <a:extLst>
                  <a:ext uri="{FF2B5EF4-FFF2-40B4-BE49-F238E27FC236}">
                    <a16:creationId xmlns:a16="http://schemas.microsoft.com/office/drawing/2014/main" id="{73BD6A32-0F5C-6EA5-4F8F-3E51206DC4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1" name="Freeform 33">
                <a:extLst>
                  <a:ext uri="{FF2B5EF4-FFF2-40B4-BE49-F238E27FC236}">
                    <a16:creationId xmlns:a16="http://schemas.microsoft.com/office/drawing/2014/main" id="{52F57908-08C3-410D-4290-1CEB077AC2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2" name="Freeform 34">
                <a:extLst>
                  <a:ext uri="{FF2B5EF4-FFF2-40B4-BE49-F238E27FC236}">
                    <a16:creationId xmlns:a16="http://schemas.microsoft.com/office/drawing/2014/main" id="{D57E4CE3-14BC-DFC0-3487-62C6F7C0A5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683" name="Group 35">
              <a:extLst>
                <a:ext uri="{FF2B5EF4-FFF2-40B4-BE49-F238E27FC236}">
                  <a16:creationId xmlns:a16="http://schemas.microsoft.com/office/drawing/2014/main" id="{E320D83E-47F3-5AAE-1F19-FF27E5C2F7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4" name="Freeform 36">
                <a:extLst>
                  <a:ext uri="{FF2B5EF4-FFF2-40B4-BE49-F238E27FC236}">
                    <a16:creationId xmlns:a16="http://schemas.microsoft.com/office/drawing/2014/main" id="{A71A8CD2-532D-BFCA-E290-AA0661924B4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5" name="Freeform 37">
                <a:extLst>
                  <a:ext uri="{FF2B5EF4-FFF2-40B4-BE49-F238E27FC236}">
                    <a16:creationId xmlns:a16="http://schemas.microsoft.com/office/drawing/2014/main" id="{6A5F31C2-CDBA-7659-498C-5DFCEE9050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6" name="Freeform 38">
                <a:extLst>
                  <a:ext uri="{FF2B5EF4-FFF2-40B4-BE49-F238E27FC236}">
                    <a16:creationId xmlns:a16="http://schemas.microsoft.com/office/drawing/2014/main" id="{FA92C89E-A110-841F-97DF-40AB1471EC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7" name="Freeform 39">
                <a:extLst>
                  <a:ext uri="{FF2B5EF4-FFF2-40B4-BE49-F238E27FC236}">
                    <a16:creationId xmlns:a16="http://schemas.microsoft.com/office/drawing/2014/main" id="{F982B9B2-1ED4-F0C7-7A59-7458E84E4E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8" name="Freeform 40">
                <a:extLst>
                  <a:ext uri="{FF2B5EF4-FFF2-40B4-BE49-F238E27FC236}">
                    <a16:creationId xmlns:a16="http://schemas.microsoft.com/office/drawing/2014/main" id="{D6C30F0F-39B8-F8CC-F773-2BE67A889E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89" name="Freeform 41">
                <a:extLst>
                  <a:ext uri="{FF2B5EF4-FFF2-40B4-BE49-F238E27FC236}">
                    <a16:creationId xmlns:a16="http://schemas.microsoft.com/office/drawing/2014/main" id="{15375593-CCF4-463C-12DA-90ED047559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0" name="Freeform 42">
                <a:extLst>
                  <a:ext uri="{FF2B5EF4-FFF2-40B4-BE49-F238E27FC236}">
                    <a16:creationId xmlns:a16="http://schemas.microsoft.com/office/drawing/2014/main" id="{FDB7096B-7A3A-18E4-8E9D-D42B62460D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1" name="Freeform 43">
                <a:extLst>
                  <a:ext uri="{FF2B5EF4-FFF2-40B4-BE49-F238E27FC236}">
                    <a16:creationId xmlns:a16="http://schemas.microsoft.com/office/drawing/2014/main" id="{9ECC0F0E-CCF0-5C22-71B2-A8F4FBD912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2" name="Freeform 44">
                <a:extLst>
                  <a:ext uri="{FF2B5EF4-FFF2-40B4-BE49-F238E27FC236}">
                    <a16:creationId xmlns:a16="http://schemas.microsoft.com/office/drawing/2014/main" id="{2721FDA1-F291-4D32-3758-7B031A8825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3" name="Freeform 45">
                <a:extLst>
                  <a:ext uri="{FF2B5EF4-FFF2-40B4-BE49-F238E27FC236}">
                    <a16:creationId xmlns:a16="http://schemas.microsoft.com/office/drawing/2014/main" id="{A3C5B9CF-E142-557D-CD3D-9DAC4431B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4" name="Freeform 46">
                <a:extLst>
                  <a:ext uri="{FF2B5EF4-FFF2-40B4-BE49-F238E27FC236}">
                    <a16:creationId xmlns:a16="http://schemas.microsoft.com/office/drawing/2014/main" id="{7A400C54-F963-8040-52E3-51E29F0CE7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5" name="Oval 47">
                <a:extLst>
                  <a:ext uri="{FF2B5EF4-FFF2-40B4-BE49-F238E27FC236}">
                    <a16:creationId xmlns:a16="http://schemas.microsoft.com/office/drawing/2014/main" id="{FF02EA42-3ABC-B47E-8A62-E8A3552624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6" name="Oval 48">
                <a:extLst>
                  <a:ext uri="{FF2B5EF4-FFF2-40B4-BE49-F238E27FC236}">
                    <a16:creationId xmlns:a16="http://schemas.microsoft.com/office/drawing/2014/main" id="{F74890F1-0E09-92A0-FD1C-4AC9AAC0DC5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7" name="Oval 49">
                <a:extLst>
                  <a:ext uri="{FF2B5EF4-FFF2-40B4-BE49-F238E27FC236}">
                    <a16:creationId xmlns:a16="http://schemas.microsoft.com/office/drawing/2014/main" id="{5F9A6B35-4522-44DA-C3C4-4F437A098F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8" name="Oval 50">
                <a:extLst>
                  <a:ext uri="{FF2B5EF4-FFF2-40B4-BE49-F238E27FC236}">
                    <a16:creationId xmlns:a16="http://schemas.microsoft.com/office/drawing/2014/main" id="{638DFDFF-2844-2D6D-FF82-A13D9BF3C63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9" name="Oval 51">
                <a:extLst>
                  <a:ext uri="{FF2B5EF4-FFF2-40B4-BE49-F238E27FC236}">
                    <a16:creationId xmlns:a16="http://schemas.microsoft.com/office/drawing/2014/main" id="{5A9562D6-197C-6276-E8BA-67D786D9B86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0" name="Oval 52">
                <a:extLst>
                  <a:ext uri="{FF2B5EF4-FFF2-40B4-BE49-F238E27FC236}">
                    <a16:creationId xmlns:a16="http://schemas.microsoft.com/office/drawing/2014/main" id="{6B72F96F-C364-2DBC-1100-9473DE695D4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701" name="Group 53">
              <a:extLst>
                <a:ext uri="{FF2B5EF4-FFF2-40B4-BE49-F238E27FC236}">
                  <a16:creationId xmlns:a16="http://schemas.microsoft.com/office/drawing/2014/main" id="{15DB79CC-B2E1-324D-534A-7E60B76B435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2" name="Freeform 54">
                <a:extLst>
                  <a:ext uri="{FF2B5EF4-FFF2-40B4-BE49-F238E27FC236}">
                    <a16:creationId xmlns:a16="http://schemas.microsoft.com/office/drawing/2014/main" id="{82648103-A41B-9C02-0108-E7946DBE86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3" name="Freeform 55">
                <a:extLst>
                  <a:ext uri="{FF2B5EF4-FFF2-40B4-BE49-F238E27FC236}">
                    <a16:creationId xmlns:a16="http://schemas.microsoft.com/office/drawing/2014/main" id="{7D752C30-5D97-9616-A221-654423759A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4" name="Freeform 56">
                <a:extLst>
                  <a:ext uri="{FF2B5EF4-FFF2-40B4-BE49-F238E27FC236}">
                    <a16:creationId xmlns:a16="http://schemas.microsoft.com/office/drawing/2014/main" id="{62FC9619-5DA5-BDA2-7666-91CB83D7F7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5" name="Freeform 57">
                <a:extLst>
                  <a:ext uri="{FF2B5EF4-FFF2-40B4-BE49-F238E27FC236}">
                    <a16:creationId xmlns:a16="http://schemas.microsoft.com/office/drawing/2014/main" id="{5A0C0565-1709-6267-CB26-2ECACEBA3E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6" name="Freeform 58">
                <a:extLst>
                  <a:ext uri="{FF2B5EF4-FFF2-40B4-BE49-F238E27FC236}">
                    <a16:creationId xmlns:a16="http://schemas.microsoft.com/office/drawing/2014/main" id="{1E34C510-8991-FFA8-62BA-A44D6A1383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7" name="Freeform 59">
                <a:extLst>
                  <a:ext uri="{FF2B5EF4-FFF2-40B4-BE49-F238E27FC236}">
                    <a16:creationId xmlns:a16="http://schemas.microsoft.com/office/drawing/2014/main" id="{1C046D41-4D27-4C8B-8CC4-28A4F4CF13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8" name="Freeform 60">
                <a:extLst>
                  <a:ext uri="{FF2B5EF4-FFF2-40B4-BE49-F238E27FC236}">
                    <a16:creationId xmlns:a16="http://schemas.microsoft.com/office/drawing/2014/main" id="{064DC4FD-30D2-1ED5-A150-AA724931F77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7709" name="Group 61">
                <a:extLst>
                  <a:ext uri="{FF2B5EF4-FFF2-40B4-BE49-F238E27FC236}">
                    <a16:creationId xmlns:a16="http://schemas.microsoft.com/office/drawing/2014/main" id="{FAD248BC-CE10-30AA-9F2D-9571FC4870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0" name="Oval 62">
                  <a:extLst>
                    <a:ext uri="{FF2B5EF4-FFF2-40B4-BE49-F238E27FC236}">
                      <a16:creationId xmlns:a16="http://schemas.microsoft.com/office/drawing/2014/main" id="{0765A77A-22EA-A44A-E321-09A47A16713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1" name="Oval 63">
                  <a:extLst>
                    <a:ext uri="{FF2B5EF4-FFF2-40B4-BE49-F238E27FC236}">
                      <a16:creationId xmlns:a16="http://schemas.microsoft.com/office/drawing/2014/main" id="{795C302A-709F-A7E4-9F9A-3A579D1FF72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2" name="Oval 64">
                  <a:extLst>
                    <a:ext uri="{FF2B5EF4-FFF2-40B4-BE49-F238E27FC236}">
                      <a16:creationId xmlns:a16="http://schemas.microsoft.com/office/drawing/2014/main" id="{2A81B345-F29C-E8BE-0D42-1ED252D9B0E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3" name="Oval 65">
                  <a:extLst>
                    <a:ext uri="{FF2B5EF4-FFF2-40B4-BE49-F238E27FC236}">
                      <a16:creationId xmlns:a16="http://schemas.microsoft.com/office/drawing/2014/main" id="{6FDF84FA-21F3-330E-D146-6EB51CA9FCE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27714" name="Rectangle 66">
            <a:extLst>
              <a:ext uri="{FF2B5EF4-FFF2-40B4-BE49-F238E27FC236}">
                <a16:creationId xmlns:a16="http://schemas.microsoft.com/office/drawing/2014/main" id="{C25F16D0-DE8B-2D74-9D72-8E47866D1CB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7715" name="Rectangle 67">
            <a:extLst>
              <a:ext uri="{FF2B5EF4-FFF2-40B4-BE49-F238E27FC236}">
                <a16:creationId xmlns:a16="http://schemas.microsoft.com/office/drawing/2014/main" id="{745E6F26-F055-794A-80DD-604467259B8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7716" name="Rectangle 68">
            <a:extLst>
              <a:ext uri="{FF2B5EF4-FFF2-40B4-BE49-F238E27FC236}">
                <a16:creationId xmlns:a16="http://schemas.microsoft.com/office/drawing/2014/main" id="{89FC0EB0-889D-62DD-86FD-8728DDFCA9E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717" name="Rectangle 69">
            <a:extLst>
              <a:ext uri="{FF2B5EF4-FFF2-40B4-BE49-F238E27FC236}">
                <a16:creationId xmlns:a16="http://schemas.microsoft.com/office/drawing/2014/main" id="{0DF85BF2-70A2-C1C7-AD04-B992C9D338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718" name="Rectangle 70">
            <a:extLst>
              <a:ext uri="{FF2B5EF4-FFF2-40B4-BE49-F238E27FC236}">
                <a16:creationId xmlns:a16="http://schemas.microsoft.com/office/drawing/2014/main" id="{B1FDBF63-33B6-DD5F-7D89-5930A42C26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E8D03B-6C50-4F8C-823F-539EF9A82A4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9D9D-EA5E-1E28-DF49-48A059C5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EDDF5-A952-153C-5200-F441FBA42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CC518-472B-F102-DA19-5B78ED74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C0FD-7D6C-29BE-FF03-964DE08B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7B6EA-BC2F-AB08-8F00-316FA5E5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F4EAC-32B4-4ABB-AD83-BAFCA47A85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00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47919A-5C5A-A4DA-5B73-FD3C32F2D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7EE10-BA22-B449-C84E-BCA49F06A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5FCE0-008C-580B-0289-9C1ABDF8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ED987-ACAE-32C5-C07A-FA199393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9E49D-8772-F943-F83E-75166215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1615-0EEB-4390-A8E8-A9E129B003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4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3F7B-728E-9613-5B59-77EAD5329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D5BA5-63F4-CBAB-1F57-771CC80DB42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7F654EAC-860F-B260-D7D2-277FA4B9255D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30349-3A3D-B956-0591-4EAB0B7F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90BC6-F306-F42C-291F-D3C24235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8291F-76FC-7673-AB8F-B38472EF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E3F145-C861-45B1-9D93-23AAD5E289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86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AB90E-9781-9226-3610-CE8101A5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6D519ED9-96FB-A58B-0C81-BD204F7507D3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83AD3-EA8F-8EEE-C5E6-1D6425C80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44B45-39A1-2177-A514-501FC367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3C7FD-1BDE-BCB6-925B-C38ED628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D5E2E-1DE2-0773-D30B-77935483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EAC415-5449-4EB3-9204-92C1A2F4FE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459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C14D-E7F2-36A7-B077-E72779A6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2051-6613-33EF-9069-36E6A6BC0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1D544-02DA-047F-19C5-52F6D414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2A9C3-B7E4-F612-2D23-170370CE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586E5-152F-01F5-9D05-8104C5EF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3B927-CD7E-4611-97FD-5FFFEBFE31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99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C547-CC39-CB96-5894-FD9779EF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511D4-BE1A-0A9B-4439-5F3EFF9B9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2EA60-0B64-FE83-DB18-D5EC769F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3D2BB-26FD-B3BE-B967-5B15A07A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AE452-4E38-019D-6968-65DD5552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E2FE0-F2ED-4E75-AD34-0ED43794CF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25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D207-11CB-C77F-CBCF-E780DAE7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4809F-2E09-00D9-B29F-62D59E5AA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618B7-60F2-A80C-4C9B-42FC58E68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2354-7D1D-1B90-9507-2623C8C2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E60F4-DE89-6AE0-18EA-CDD1E3A9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A1C64-9C91-9145-6582-44DD01DB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7FE07-E95A-46D5-BB99-45308CECCE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914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01F1-E061-43AB-94C5-F449792D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BFA2B-A3B5-2B05-F637-BAD1DBD46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B9D4B-DDD8-C3B7-E926-0686EB369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6DD0A3-73F4-A35C-EA71-C02F34BAD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4060A-AE12-F658-0FCE-12262858C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5CFF3-C3B3-0659-F303-B9E9DB94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E45A1-CA73-36B5-16D6-F2DF4AC6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1410A-6EE0-649A-53EA-BA888F24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C9D0E-89F1-41EE-A2A3-11B28E294C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686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5C4B-454C-0798-A4A6-C2463B14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D2980-AC7C-1ABC-D953-F1208A3C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9EF33-8943-F40D-A8B3-08843F95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B52A7-3159-EB49-D0A1-1078D222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F5074-23E3-4474-B561-583E02DF48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50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61E1F-F414-C863-1085-1D0DFE56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3D07C3-0B93-D13C-98F7-24151483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29081-BBFE-139C-A88F-CC7F74D7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7E2FC-CBA8-4B76-BC4E-5A83B0308E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3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A6696-7E29-7D9E-DA3C-F52417EC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6C3FA-9F13-9393-A4EA-3DA76808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46BFA-B69A-7328-57D6-0D53BD0AD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39C15-F9C0-188F-27FF-08B85331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D6051-CF4F-F92F-3174-205B48B0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E0708-94A7-6BAE-0F12-19A33A3A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84809-515D-407D-B9F6-34C1A38A28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50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E2DED-3996-A91B-5D4C-52028D047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29DC6-C51E-416D-CBFB-09E7845F8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6439F-8576-4AED-DAAD-05B8B89C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9806A-04E4-F949-C107-56CD1925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F650E-51BB-5EA8-9ECC-4D8A4F1E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FB050-C2DE-6D16-CF8A-6B91C960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422E-6D83-4494-9C2F-E05FC1796D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30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>
            <a:extLst>
              <a:ext uri="{FF2B5EF4-FFF2-40B4-BE49-F238E27FC236}">
                <a16:creationId xmlns:a16="http://schemas.microsoft.com/office/drawing/2014/main" id="{973422EB-2B72-2FEE-F3B8-5F237C575524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6627" name="Group 3">
            <a:extLst>
              <a:ext uri="{FF2B5EF4-FFF2-40B4-BE49-F238E27FC236}">
                <a16:creationId xmlns:a16="http://schemas.microsoft.com/office/drawing/2014/main" id="{4E57F02F-0351-8ECD-7076-E9538D12AE21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6628" name="Freeform 4">
              <a:extLst>
                <a:ext uri="{FF2B5EF4-FFF2-40B4-BE49-F238E27FC236}">
                  <a16:creationId xmlns:a16="http://schemas.microsoft.com/office/drawing/2014/main" id="{2EF4F1D8-2F9C-6E0E-8FD4-E2CB7A55E4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6629" name="Group 5">
              <a:extLst>
                <a:ext uri="{FF2B5EF4-FFF2-40B4-BE49-F238E27FC236}">
                  <a16:creationId xmlns:a16="http://schemas.microsoft.com/office/drawing/2014/main" id="{C4563782-C539-E000-070B-46683389D41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6630" name="Oval 6">
                <a:extLst>
                  <a:ext uri="{FF2B5EF4-FFF2-40B4-BE49-F238E27FC236}">
                    <a16:creationId xmlns:a16="http://schemas.microsoft.com/office/drawing/2014/main" id="{3C02CF1D-949A-674D-4FA9-632C3D294A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1" name="Oval 7">
                <a:extLst>
                  <a:ext uri="{FF2B5EF4-FFF2-40B4-BE49-F238E27FC236}">
                    <a16:creationId xmlns:a16="http://schemas.microsoft.com/office/drawing/2014/main" id="{753526AB-7028-8CEE-E982-2F0DD4CEB4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2" name="Oval 8">
                <a:extLst>
                  <a:ext uri="{FF2B5EF4-FFF2-40B4-BE49-F238E27FC236}">
                    <a16:creationId xmlns:a16="http://schemas.microsoft.com/office/drawing/2014/main" id="{1D9A5B77-1E1F-D16D-40AA-1F6D803722E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3" name="Oval 9">
                <a:extLst>
                  <a:ext uri="{FF2B5EF4-FFF2-40B4-BE49-F238E27FC236}">
                    <a16:creationId xmlns:a16="http://schemas.microsoft.com/office/drawing/2014/main" id="{12A021BB-4E25-8622-E3CA-0DA5FEE7476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4" name="Oval 10">
                <a:extLst>
                  <a:ext uri="{FF2B5EF4-FFF2-40B4-BE49-F238E27FC236}">
                    <a16:creationId xmlns:a16="http://schemas.microsoft.com/office/drawing/2014/main" id="{FAD8A91F-26DF-3D33-6C60-48034137BA0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5" name="Freeform 11">
                <a:extLst>
                  <a:ext uri="{FF2B5EF4-FFF2-40B4-BE49-F238E27FC236}">
                    <a16:creationId xmlns:a16="http://schemas.microsoft.com/office/drawing/2014/main" id="{C3DB94BB-6D9F-2BFF-15E6-C6C753C815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6" name="Freeform 12">
                <a:extLst>
                  <a:ext uri="{FF2B5EF4-FFF2-40B4-BE49-F238E27FC236}">
                    <a16:creationId xmlns:a16="http://schemas.microsoft.com/office/drawing/2014/main" id="{DEF112E5-D967-CE6A-2BC1-13A86101F8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7" name="Freeform 13">
                <a:extLst>
                  <a:ext uri="{FF2B5EF4-FFF2-40B4-BE49-F238E27FC236}">
                    <a16:creationId xmlns:a16="http://schemas.microsoft.com/office/drawing/2014/main" id="{5C37DC12-379A-C715-2719-44A8DA923E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8" name="Freeform 14">
                <a:extLst>
                  <a:ext uri="{FF2B5EF4-FFF2-40B4-BE49-F238E27FC236}">
                    <a16:creationId xmlns:a16="http://schemas.microsoft.com/office/drawing/2014/main" id="{4779D127-8601-F8B8-F425-89B4EFE11A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39" name="Freeform 15">
                <a:extLst>
                  <a:ext uri="{FF2B5EF4-FFF2-40B4-BE49-F238E27FC236}">
                    <a16:creationId xmlns:a16="http://schemas.microsoft.com/office/drawing/2014/main" id="{212B35AD-C6EB-33EA-636E-E0A5BFA8DD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0" name="Oval 16">
                <a:extLst>
                  <a:ext uri="{FF2B5EF4-FFF2-40B4-BE49-F238E27FC236}">
                    <a16:creationId xmlns:a16="http://schemas.microsoft.com/office/drawing/2014/main" id="{078F86EB-9FFA-9339-590B-430911BC86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641" name="Group 17">
              <a:extLst>
                <a:ext uri="{FF2B5EF4-FFF2-40B4-BE49-F238E27FC236}">
                  <a16:creationId xmlns:a16="http://schemas.microsoft.com/office/drawing/2014/main" id="{353CD34E-CFBE-3C73-47A7-0CF1A73CC70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6642" name="Oval 18">
                <a:extLst>
                  <a:ext uri="{FF2B5EF4-FFF2-40B4-BE49-F238E27FC236}">
                    <a16:creationId xmlns:a16="http://schemas.microsoft.com/office/drawing/2014/main" id="{AA5F6FF8-3AAD-D3DE-3A28-D381F96963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3" name="Oval 19">
                <a:extLst>
                  <a:ext uri="{FF2B5EF4-FFF2-40B4-BE49-F238E27FC236}">
                    <a16:creationId xmlns:a16="http://schemas.microsoft.com/office/drawing/2014/main" id="{C3FDA55B-392A-6823-320C-62F358B7E7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4" name="Oval 20">
                <a:extLst>
                  <a:ext uri="{FF2B5EF4-FFF2-40B4-BE49-F238E27FC236}">
                    <a16:creationId xmlns:a16="http://schemas.microsoft.com/office/drawing/2014/main" id="{D9F534DA-8274-03E3-16D9-A37DF9FFB67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5" name="Oval 21">
                <a:extLst>
                  <a:ext uri="{FF2B5EF4-FFF2-40B4-BE49-F238E27FC236}">
                    <a16:creationId xmlns:a16="http://schemas.microsoft.com/office/drawing/2014/main" id="{06BD411D-414B-B3DE-6290-F48A2031982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6" name="Oval 22">
                <a:extLst>
                  <a:ext uri="{FF2B5EF4-FFF2-40B4-BE49-F238E27FC236}">
                    <a16:creationId xmlns:a16="http://schemas.microsoft.com/office/drawing/2014/main" id="{B7A7B0BA-F836-4ACD-3A5D-05F75C763DD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7" name="Oval 23">
                <a:extLst>
                  <a:ext uri="{FF2B5EF4-FFF2-40B4-BE49-F238E27FC236}">
                    <a16:creationId xmlns:a16="http://schemas.microsoft.com/office/drawing/2014/main" id="{A68FFD12-C8BF-BA88-F8D6-E693F77328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8" name="Oval 24">
                <a:extLst>
                  <a:ext uri="{FF2B5EF4-FFF2-40B4-BE49-F238E27FC236}">
                    <a16:creationId xmlns:a16="http://schemas.microsoft.com/office/drawing/2014/main" id="{F1CA8D9F-114A-E3A3-269F-42C787CDE6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49" name="Oval 25">
                <a:extLst>
                  <a:ext uri="{FF2B5EF4-FFF2-40B4-BE49-F238E27FC236}">
                    <a16:creationId xmlns:a16="http://schemas.microsoft.com/office/drawing/2014/main" id="{EEFEF76B-72E2-C369-5936-527F4C55B07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0" name="Freeform 26">
                <a:extLst>
                  <a:ext uri="{FF2B5EF4-FFF2-40B4-BE49-F238E27FC236}">
                    <a16:creationId xmlns:a16="http://schemas.microsoft.com/office/drawing/2014/main" id="{547BFEA6-A6C3-D5E2-12E2-2FBE0F3DC7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1" name="Freeform 27">
                <a:extLst>
                  <a:ext uri="{FF2B5EF4-FFF2-40B4-BE49-F238E27FC236}">
                    <a16:creationId xmlns:a16="http://schemas.microsoft.com/office/drawing/2014/main" id="{7D78C7D7-A67A-E038-08B5-6085A56E92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2" name="Freeform 28">
                <a:extLst>
                  <a:ext uri="{FF2B5EF4-FFF2-40B4-BE49-F238E27FC236}">
                    <a16:creationId xmlns:a16="http://schemas.microsoft.com/office/drawing/2014/main" id="{87D46F14-F7C5-44D5-F1DE-7E4BA381EF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3" name="Freeform 29">
                <a:extLst>
                  <a:ext uri="{FF2B5EF4-FFF2-40B4-BE49-F238E27FC236}">
                    <a16:creationId xmlns:a16="http://schemas.microsoft.com/office/drawing/2014/main" id="{66FD89AC-456C-F970-4433-D8403AF76E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4" name="Freeform 30">
                <a:extLst>
                  <a:ext uri="{FF2B5EF4-FFF2-40B4-BE49-F238E27FC236}">
                    <a16:creationId xmlns:a16="http://schemas.microsoft.com/office/drawing/2014/main" id="{C64D4295-D436-B538-8D70-2A405F7893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5" name="Freeform 31">
                <a:extLst>
                  <a:ext uri="{FF2B5EF4-FFF2-40B4-BE49-F238E27FC236}">
                    <a16:creationId xmlns:a16="http://schemas.microsoft.com/office/drawing/2014/main" id="{DED46997-54DB-B1E2-15F3-644263C5C0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6" name="Freeform 32">
                <a:extLst>
                  <a:ext uri="{FF2B5EF4-FFF2-40B4-BE49-F238E27FC236}">
                    <a16:creationId xmlns:a16="http://schemas.microsoft.com/office/drawing/2014/main" id="{7C27DA88-EC71-D48D-673A-7C2563E00B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7" name="Freeform 33">
                <a:extLst>
                  <a:ext uri="{FF2B5EF4-FFF2-40B4-BE49-F238E27FC236}">
                    <a16:creationId xmlns:a16="http://schemas.microsoft.com/office/drawing/2014/main" id="{3DA1161A-A54E-1DB0-834D-7B6FFD0E3D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8" name="Freeform 34">
                <a:extLst>
                  <a:ext uri="{FF2B5EF4-FFF2-40B4-BE49-F238E27FC236}">
                    <a16:creationId xmlns:a16="http://schemas.microsoft.com/office/drawing/2014/main" id="{6BC2B64B-BF97-713F-2375-2CF4AE64B4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9" name="Freeform 35">
                <a:extLst>
                  <a:ext uri="{FF2B5EF4-FFF2-40B4-BE49-F238E27FC236}">
                    <a16:creationId xmlns:a16="http://schemas.microsoft.com/office/drawing/2014/main" id="{32C3E85E-CCCC-C4B5-A82A-6FDEE421B2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660" name="Group 36">
              <a:extLst>
                <a:ext uri="{FF2B5EF4-FFF2-40B4-BE49-F238E27FC236}">
                  <a16:creationId xmlns:a16="http://schemas.microsoft.com/office/drawing/2014/main" id="{D06EF1D8-F2FC-8D06-96B9-85B3DF47BF5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6661" name="Freeform 37">
                <a:extLst>
                  <a:ext uri="{FF2B5EF4-FFF2-40B4-BE49-F238E27FC236}">
                    <a16:creationId xmlns:a16="http://schemas.microsoft.com/office/drawing/2014/main" id="{A01855A4-932C-3021-BFB1-A1B42773D80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2" name="Freeform 38">
                <a:extLst>
                  <a:ext uri="{FF2B5EF4-FFF2-40B4-BE49-F238E27FC236}">
                    <a16:creationId xmlns:a16="http://schemas.microsoft.com/office/drawing/2014/main" id="{0FD7CA4C-85D1-E154-8834-1792FE3C3B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3" name="Freeform 39">
                <a:extLst>
                  <a:ext uri="{FF2B5EF4-FFF2-40B4-BE49-F238E27FC236}">
                    <a16:creationId xmlns:a16="http://schemas.microsoft.com/office/drawing/2014/main" id="{AF67B800-4AF2-C131-C976-655D10C606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4" name="Freeform 40">
                <a:extLst>
                  <a:ext uri="{FF2B5EF4-FFF2-40B4-BE49-F238E27FC236}">
                    <a16:creationId xmlns:a16="http://schemas.microsoft.com/office/drawing/2014/main" id="{ACA6C9F6-1887-D83E-53C7-5FB92DA02F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5" name="Freeform 41">
                <a:extLst>
                  <a:ext uri="{FF2B5EF4-FFF2-40B4-BE49-F238E27FC236}">
                    <a16:creationId xmlns:a16="http://schemas.microsoft.com/office/drawing/2014/main" id="{E202FB40-0D16-B22A-0E83-0C602569A1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6" name="Freeform 42">
                <a:extLst>
                  <a:ext uri="{FF2B5EF4-FFF2-40B4-BE49-F238E27FC236}">
                    <a16:creationId xmlns:a16="http://schemas.microsoft.com/office/drawing/2014/main" id="{607C5718-F929-771A-E503-15F8557A2A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7" name="Freeform 43">
                <a:extLst>
                  <a:ext uri="{FF2B5EF4-FFF2-40B4-BE49-F238E27FC236}">
                    <a16:creationId xmlns:a16="http://schemas.microsoft.com/office/drawing/2014/main" id="{612A6224-1AFE-28DD-79BE-08C8257537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8" name="Freeform 44">
                <a:extLst>
                  <a:ext uri="{FF2B5EF4-FFF2-40B4-BE49-F238E27FC236}">
                    <a16:creationId xmlns:a16="http://schemas.microsoft.com/office/drawing/2014/main" id="{49BA64CB-7C9D-3721-5E0D-5687FB9EFE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9" name="Freeform 45">
                <a:extLst>
                  <a:ext uri="{FF2B5EF4-FFF2-40B4-BE49-F238E27FC236}">
                    <a16:creationId xmlns:a16="http://schemas.microsoft.com/office/drawing/2014/main" id="{802322F5-14E4-701E-C0AE-171AAD94B0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0" name="Freeform 46">
                <a:extLst>
                  <a:ext uri="{FF2B5EF4-FFF2-40B4-BE49-F238E27FC236}">
                    <a16:creationId xmlns:a16="http://schemas.microsoft.com/office/drawing/2014/main" id="{8B9E0413-F82A-4E2D-6960-65AB7975BB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1" name="Freeform 47">
                <a:extLst>
                  <a:ext uri="{FF2B5EF4-FFF2-40B4-BE49-F238E27FC236}">
                    <a16:creationId xmlns:a16="http://schemas.microsoft.com/office/drawing/2014/main" id="{8AA01B4E-8738-40AB-5FD2-DBDBCD267D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2" name="Oval 48">
                <a:extLst>
                  <a:ext uri="{FF2B5EF4-FFF2-40B4-BE49-F238E27FC236}">
                    <a16:creationId xmlns:a16="http://schemas.microsoft.com/office/drawing/2014/main" id="{08D5964B-78CC-7505-FC02-2F97DD986B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3" name="Oval 49">
                <a:extLst>
                  <a:ext uri="{FF2B5EF4-FFF2-40B4-BE49-F238E27FC236}">
                    <a16:creationId xmlns:a16="http://schemas.microsoft.com/office/drawing/2014/main" id="{CDE7A84D-3BA6-668D-B55B-12B2310EAE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4" name="Oval 50">
                <a:extLst>
                  <a:ext uri="{FF2B5EF4-FFF2-40B4-BE49-F238E27FC236}">
                    <a16:creationId xmlns:a16="http://schemas.microsoft.com/office/drawing/2014/main" id="{3A0B250C-80A4-4EC6-5AE5-909598371C3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5" name="Oval 51">
                <a:extLst>
                  <a:ext uri="{FF2B5EF4-FFF2-40B4-BE49-F238E27FC236}">
                    <a16:creationId xmlns:a16="http://schemas.microsoft.com/office/drawing/2014/main" id="{FCDF14EB-4CDF-7A7D-CE93-02A8035CF15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6" name="Oval 52">
                <a:extLst>
                  <a:ext uri="{FF2B5EF4-FFF2-40B4-BE49-F238E27FC236}">
                    <a16:creationId xmlns:a16="http://schemas.microsoft.com/office/drawing/2014/main" id="{B86A6B64-ECDB-F195-E06A-353F83EBFD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7" name="Oval 53">
                <a:extLst>
                  <a:ext uri="{FF2B5EF4-FFF2-40B4-BE49-F238E27FC236}">
                    <a16:creationId xmlns:a16="http://schemas.microsoft.com/office/drawing/2014/main" id="{8DC248C6-9B0A-B2EA-8BF2-8309B9D81E9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678" name="Group 54">
              <a:extLst>
                <a:ext uri="{FF2B5EF4-FFF2-40B4-BE49-F238E27FC236}">
                  <a16:creationId xmlns:a16="http://schemas.microsoft.com/office/drawing/2014/main" id="{66B10C63-2DF1-47CE-0247-8F2DADF7D8E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6679" name="Freeform 55">
                <a:extLst>
                  <a:ext uri="{FF2B5EF4-FFF2-40B4-BE49-F238E27FC236}">
                    <a16:creationId xmlns:a16="http://schemas.microsoft.com/office/drawing/2014/main" id="{245F6177-B990-A58D-075D-5341F14688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0" name="Freeform 56">
                <a:extLst>
                  <a:ext uri="{FF2B5EF4-FFF2-40B4-BE49-F238E27FC236}">
                    <a16:creationId xmlns:a16="http://schemas.microsoft.com/office/drawing/2014/main" id="{C6FEEAFE-DF10-9D59-CA36-F9314FFBB88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1" name="Freeform 57">
                <a:extLst>
                  <a:ext uri="{FF2B5EF4-FFF2-40B4-BE49-F238E27FC236}">
                    <a16:creationId xmlns:a16="http://schemas.microsoft.com/office/drawing/2014/main" id="{BAD29E50-BAA5-C051-D11E-A3FC9EFF03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2" name="Freeform 58">
                <a:extLst>
                  <a:ext uri="{FF2B5EF4-FFF2-40B4-BE49-F238E27FC236}">
                    <a16:creationId xmlns:a16="http://schemas.microsoft.com/office/drawing/2014/main" id="{EB00452A-6AB4-1430-8F6D-1368A65AE5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3" name="Freeform 59">
                <a:extLst>
                  <a:ext uri="{FF2B5EF4-FFF2-40B4-BE49-F238E27FC236}">
                    <a16:creationId xmlns:a16="http://schemas.microsoft.com/office/drawing/2014/main" id="{E6D3D901-DD46-591C-6E38-746A99FECA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4" name="Freeform 60">
                <a:extLst>
                  <a:ext uri="{FF2B5EF4-FFF2-40B4-BE49-F238E27FC236}">
                    <a16:creationId xmlns:a16="http://schemas.microsoft.com/office/drawing/2014/main" id="{2A10888D-AC92-4DE9-CE0C-EC06A07E37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5" name="Freeform 61">
                <a:extLst>
                  <a:ext uri="{FF2B5EF4-FFF2-40B4-BE49-F238E27FC236}">
                    <a16:creationId xmlns:a16="http://schemas.microsoft.com/office/drawing/2014/main" id="{35DCCF6B-8241-ABD0-7161-95196C21FA4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6686" name="Group 62">
                <a:extLst>
                  <a:ext uri="{FF2B5EF4-FFF2-40B4-BE49-F238E27FC236}">
                    <a16:creationId xmlns:a16="http://schemas.microsoft.com/office/drawing/2014/main" id="{4D3386B5-BA4B-3BB7-135E-DDFFB45661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6687" name="Oval 63">
                  <a:extLst>
                    <a:ext uri="{FF2B5EF4-FFF2-40B4-BE49-F238E27FC236}">
                      <a16:creationId xmlns:a16="http://schemas.microsoft.com/office/drawing/2014/main" id="{847495EB-EEDE-ADC9-5287-A3AD07E4E1B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88" name="Oval 64">
                  <a:extLst>
                    <a:ext uri="{FF2B5EF4-FFF2-40B4-BE49-F238E27FC236}">
                      <a16:creationId xmlns:a16="http://schemas.microsoft.com/office/drawing/2014/main" id="{ABDC1EA3-C4B7-0E86-9CBD-C262E939982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89" name="Oval 65">
                  <a:extLst>
                    <a:ext uri="{FF2B5EF4-FFF2-40B4-BE49-F238E27FC236}">
                      <a16:creationId xmlns:a16="http://schemas.microsoft.com/office/drawing/2014/main" id="{1AE46813-0C09-B628-EAC1-8E6FAF753AD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90" name="Oval 66">
                  <a:extLst>
                    <a:ext uri="{FF2B5EF4-FFF2-40B4-BE49-F238E27FC236}">
                      <a16:creationId xmlns:a16="http://schemas.microsoft.com/office/drawing/2014/main" id="{D94AC487-F51D-3E18-E149-5B41599FD95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26691" name="Rectangle 67">
            <a:extLst>
              <a:ext uri="{FF2B5EF4-FFF2-40B4-BE49-F238E27FC236}">
                <a16:creationId xmlns:a16="http://schemas.microsoft.com/office/drawing/2014/main" id="{448C45AB-FE0F-7B4A-621C-303706EE5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6692" name="Rectangle 68">
            <a:extLst>
              <a:ext uri="{FF2B5EF4-FFF2-40B4-BE49-F238E27FC236}">
                <a16:creationId xmlns:a16="http://schemas.microsoft.com/office/drawing/2014/main" id="{746BE8F2-7BB0-487F-0C56-A3BDF2D3C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6693" name="Rectangle 69">
            <a:extLst>
              <a:ext uri="{FF2B5EF4-FFF2-40B4-BE49-F238E27FC236}">
                <a16:creationId xmlns:a16="http://schemas.microsoft.com/office/drawing/2014/main" id="{13AA5D66-F4C2-6276-B88A-457967BC5B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26694" name="Rectangle 70">
            <a:extLst>
              <a:ext uri="{FF2B5EF4-FFF2-40B4-BE49-F238E27FC236}">
                <a16:creationId xmlns:a16="http://schemas.microsoft.com/office/drawing/2014/main" id="{8F30D742-FC6D-E7D3-8765-68CB0F8CBE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26695" name="Rectangle 71">
            <a:extLst>
              <a:ext uri="{FF2B5EF4-FFF2-40B4-BE49-F238E27FC236}">
                <a16:creationId xmlns:a16="http://schemas.microsoft.com/office/drawing/2014/main" id="{53806D65-74AC-1099-416A-CB470928AD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5F58A8D-F716-4657-945B-E515B90F553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de.wikipedia.org/upload/4/46/Alexander-fleming.jpg&amp;imgrefurl=http://de.wikipedia.org/wiki/Alexander_Fleming&amp;h=431&amp;w=297&amp;sz=14&amp;tbnid=OwwLNhR0pIsJ:&amp;tbnh=121&amp;tbnw=84&amp;start=3&amp;prev=/images%3Fq%3D%2Bpictures%2B%2522A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andhravision.com/userpages/img/money.gif&amp;imgrefurl=http://www.andhravision.com/userpages/tmp/digiman261/&amp;h=231&amp;w=280&amp;sz=7&amp;tbnid=7R4NMk-c__QJ:&amp;tbnh=89&amp;tbnw=107&amp;start=14&amp;prev=/images%3Fq%3Dmoney%26hl%3Den%26lr%2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B72E9FF-58D5-1095-EB1C-71BC29D4D6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4800"/>
              <a:t>The Drugs Revolution and the Development of Penicillin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45488C4-46B1-9A71-A549-702CB74B1D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2EE52A11-C513-2269-ECD2-2502170BF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6FB2FA7A-21C5-E526-1EF5-F2B098822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Prevention and Cure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F4BDEEA-098D-3AD8-D2F8-B93147E25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u="sng"/>
              <a:t>Prevention</a:t>
            </a:r>
          </a:p>
          <a:p>
            <a:r>
              <a:rPr lang="en-GB" altLang="en-US"/>
              <a:t>Germ theory</a:t>
            </a:r>
          </a:p>
          <a:p>
            <a:r>
              <a:rPr lang="en-GB" altLang="en-US"/>
              <a:t>Vaccinations</a:t>
            </a:r>
          </a:p>
          <a:p>
            <a:pPr lvl="1"/>
            <a:r>
              <a:rPr lang="en-GB" altLang="en-US"/>
              <a:t>Smallpox</a:t>
            </a:r>
          </a:p>
          <a:p>
            <a:pPr lvl="1"/>
            <a:r>
              <a:rPr lang="en-GB" altLang="en-US"/>
              <a:t>1906 Tuberculosis</a:t>
            </a:r>
          </a:p>
          <a:p>
            <a:pPr lvl="1"/>
            <a:r>
              <a:rPr lang="en-GB" altLang="en-US"/>
              <a:t>1913 Diphtheria</a:t>
            </a:r>
          </a:p>
          <a:p>
            <a:pPr lvl="1"/>
            <a:endParaRPr lang="en-GB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A97FE92-B2D9-5D2E-AE38-6834DDED1F8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1524000"/>
            <a:ext cx="4038600" cy="45259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sz="2800" u="sng"/>
              <a:t>Cure</a:t>
            </a:r>
          </a:p>
          <a:p>
            <a:r>
              <a:rPr lang="en-GB" altLang="en-US" sz="2800"/>
              <a:t>Koch discovered that he could stain bacteria</a:t>
            </a:r>
          </a:p>
          <a:p>
            <a:r>
              <a:rPr lang="en-GB" altLang="en-US" sz="2800"/>
              <a:t>Development of ‘magic bullets’</a:t>
            </a:r>
          </a:p>
          <a:p>
            <a:r>
              <a:rPr lang="en-GB" altLang="en-US" sz="2800"/>
              <a:t>For example - Salvarsan 606 and Prontosil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27467302-AC7F-955D-1AF9-28111340A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Penicillin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F73015A-C808-5C3B-3CCD-8B64150C0A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1928 – Alexander Fleming discovers mould which kills germs – penicillin.</a:t>
            </a:r>
          </a:p>
          <a:p>
            <a:r>
              <a:rPr lang="en-GB" altLang="en-US" sz="2800"/>
              <a:t>1929 – Fleming publishes an article on penicillin.</a:t>
            </a:r>
          </a:p>
          <a:p>
            <a:endParaRPr lang="en-GB" altLang="en-US" sz="2800"/>
          </a:p>
        </p:txBody>
      </p:sp>
      <p:pic>
        <p:nvPicPr>
          <p:cNvPr id="11272" name="Picture 8">
            <a:hlinkClick r:id="rId3"/>
            <a:extLst>
              <a:ext uri="{FF2B5EF4-FFF2-40B4-BE49-F238E27FC236}">
                <a16:creationId xmlns:a16="http://schemas.microsoft.com/office/drawing/2014/main" id="{E56F3D08-B461-4E0C-248E-78BA7A6BD6D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00213"/>
            <a:ext cx="3167063" cy="4392612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9EA832A5-EFA2-8AC3-AD84-85F713C55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Chain and Florey</a:t>
            </a:r>
          </a:p>
        </p:txBody>
      </p:sp>
      <p:pic>
        <p:nvPicPr>
          <p:cNvPr id="13325" name="Picture 13">
            <a:extLst>
              <a:ext uri="{FF2B5EF4-FFF2-40B4-BE49-F238E27FC236}">
                <a16:creationId xmlns:a16="http://schemas.microsoft.com/office/drawing/2014/main" id="{1E3F7327-0252-D58A-547B-69958ACA4BDB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132013"/>
            <a:ext cx="4038600" cy="1731962"/>
          </a:xfrm>
        </p:spPr>
      </p:pic>
      <p:sp>
        <p:nvSpPr>
          <p:cNvPr id="13318" name="Rectangle 6">
            <a:extLst>
              <a:ext uri="{FF2B5EF4-FFF2-40B4-BE49-F238E27FC236}">
                <a16:creationId xmlns:a16="http://schemas.microsoft.com/office/drawing/2014/main" id="{39CFC5EF-B3C6-AEC5-4207-FFB77C4C0A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1937 – Chain and Florey do research on penicillin.</a:t>
            </a:r>
          </a:p>
          <a:p>
            <a:r>
              <a:rPr lang="en-GB" altLang="en-US" sz="2800"/>
              <a:t>1940 – Experiment on mice.</a:t>
            </a:r>
          </a:p>
          <a:p>
            <a:r>
              <a:rPr lang="en-GB" altLang="en-US" sz="2800"/>
              <a:t>1941 – successful tests on humans.</a:t>
            </a:r>
          </a:p>
          <a:p>
            <a:endParaRPr lang="en-GB" altLang="en-US" sz="2800"/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00D61F97-A4A7-A68B-8DD5-F517E0E87D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38313" y="2214563"/>
            <a:ext cx="56673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487897F9-EC49-5582-5688-F0A2D1C6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6172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0">
                <a:latin typeface="Times New Roman" panose="02020603050405020304" pitchFamily="18" charset="0"/>
              </a:rPr>
              <a:t>Factors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E8A95EBD-F890-FE5F-D3FA-1D0F4C28B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Government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D97C724-E71E-D0F4-1436-02AD1C2A4B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1939 - British government fund Florey’s research</a:t>
            </a:r>
          </a:p>
          <a:p>
            <a:r>
              <a:rPr lang="en-GB" altLang="en-US" sz="2800"/>
              <a:t>1942 – U.S. government fund production of penicillin.</a:t>
            </a:r>
          </a:p>
          <a:p>
            <a:r>
              <a:rPr lang="en-GB" altLang="en-US" sz="2800"/>
              <a:t>1944 – mass production</a:t>
            </a:r>
          </a:p>
        </p:txBody>
      </p:sp>
      <p:pic>
        <p:nvPicPr>
          <p:cNvPr id="17419" name="Picture 11">
            <a:hlinkClick r:id="rId3"/>
            <a:extLst>
              <a:ext uri="{FF2B5EF4-FFF2-40B4-BE49-F238E27FC236}">
                <a16:creationId xmlns:a16="http://schemas.microsoft.com/office/drawing/2014/main" id="{6F6B0961-48AA-C461-4D18-346E9ABC13B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773238"/>
            <a:ext cx="3024188" cy="3816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80D7A32-A7F1-7D9E-656E-3833C8C8E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Individuals</a:t>
            </a: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9846935-D320-51CB-3CF0-F91188957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6000"/>
              <a:t>Alexander Fleming</a:t>
            </a:r>
          </a:p>
          <a:p>
            <a:r>
              <a:rPr lang="en-US" altLang="en-US" sz="6000"/>
              <a:t>Howard Florey</a:t>
            </a:r>
          </a:p>
          <a:p>
            <a:r>
              <a:rPr lang="en-US" altLang="en-US" sz="6000"/>
              <a:t>Ernst Chain</a:t>
            </a:r>
          </a:p>
          <a:p>
            <a:r>
              <a:rPr lang="en-US" altLang="en-US" sz="6000"/>
              <a:t>Research Teams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CFD3AFD-15F4-8B5C-35FA-81102645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2328D94-F3FF-9653-0B4F-5EEB784C6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German bombing stopped Florey and Chain being able to mass produce penicillin in Britain.</a:t>
            </a:r>
          </a:p>
          <a:p>
            <a:r>
              <a:rPr lang="en-US" altLang="en-US"/>
              <a:t>America was not interested in penicillin until she entered the war in 1941.</a:t>
            </a:r>
          </a:p>
          <a:p>
            <a:r>
              <a:rPr lang="en-US" altLang="en-US"/>
              <a:t>1945 American Army using 2 million doses of penicillin a month.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56A7E7A-6833-E760-5C81-4B6CC19F9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Factors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50EB02C-6655-41A1-D081-8DB871157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Technology</a:t>
            </a:r>
          </a:p>
          <a:p>
            <a:r>
              <a:rPr lang="en-US" altLang="en-US" sz="4400"/>
              <a:t>Scientific experiment</a:t>
            </a:r>
          </a:p>
          <a:p>
            <a:r>
              <a:rPr lang="en-US" altLang="en-US" sz="4400"/>
              <a:t>Industry</a:t>
            </a:r>
          </a:p>
          <a:p>
            <a:r>
              <a:rPr lang="en-US" altLang="en-US" sz="4400"/>
              <a:t>Communications</a:t>
            </a:r>
          </a:p>
          <a:p>
            <a:r>
              <a:rPr lang="en-US" altLang="en-US" sz="4400"/>
              <a:t>Chance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47</TotalTime>
  <Words>235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Times New Roman</vt:lpstr>
      <vt:lpstr>Ripple</vt:lpstr>
      <vt:lpstr>The Drugs Revolution and the Development of Penicillin</vt:lpstr>
      <vt:lpstr>Prevention and Cure</vt:lpstr>
      <vt:lpstr>Penicillin</vt:lpstr>
      <vt:lpstr>Chain and Florey</vt:lpstr>
      <vt:lpstr>PowerPoint Presentation</vt:lpstr>
      <vt:lpstr>Government</vt:lpstr>
      <vt:lpstr>Individuals</vt:lpstr>
      <vt:lpstr>War</vt:lpstr>
      <vt:lpstr>Other Factors</vt:lpstr>
      <vt:lpstr>PowerPoint Presentation</vt:lpstr>
    </vt:vector>
  </TitlesOfParts>
  <Company>The Brunts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Drugs Revolution and the Development of Penicillin</dc:title>
  <dc:subject>The Drugs Revolution and the Development of Penicillin</dc:subject>
  <dc:creator>cpa1</dc:creator>
  <cp:keywords>The Drugs Revolution and the Development of Penicillin</cp:keywords>
  <dc:description>The Drugs Revolution and the Development of Penicillin</dc:description>
  <cp:lastModifiedBy>Nayan GRIFFITHS</cp:lastModifiedBy>
  <cp:revision>6</cp:revision>
  <dcterms:created xsi:type="dcterms:W3CDTF">2004-09-13T07:06:46Z</dcterms:created>
  <dcterms:modified xsi:type="dcterms:W3CDTF">2023-03-14T11:42:12Z</dcterms:modified>
  <cp:category>The Drugs Revolution and the Development of Penicillin</cp:category>
</cp:coreProperties>
</file>