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77" r:id="rId2"/>
    <p:sldId id="278" r:id="rId3"/>
    <p:sldId id="281" r:id="rId4"/>
    <p:sldId id="282" r:id="rId5"/>
    <p:sldId id="283" r:id="rId6"/>
    <p:sldId id="306" r:id="rId7"/>
    <p:sldId id="289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303" r:id="rId16"/>
    <p:sldId id="280" r:id="rId17"/>
    <p:sldId id="311" r:id="rId18"/>
    <p:sldId id="263" r:id="rId19"/>
    <p:sldId id="305" r:id="rId20"/>
    <p:sldId id="304" r:id="rId21"/>
    <p:sldId id="312" r:id="rId22"/>
    <p:sldId id="273" r:id="rId23"/>
    <p:sldId id="272" r:id="rId24"/>
    <p:sldId id="276" r:id="rId25"/>
    <p:sldId id="262" r:id="rId26"/>
    <p:sldId id="299" r:id="rId27"/>
    <p:sldId id="265" r:id="rId28"/>
    <p:sldId id="256" r:id="rId29"/>
    <p:sldId id="295" r:id="rId30"/>
    <p:sldId id="264" r:id="rId31"/>
    <p:sldId id="307" r:id="rId32"/>
    <p:sldId id="309" r:id="rId33"/>
    <p:sldId id="313" r:id="rId34"/>
    <p:sldId id="294" r:id="rId35"/>
    <p:sldId id="293" r:id="rId36"/>
    <p:sldId id="261" r:id="rId37"/>
    <p:sldId id="296" r:id="rId38"/>
    <p:sldId id="297" r:id="rId39"/>
    <p:sldId id="298" r:id="rId40"/>
    <p:sldId id="308" r:id="rId41"/>
    <p:sldId id="310" r:id="rId42"/>
    <p:sldId id="300" r:id="rId43"/>
    <p:sldId id="301" r:id="rId44"/>
    <p:sldId id="314" r:id="rId45"/>
    <p:sldId id="302" r:id="rId46"/>
    <p:sldId id="316" r:id="rId47"/>
    <p:sldId id="317" r:id="rId48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2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2.xml"/><Relationship Id="rId26" Type="http://schemas.openxmlformats.org/officeDocument/2006/relationships/slide" Target="slides/slide32.xml"/><Relationship Id="rId3" Type="http://schemas.openxmlformats.org/officeDocument/2006/relationships/slide" Target="slides/slide4.xml"/><Relationship Id="rId21" Type="http://schemas.openxmlformats.org/officeDocument/2006/relationships/slide" Target="slides/slide26.xml"/><Relationship Id="rId34" Type="http://schemas.openxmlformats.org/officeDocument/2006/relationships/slide" Target="slides/slide4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20.xml"/><Relationship Id="rId25" Type="http://schemas.openxmlformats.org/officeDocument/2006/relationships/slide" Target="slides/slide31.xml"/><Relationship Id="rId33" Type="http://schemas.openxmlformats.org/officeDocument/2006/relationships/slide" Target="slides/slide41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29" Type="http://schemas.openxmlformats.org/officeDocument/2006/relationships/slide" Target="slides/slide3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30.xml"/><Relationship Id="rId32" Type="http://schemas.openxmlformats.org/officeDocument/2006/relationships/slide" Target="slides/slide40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9.xml"/><Relationship Id="rId28" Type="http://schemas.openxmlformats.org/officeDocument/2006/relationships/slide" Target="slides/slide35.xml"/><Relationship Id="rId36" Type="http://schemas.openxmlformats.org/officeDocument/2006/relationships/slide" Target="slides/slide45.xml"/><Relationship Id="rId10" Type="http://schemas.openxmlformats.org/officeDocument/2006/relationships/slide" Target="slides/slide11.xml"/><Relationship Id="rId19" Type="http://schemas.openxmlformats.org/officeDocument/2006/relationships/slide" Target="slides/slide23.xml"/><Relationship Id="rId31" Type="http://schemas.openxmlformats.org/officeDocument/2006/relationships/slide" Target="slides/slide39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7.xml"/><Relationship Id="rId27" Type="http://schemas.openxmlformats.org/officeDocument/2006/relationships/slide" Target="slides/slide34.xml"/><Relationship Id="rId30" Type="http://schemas.openxmlformats.org/officeDocument/2006/relationships/slide" Target="slides/slide38.xml"/><Relationship Id="rId3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DDDE073-1D88-AAF7-5A49-19AA1E1624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EA38346F-DE17-FC62-613C-E7AB748E14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67B614E1-C589-DB31-EFC2-D9120B5430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D6E66CE-C916-7EF6-8B40-09A72D3FB1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136361-3684-4ECC-8928-DA3FC1A6D5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CB43A4C-113E-2EF8-4693-D5738BA0D8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A11B24E-907E-012D-D54C-071A978A27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5E797220-5AB6-A7CD-F327-5D6CE6D3BB5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C7D448B8-E859-7CD8-6525-2C0826AE72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3238"/>
            <a:ext cx="50292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54680E02-76FD-0C6A-4310-A57F2207F4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0653E7BB-BB4D-7736-604F-8C0A8118F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1FC034-5B98-480A-9AC2-975F7C6AB8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130373-451E-C359-71EC-F8136C2A9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84A7E-BEEE-4643-9F75-D465ECF3E32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4858CFA-A944-B0A8-2ACF-EA673B0334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FCCB7D9-CFEF-DF47-EBD1-D0FA1CB23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A9EEDC-8EFB-A4E4-A28D-22B176CA9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ED165-681B-4822-B5DA-89F23D19AC7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B4D8115-5C65-F182-5421-D1CD2BAF8D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E655DC0-11AD-FB15-26EF-888E4D4D6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D7253C-73B9-7BE7-18A5-0938363F5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FA361-4210-4F02-83A5-82516B39C18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C51B323-3E39-56E2-EE7B-7CF9B8779C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F544393-439E-2DA9-7F61-7C17519F6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982402-1E8C-C761-F94E-6761BB49B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A75E5-77A9-465A-A1E1-C3350E6D42A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86C0C91-39D3-62DD-AF23-7ABF9F1FE9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EDF92A8-6742-45B5-D5C4-B2EDDAE3D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568C23-6CD7-B002-63F8-0091A4830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326DC-486A-4A4F-9C8F-E82F6D470AD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65DC3DD4-04D4-BB68-6E59-3EEBCF15C4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3A78F63-11DF-DF3B-7E8F-A4A574ABC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592DC8-C7D6-4B4A-D42A-55263CB2E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02909-B806-48A4-9D6B-8AB397AB7B7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DB46F2A-1FAC-4F89-EC79-3F2789A6B7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23240C5-ED05-0F87-4163-BB1083F62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918043-D923-772E-348E-561AAC652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719FB-A237-414C-B12F-25657098E7B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CE34D78F-E819-83B4-1ACB-EFBCC042AF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1DA8216-3E48-0177-FA8D-0BC27421B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D007DFE-9FC2-0E2B-7472-A1C4E2951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DB330-875E-4FE3-8522-28B295C7DEC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B7079F4-8841-833F-BA30-C6508E389E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585D02C-1257-E613-E934-31A4FEB13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D88587-60C8-2701-8B05-9D1E33C25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45AFA-4CD6-4D69-ABC4-1D8F9A9044F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CEB54C3-DD20-14CE-DD44-05283A2E2F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A498C5D-E033-E68B-9DBD-2C1383D24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B9ACF7-6678-E382-E319-3D9B730CD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D400A-5CA1-4D89-ADC9-89D357EF760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D469806-F578-B40A-4358-3BFB56F065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E8C3228-4E0F-8F11-1102-897235236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7B2E0B-D1F6-DB87-D63C-4FF9A3BB9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C8EE1-61E5-4E25-A712-F29B8695991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7EEE206-44C0-AD50-6A67-19BAFFB391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53C0AB6-D7F9-CAC4-F52C-68EBD74EE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20756C-BF7D-A130-DBB2-474C2A0B2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9E30E-02D0-4429-B9EF-70C51E6881D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B9AC94F1-589E-E924-EAB8-198E88FB48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7AE63C9-6E19-EC87-2D73-0E12BAE70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9A4538-65D1-71EF-2C90-0FA906CFB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8B13-F042-4C28-9528-399EF142F44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134BD198-87D5-E288-C629-71C3882802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323186E-BCBF-C773-3109-3C094A6F8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5E40B7-ABE3-13CB-0D68-C6ED237DC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6D0B0-B7AA-4A92-85E5-0E000246C14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EB5959C5-8751-7AF2-DAF3-6731F78FDA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5544761-7672-4586-53C0-EFB6FCAC2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9A6EF9-6E3D-D2C4-3B90-90DC36094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DE547-728E-4DA3-80FF-0396ABCED7E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19D38EB-7DCA-5EBF-CF65-90D672B686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ABD8F86-DD63-DCB8-EF16-B19E73D14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49B3E4-A143-7D3B-BF96-6F2BD2807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B2DA0-31CA-448E-804D-797DA327608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D0FC3C1-76B3-6613-5377-76669E78A7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BE49450-11A9-1CD1-FAB1-94A84ACA0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920F49-C497-D456-6304-07BC4B7CA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00818-C9DE-482A-8FF1-0FC4C961A86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31111283-B87A-2FDC-DB8B-3CFFB34850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FFC44CE-70D4-6EF9-9A62-D4692B478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8E4EC5-F7D2-8E73-ABA0-C537B4D9A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7BA74-4427-43B6-8D57-73E78B5CC08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816498B0-D8B8-FE2E-9C99-08B956F8D4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76147F1-DC2B-A9EA-0B9C-D63869806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9439E1-B620-8632-0C10-5AC995364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EF5A1-388F-4AC3-A8BF-C81609C2B1F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32338B5A-57B3-56AF-867F-9033222DA2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9D2F847-5428-7428-9B21-5F5AFD970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59B415-D740-76AA-6221-2CF7F7102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6EE2A-0D3B-41DE-9909-5FB098266BB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7C9D7207-3814-ABBC-6875-400C6C4065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E1E5C0D-F0C5-AB6A-F231-FF67E4486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C25FEE-66AF-CD67-F387-08C279BF9A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F1A02-EDB9-45A9-B865-7EDA2B28F77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6C2B98E3-820E-2336-1692-FD9CD23CD5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DF52132-F3B1-FD8A-0DC0-838D91E7B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33A034-052B-7632-C4B4-7630C18E0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24680-211A-4D20-A751-7261ED704DC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EFDA70E-5FD4-B397-2012-011737BFF4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F53F9E4-B272-EFA5-40AB-DF3518FAF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45142B-58C3-6BBE-DCC3-89CFC6588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DB375-8F30-41F2-B19C-EFA4F757FB1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70AE46D-2314-696B-D6D6-6A88AF5DFD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9EDC3E0-0281-7E1B-29CF-730256278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138698-06B3-328B-5F30-EE76B1D2B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7D54F-17A5-4273-BAD1-B6D40E91436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63C2D38-2A38-D4C2-46BE-B1200295EA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E8BCB96-2AF4-E3BC-D4E7-C40E875C4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59D60F-1F83-C3F1-8145-87F9177B8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2099B-B608-4CCF-8B58-F7358E923C2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6CB9552-1E97-EFFF-08CA-6BA00412E7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5958D27-CC1F-EAE5-F51C-BF758A667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1CD8C4-9DC9-A9C8-F038-2974F497F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E8E89-07EF-447D-8B10-48F9BD2988F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FF72C5A-B8B4-41F3-F983-F3D2AA6179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9C883F3-7C97-81BC-5A94-1ACE5090D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22764F-DACC-06A7-1AEA-5DA4D2664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625C2-B6FF-4C68-B58C-A9813377072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4D1A994-3563-25DE-CF84-2278FD0836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D9855255-C8A4-5D8F-964D-FDB7A981A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72A573-8E95-BFEB-B964-659063F98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92BE9-B52F-4CD9-B9F7-0B6D4AA1D9A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D8FFFA64-9CAF-AF3A-D98E-397440B73E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6D0261F-7B41-4511-5FAF-016802C6C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3722F1-802A-59A4-6D56-EA6E3E795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D44D5-9EFB-4DE3-85A4-FD48E1E3C2E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40584516-5D63-206C-0692-3FADD18E4D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10B64FB-A85C-60CF-93F4-B38EC264B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5950FB-DA60-9E64-F0EF-574A603E2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9FEC0-D4DA-4F1B-9751-1B361E1AEFE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D204BD99-EF12-E118-6080-7DCDA6F331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537E509-B79B-EA3D-775D-1B2295CA1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9F77AE-B70B-1BB0-AF76-C8958D084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B7955-B962-4A69-B11A-4127F1A6653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037D7F2-29EE-D2DF-87C7-B7D0F6A070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DCA9F682-534F-24DC-5046-FAFA88B10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CBAF9D-FAE5-FC73-93D9-7FF35963E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6CC87-75D3-4504-A7E9-C5641D9C3C8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4D3B8057-70A9-3299-D335-B7F946CBDD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DF097AE-AAA0-9760-BEB1-49F374083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401648-8A0A-8F57-1C9B-FFF5D8329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AE3EA-142E-4299-B4AF-0772C6E7EC3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DDFCB3B4-649D-A1F3-0382-18DE49AFEB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E68D3FE-50EA-8B15-466F-C08FAD4E0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FAD663-359C-C5CC-406F-6FEB98B48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C5E90-3265-4B3C-8294-1C1F2147A68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B79CEA2-8A28-6A12-2E56-8BFB54F8C3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D459B12-3B50-6B7E-8DDC-F6A5CE167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1C6D1E-1B47-6924-070B-43E2753E4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6AB65-B225-4E25-B4EF-91D790CC2B9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DDA24405-8192-D4A6-2DE7-898B66736B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C2E90B3-93EA-C9DF-218A-8F6CABF6B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E3DEF7-4FB9-7B35-29D3-FB7DAEE9AD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08B55-4EC9-46CD-973E-483B07CE6FA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6A4BAFAA-47CB-A5EC-35A9-6D6233E75E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D229DB5A-E7B6-02CB-62E0-3F66161AD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BC9B886-D81D-B4D7-FA96-9D06AFADC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BD727-0561-4BFE-9C25-A50C3F81FD47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0E1C0DEA-45C0-7005-1809-24E6042009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8A5E767-D9CC-EC12-69B1-D2C7926E4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8BEFA8-71B3-E636-AE00-683B3DE29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BDFF2-EB11-4995-8B8F-4D30D616E7F2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F31B4BE6-EB95-BB5A-005A-3478E1EB1C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CBA7407-3C49-D205-CE7D-57D689E0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28DBB1-ECD1-42FD-CD51-1F3EE11D3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8B69B-8BA1-4BC5-8E63-F813EC51CC9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1E1786DC-D45A-9A32-0981-6AA0D705F5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0E50F10-05E5-33DC-F462-715F4C0EF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A5A9BC-BF37-B8C0-F0C2-546BAE3A5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0EBA9-939F-411D-8659-B6318E96D37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80E8CACB-35F2-33EE-7B88-C6610A7C1A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D4D25EA-6577-9165-46FD-7E4697216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8B72F8-4173-C523-8DAB-C1AD4BBD4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3D767-8521-439B-A4D5-C13B8AC5A74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0360DCF6-522A-F702-E83E-862AAC92B2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A682E1E8-B86F-B99D-2ABF-856B82B5B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FD270E-7C01-2AB7-36F1-CEFE6798D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90CF9-93BB-4B7D-9933-F2BDC70767B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18541FC5-2995-F433-E264-0E91386FAC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0463" y="681038"/>
            <a:ext cx="4540250" cy="3405187"/>
          </a:xfrm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7934F9D4-80BF-2021-9690-144F4B225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C90B8F-85C4-E45F-608F-08D380B0F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09C2E-8118-488D-95A1-6AB496DE9F5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38AC8945-8A02-907B-3D82-EEA5002AD2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549B2C1-8C41-4219-BF7C-7BAD9E327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3E3E93-2F40-E220-DF47-921E948D1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810F6-D895-4826-BA0D-6B6EE5D7448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3D8A04A-E49F-0A70-69FB-9274A8190A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7108833-4E53-DEA7-0CF6-90DA40794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5AF784-92C0-1044-A3A8-3111696F2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4E2D6-51D7-4977-AF44-2DA55562192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26910E1-7DB4-617E-9515-7B2445938E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448BB97-605D-1AE9-6C3D-33149B5EC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4E6018-D5F9-DC06-F6C1-01E7A0E6A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E3FC8-5D46-40B5-9FFE-01C1D7DA50B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216DD276-C17D-B5AC-395B-ABFAB7985B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56CA745-AC3B-5BFA-6759-CCE056F6D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790955-AF90-EB2A-28BD-FDA67A5E5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D2EE1-4D59-4952-8C46-AE977035ACF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1FD5B085-770F-B52C-B335-3157B9C8F2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CDC1B07-0DAB-9A7D-E193-478733D0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>
            <a:extLst>
              <a:ext uri="{FF2B5EF4-FFF2-40B4-BE49-F238E27FC236}">
                <a16:creationId xmlns:a16="http://schemas.microsoft.com/office/drawing/2014/main" id="{4C893A68-99AF-078E-CCEE-7CB7C56E31D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65539" name="Group 3">
              <a:extLst>
                <a:ext uri="{FF2B5EF4-FFF2-40B4-BE49-F238E27FC236}">
                  <a16:creationId xmlns:a16="http://schemas.microsoft.com/office/drawing/2014/main" id="{2268E8CB-11D1-3EE9-F513-C39A561F8E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65540" name="Rectangle 4">
                <a:extLst>
                  <a:ext uri="{FF2B5EF4-FFF2-40B4-BE49-F238E27FC236}">
                    <a16:creationId xmlns:a16="http://schemas.microsoft.com/office/drawing/2014/main" id="{A736411A-F28F-7025-230C-BAE8D4967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1" name="Rectangle 5">
                <a:extLst>
                  <a:ext uri="{FF2B5EF4-FFF2-40B4-BE49-F238E27FC236}">
                    <a16:creationId xmlns:a16="http://schemas.microsoft.com/office/drawing/2014/main" id="{091EDEE6-A4B7-7369-E540-B929A1EB0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2" name="Rectangle 6">
                <a:extLst>
                  <a:ext uri="{FF2B5EF4-FFF2-40B4-BE49-F238E27FC236}">
                    <a16:creationId xmlns:a16="http://schemas.microsoft.com/office/drawing/2014/main" id="{3958C40A-E15B-0731-B463-76BBA5C4E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3" name="Rectangle 7">
                <a:extLst>
                  <a:ext uri="{FF2B5EF4-FFF2-40B4-BE49-F238E27FC236}">
                    <a16:creationId xmlns:a16="http://schemas.microsoft.com/office/drawing/2014/main" id="{E61C0466-14BA-8DCB-553A-B177BEF89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4" name="Rectangle 8">
                <a:extLst>
                  <a:ext uri="{FF2B5EF4-FFF2-40B4-BE49-F238E27FC236}">
                    <a16:creationId xmlns:a16="http://schemas.microsoft.com/office/drawing/2014/main" id="{D6207843-4035-C944-7254-6C3AFAE1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5" name="Rectangle 9">
                <a:extLst>
                  <a:ext uri="{FF2B5EF4-FFF2-40B4-BE49-F238E27FC236}">
                    <a16:creationId xmlns:a16="http://schemas.microsoft.com/office/drawing/2014/main" id="{8F2310A5-1D45-C9A1-C558-2965588A0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6" name="Rectangle 10">
                <a:extLst>
                  <a:ext uri="{FF2B5EF4-FFF2-40B4-BE49-F238E27FC236}">
                    <a16:creationId xmlns:a16="http://schemas.microsoft.com/office/drawing/2014/main" id="{F1E13F02-4279-6741-3495-3E5305ED5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7" name="Rectangle 11">
                <a:extLst>
                  <a:ext uri="{FF2B5EF4-FFF2-40B4-BE49-F238E27FC236}">
                    <a16:creationId xmlns:a16="http://schemas.microsoft.com/office/drawing/2014/main" id="{BAE6EAB4-CD8A-BE97-B0AC-F652F8A5C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8" name="Rectangle 12">
                <a:extLst>
                  <a:ext uri="{FF2B5EF4-FFF2-40B4-BE49-F238E27FC236}">
                    <a16:creationId xmlns:a16="http://schemas.microsoft.com/office/drawing/2014/main" id="{67CD3D52-3D00-816F-880D-03562D147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49" name="Rectangle 13">
                <a:extLst>
                  <a:ext uri="{FF2B5EF4-FFF2-40B4-BE49-F238E27FC236}">
                    <a16:creationId xmlns:a16="http://schemas.microsoft.com/office/drawing/2014/main" id="{1C35BD78-432D-938C-DE5D-05170A761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0" name="Rectangle 14">
                <a:extLst>
                  <a:ext uri="{FF2B5EF4-FFF2-40B4-BE49-F238E27FC236}">
                    <a16:creationId xmlns:a16="http://schemas.microsoft.com/office/drawing/2014/main" id="{BA6A0C2A-9188-D788-485C-5861E4D3C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1" name="Rectangle 15">
                <a:extLst>
                  <a:ext uri="{FF2B5EF4-FFF2-40B4-BE49-F238E27FC236}">
                    <a16:creationId xmlns:a16="http://schemas.microsoft.com/office/drawing/2014/main" id="{A8A9F874-EACC-09D5-6BD9-D1D10117B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2" name="Rectangle 16">
                <a:extLst>
                  <a:ext uri="{FF2B5EF4-FFF2-40B4-BE49-F238E27FC236}">
                    <a16:creationId xmlns:a16="http://schemas.microsoft.com/office/drawing/2014/main" id="{3885AD4B-1211-A8F1-CB2A-63BBB6FEE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3" name="Rectangle 17">
                <a:extLst>
                  <a:ext uri="{FF2B5EF4-FFF2-40B4-BE49-F238E27FC236}">
                    <a16:creationId xmlns:a16="http://schemas.microsoft.com/office/drawing/2014/main" id="{79AF6AE6-DDD5-D2BF-3B7D-02210D7BF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4" name="Rectangle 18">
                <a:extLst>
                  <a:ext uri="{FF2B5EF4-FFF2-40B4-BE49-F238E27FC236}">
                    <a16:creationId xmlns:a16="http://schemas.microsoft.com/office/drawing/2014/main" id="{473870B0-0176-3DF0-2020-5B7367592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5" name="Rectangle 19">
                <a:extLst>
                  <a:ext uri="{FF2B5EF4-FFF2-40B4-BE49-F238E27FC236}">
                    <a16:creationId xmlns:a16="http://schemas.microsoft.com/office/drawing/2014/main" id="{80A4B411-1C35-3737-8F54-4609929B5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6" name="Rectangle 20">
                <a:extLst>
                  <a:ext uri="{FF2B5EF4-FFF2-40B4-BE49-F238E27FC236}">
                    <a16:creationId xmlns:a16="http://schemas.microsoft.com/office/drawing/2014/main" id="{15680EE1-9AE0-6859-C3E6-A57AD8420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7" name="Rectangle 21">
                <a:extLst>
                  <a:ext uri="{FF2B5EF4-FFF2-40B4-BE49-F238E27FC236}">
                    <a16:creationId xmlns:a16="http://schemas.microsoft.com/office/drawing/2014/main" id="{E2787F05-8E0A-F214-B52C-3C0E8BE92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8" name="Rectangle 22">
                <a:extLst>
                  <a:ext uri="{FF2B5EF4-FFF2-40B4-BE49-F238E27FC236}">
                    <a16:creationId xmlns:a16="http://schemas.microsoft.com/office/drawing/2014/main" id="{D44F5E6F-9FD1-F478-E7D1-F819449DD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59" name="Rectangle 23">
                <a:extLst>
                  <a:ext uri="{FF2B5EF4-FFF2-40B4-BE49-F238E27FC236}">
                    <a16:creationId xmlns:a16="http://schemas.microsoft.com/office/drawing/2014/main" id="{9D88918F-B5B0-1980-B34A-DAA5ABFFF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0" name="Rectangle 24">
                <a:extLst>
                  <a:ext uri="{FF2B5EF4-FFF2-40B4-BE49-F238E27FC236}">
                    <a16:creationId xmlns:a16="http://schemas.microsoft.com/office/drawing/2014/main" id="{BDAD62A8-A77E-63D0-54CF-E87DF9505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1" name="Rectangle 25">
                <a:extLst>
                  <a:ext uri="{FF2B5EF4-FFF2-40B4-BE49-F238E27FC236}">
                    <a16:creationId xmlns:a16="http://schemas.microsoft.com/office/drawing/2014/main" id="{9920BC7C-0861-9849-61C7-0476B24BB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2" name="Rectangle 26">
                <a:extLst>
                  <a:ext uri="{FF2B5EF4-FFF2-40B4-BE49-F238E27FC236}">
                    <a16:creationId xmlns:a16="http://schemas.microsoft.com/office/drawing/2014/main" id="{BD754D22-F12B-220A-ECC8-E621DD307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3" name="Rectangle 27">
                <a:extLst>
                  <a:ext uri="{FF2B5EF4-FFF2-40B4-BE49-F238E27FC236}">
                    <a16:creationId xmlns:a16="http://schemas.microsoft.com/office/drawing/2014/main" id="{30AC4FCB-5701-F615-B554-74D925992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4" name="Rectangle 28">
                <a:extLst>
                  <a:ext uri="{FF2B5EF4-FFF2-40B4-BE49-F238E27FC236}">
                    <a16:creationId xmlns:a16="http://schemas.microsoft.com/office/drawing/2014/main" id="{1EDDB0DF-2404-B3C8-B854-320222991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5" name="Rectangle 29">
                <a:extLst>
                  <a:ext uri="{FF2B5EF4-FFF2-40B4-BE49-F238E27FC236}">
                    <a16:creationId xmlns:a16="http://schemas.microsoft.com/office/drawing/2014/main" id="{0BC7317B-CA0A-2A28-72B9-B84B211E8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6" name="Rectangle 30">
                <a:extLst>
                  <a:ext uri="{FF2B5EF4-FFF2-40B4-BE49-F238E27FC236}">
                    <a16:creationId xmlns:a16="http://schemas.microsoft.com/office/drawing/2014/main" id="{4C9A83B0-E651-A830-90A3-61BFD5BDD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7" name="Rectangle 31">
                <a:extLst>
                  <a:ext uri="{FF2B5EF4-FFF2-40B4-BE49-F238E27FC236}">
                    <a16:creationId xmlns:a16="http://schemas.microsoft.com/office/drawing/2014/main" id="{3CE6419E-6F56-E37B-4DC5-7FBCC5085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8" name="Rectangle 32">
                <a:extLst>
                  <a:ext uri="{FF2B5EF4-FFF2-40B4-BE49-F238E27FC236}">
                    <a16:creationId xmlns:a16="http://schemas.microsoft.com/office/drawing/2014/main" id="{1351BD79-ED22-AB85-D2E1-1FD51B615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9" name="Rectangle 33">
                <a:extLst>
                  <a:ext uri="{FF2B5EF4-FFF2-40B4-BE49-F238E27FC236}">
                    <a16:creationId xmlns:a16="http://schemas.microsoft.com/office/drawing/2014/main" id="{001E4371-5305-A9AD-0FE4-2BA7F86AE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0" name="Rectangle 34">
                <a:extLst>
                  <a:ext uri="{FF2B5EF4-FFF2-40B4-BE49-F238E27FC236}">
                    <a16:creationId xmlns:a16="http://schemas.microsoft.com/office/drawing/2014/main" id="{FBA6765C-7C0B-91F7-3635-144B7002E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1" name="Rectangle 35">
                <a:extLst>
                  <a:ext uri="{FF2B5EF4-FFF2-40B4-BE49-F238E27FC236}">
                    <a16:creationId xmlns:a16="http://schemas.microsoft.com/office/drawing/2014/main" id="{FDF005BD-4EF0-2ED2-5E51-59456074E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2" name="Rectangle 36">
                <a:extLst>
                  <a:ext uri="{FF2B5EF4-FFF2-40B4-BE49-F238E27FC236}">
                    <a16:creationId xmlns:a16="http://schemas.microsoft.com/office/drawing/2014/main" id="{711F266C-C0D4-699F-4603-8EB8CF227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3" name="Rectangle 37">
                <a:extLst>
                  <a:ext uri="{FF2B5EF4-FFF2-40B4-BE49-F238E27FC236}">
                    <a16:creationId xmlns:a16="http://schemas.microsoft.com/office/drawing/2014/main" id="{B6741C67-305A-1BBF-B19B-0D56A9AB6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4" name="Rectangle 38">
                <a:extLst>
                  <a:ext uri="{FF2B5EF4-FFF2-40B4-BE49-F238E27FC236}">
                    <a16:creationId xmlns:a16="http://schemas.microsoft.com/office/drawing/2014/main" id="{CE63D6E2-0A33-8369-5570-4D720BDE5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5" name="Rectangle 39">
                <a:extLst>
                  <a:ext uri="{FF2B5EF4-FFF2-40B4-BE49-F238E27FC236}">
                    <a16:creationId xmlns:a16="http://schemas.microsoft.com/office/drawing/2014/main" id="{5E36172C-4660-7EEC-FBA2-4506C183E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6" name="Rectangle 40">
                <a:extLst>
                  <a:ext uri="{FF2B5EF4-FFF2-40B4-BE49-F238E27FC236}">
                    <a16:creationId xmlns:a16="http://schemas.microsoft.com/office/drawing/2014/main" id="{398361E5-AC9B-1493-1840-E90FAE394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7" name="Rectangle 41">
                <a:extLst>
                  <a:ext uri="{FF2B5EF4-FFF2-40B4-BE49-F238E27FC236}">
                    <a16:creationId xmlns:a16="http://schemas.microsoft.com/office/drawing/2014/main" id="{BA613458-C898-F062-2E0D-6CEAF144D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8" name="Rectangle 42">
                <a:extLst>
                  <a:ext uri="{FF2B5EF4-FFF2-40B4-BE49-F238E27FC236}">
                    <a16:creationId xmlns:a16="http://schemas.microsoft.com/office/drawing/2014/main" id="{99C6BAD3-DA18-BAE4-0D73-D7A486E3E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9" name="Rectangle 43">
                <a:extLst>
                  <a:ext uri="{FF2B5EF4-FFF2-40B4-BE49-F238E27FC236}">
                    <a16:creationId xmlns:a16="http://schemas.microsoft.com/office/drawing/2014/main" id="{165700D5-4382-3D77-B820-A5CF215FD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0" name="Rectangle 44">
                <a:extLst>
                  <a:ext uri="{FF2B5EF4-FFF2-40B4-BE49-F238E27FC236}">
                    <a16:creationId xmlns:a16="http://schemas.microsoft.com/office/drawing/2014/main" id="{5609263C-F7E5-0CB8-1E24-74A506076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1" name="Rectangle 45">
                <a:extLst>
                  <a:ext uri="{FF2B5EF4-FFF2-40B4-BE49-F238E27FC236}">
                    <a16:creationId xmlns:a16="http://schemas.microsoft.com/office/drawing/2014/main" id="{DFC4294B-13E5-E18B-4B31-605981C5B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2" name="Rectangle 46">
                <a:extLst>
                  <a:ext uri="{FF2B5EF4-FFF2-40B4-BE49-F238E27FC236}">
                    <a16:creationId xmlns:a16="http://schemas.microsoft.com/office/drawing/2014/main" id="{7E85DF4F-015F-C491-69BC-96C729F2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3" name="Rectangle 47">
                <a:extLst>
                  <a:ext uri="{FF2B5EF4-FFF2-40B4-BE49-F238E27FC236}">
                    <a16:creationId xmlns:a16="http://schemas.microsoft.com/office/drawing/2014/main" id="{529B7AA4-5D7E-686D-2E6A-B049C98DB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4" name="Rectangle 48">
                <a:extLst>
                  <a:ext uri="{FF2B5EF4-FFF2-40B4-BE49-F238E27FC236}">
                    <a16:creationId xmlns:a16="http://schemas.microsoft.com/office/drawing/2014/main" id="{FF06F920-95B2-0E8E-40A6-4E53D6E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5" name="Rectangle 49">
                <a:extLst>
                  <a:ext uri="{FF2B5EF4-FFF2-40B4-BE49-F238E27FC236}">
                    <a16:creationId xmlns:a16="http://schemas.microsoft.com/office/drawing/2014/main" id="{A5866AE6-D1D2-AB7B-A6E8-CC28403F4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6" name="Rectangle 50">
                <a:extLst>
                  <a:ext uri="{FF2B5EF4-FFF2-40B4-BE49-F238E27FC236}">
                    <a16:creationId xmlns:a16="http://schemas.microsoft.com/office/drawing/2014/main" id="{0BFE2D1F-9DB6-73FC-5BB7-8E843722F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7" name="Rectangle 51">
                <a:extLst>
                  <a:ext uri="{FF2B5EF4-FFF2-40B4-BE49-F238E27FC236}">
                    <a16:creationId xmlns:a16="http://schemas.microsoft.com/office/drawing/2014/main" id="{C617AF1D-579F-9580-A3E8-82C3AC7E8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8" name="Rectangle 52">
                <a:extLst>
                  <a:ext uri="{FF2B5EF4-FFF2-40B4-BE49-F238E27FC236}">
                    <a16:creationId xmlns:a16="http://schemas.microsoft.com/office/drawing/2014/main" id="{88069783-ACB6-EA19-1E53-34907C327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89" name="Rectangle 53">
                <a:extLst>
                  <a:ext uri="{FF2B5EF4-FFF2-40B4-BE49-F238E27FC236}">
                    <a16:creationId xmlns:a16="http://schemas.microsoft.com/office/drawing/2014/main" id="{2DDE0B95-CA96-6D95-386A-F1B1737C7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0" name="Rectangle 54">
                <a:extLst>
                  <a:ext uri="{FF2B5EF4-FFF2-40B4-BE49-F238E27FC236}">
                    <a16:creationId xmlns:a16="http://schemas.microsoft.com/office/drawing/2014/main" id="{82D9D8AA-5795-5C33-97EF-C0E5D8C5E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1" name="Rectangle 55">
                <a:extLst>
                  <a:ext uri="{FF2B5EF4-FFF2-40B4-BE49-F238E27FC236}">
                    <a16:creationId xmlns:a16="http://schemas.microsoft.com/office/drawing/2014/main" id="{9AC9AAA9-AD99-C09E-73C8-B28D64FF7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2" name="Rectangle 56">
                <a:extLst>
                  <a:ext uri="{FF2B5EF4-FFF2-40B4-BE49-F238E27FC236}">
                    <a16:creationId xmlns:a16="http://schemas.microsoft.com/office/drawing/2014/main" id="{0F3FC155-B3C5-F643-8E35-633BBF9DC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3" name="Rectangle 57">
                <a:extLst>
                  <a:ext uri="{FF2B5EF4-FFF2-40B4-BE49-F238E27FC236}">
                    <a16:creationId xmlns:a16="http://schemas.microsoft.com/office/drawing/2014/main" id="{B76A96BB-89E0-B22D-9C15-6B01040C9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4" name="Rectangle 58">
                <a:extLst>
                  <a:ext uri="{FF2B5EF4-FFF2-40B4-BE49-F238E27FC236}">
                    <a16:creationId xmlns:a16="http://schemas.microsoft.com/office/drawing/2014/main" id="{4CF5B719-B52D-0C0D-9D8B-F79F12235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5" name="Rectangle 59">
                <a:extLst>
                  <a:ext uri="{FF2B5EF4-FFF2-40B4-BE49-F238E27FC236}">
                    <a16:creationId xmlns:a16="http://schemas.microsoft.com/office/drawing/2014/main" id="{805BA089-37CB-7278-5AD0-37DED10FE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6" name="Rectangle 60">
                <a:extLst>
                  <a:ext uri="{FF2B5EF4-FFF2-40B4-BE49-F238E27FC236}">
                    <a16:creationId xmlns:a16="http://schemas.microsoft.com/office/drawing/2014/main" id="{04E8B795-16F3-40A3-3464-5FA9ECFBC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7" name="Rectangle 61">
                <a:extLst>
                  <a:ext uri="{FF2B5EF4-FFF2-40B4-BE49-F238E27FC236}">
                    <a16:creationId xmlns:a16="http://schemas.microsoft.com/office/drawing/2014/main" id="{FAF08E14-B366-A450-F91D-4868599B5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8" name="Rectangle 62">
                <a:extLst>
                  <a:ext uri="{FF2B5EF4-FFF2-40B4-BE49-F238E27FC236}">
                    <a16:creationId xmlns:a16="http://schemas.microsoft.com/office/drawing/2014/main" id="{5EACBC17-CF57-7BA6-347A-A4D48A5EF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99" name="Rectangle 63">
                <a:extLst>
                  <a:ext uri="{FF2B5EF4-FFF2-40B4-BE49-F238E27FC236}">
                    <a16:creationId xmlns:a16="http://schemas.microsoft.com/office/drawing/2014/main" id="{2886D91F-636A-5E29-CBE3-2D9C98BE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5600" name="Rectangle 64">
              <a:extLst>
                <a:ext uri="{FF2B5EF4-FFF2-40B4-BE49-F238E27FC236}">
                  <a16:creationId xmlns:a16="http://schemas.microsoft.com/office/drawing/2014/main" id="{FB6A5A8B-AAD2-58E2-967F-22258EAC3C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601" name="Rectangle 65">
              <a:extLst>
                <a:ext uri="{FF2B5EF4-FFF2-40B4-BE49-F238E27FC236}">
                  <a16:creationId xmlns:a16="http://schemas.microsoft.com/office/drawing/2014/main" id="{EE71AF12-A787-06A8-84D2-922704E4AB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5602" name="Rectangle 66">
            <a:extLst>
              <a:ext uri="{FF2B5EF4-FFF2-40B4-BE49-F238E27FC236}">
                <a16:creationId xmlns:a16="http://schemas.microsoft.com/office/drawing/2014/main" id="{1E19FF03-A4BC-44CE-089F-374D98898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65603" name="Rectangle 67">
            <a:extLst>
              <a:ext uri="{FF2B5EF4-FFF2-40B4-BE49-F238E27FC236}">
                <a16:creationId xmlns:a16="http://schemas.microsoft.com/office/drawing/2014/main" id="{E012ECEC-767D-5CFD-7601-14D0AD28693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5604" name="Rectangle 68">
            <a:extLst>
              <a:ext uri="{FF2B5EF4-FFF2-40B4-BE49-F238E27FC236}">
                <a16:creationId xmlns:a16="http://schemas.microsoft.com/office/drawing/2014/main" id="{42A5EB1B-3364-0861-6BC1-380248D09FC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5605" name="Rectangle 69">
            <a:extLst>
              <a:ext uri="{FF2B5EF4-FFF2-40B4-BE49-F238E27FC236}">
                <a16:creationId xmlns:a16="http://schemas.microsoft.com/office/drawing/2014/main" id="{207B6F4D-8487-19BB-4DCC-C7A2F130559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5606" name="Rectangle 70">
            <a:extLst>
              <a:ext uri="{FF2B5EF4-FFF2-40B4-BE49-F238E27FC236}">
                <a16:creationId xmlns:a16="http://schemas.microsoft.com/office/drawing/2014/main" id="{D4319F57-CF37-9099-D2BC-7B5567A62D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5607" name="Rectangle 71">
            <a:extLst>
              <a:ext uri="{FF2B5EF4-FFF2-40B4-BE49-F238E27FC236}">
                <a16:creationId xmlns:a16="http://schemas.microsoft.com/office/drawing/2014/main" id="{2DA55CF1-849C-7B2C-8FFF-3D7B8A1F1E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A3614D-A5BE-4210-9C7F-92708700C4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2B48-D209-E43B-1E97-A15E8AC3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A93D8-1100-390D-2FBA-542DB89BF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90754-0678-4596-DD18-AAAC47D2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A5DCE-3220-8D33-C747-ED63E613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35A2-5E28-1E8A-FB71-BADCE72D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934AA-2DFF-4A1F-95C3-E5724E4FE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22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F4746-3F46-347E-E9C6-D0C2B45BF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FEA39-FD96-27A6-9D92-69D54633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D5FD1-E66D-42B8-1BE8-3BD2985E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2E6B5-583C-90E6-DEDA-7928D81E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5888-A519-7D9A-3062-F2AE6F36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E0D67-8CB1-421F-BF14-11E5A8CD6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65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839A-9584-FC64-F997-45582DB6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47F26041-5C36-C42D-14E1-147662D23260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DC0C2-7F31-3D32-7A56-EA2ECF3AE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7A2C2-4763-C1E8-E0BA-B416AA4E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B9530-C62D-CC13-CA25-A49586DB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FAD1C-5550-9B73-D739-72BFD71E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42CC6D-252A-44B5-8041-AC8EF2B9F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6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245E-6C94-4B96-49E2-4556C94A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46140-ADF7-E57F-0595-5883C69DC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B152B-B50E-CFCD-1C05-FD140788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0AFB-A2C6-65BB-A196-90A928BC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9069-0003-3A17-D003-7B0075B5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AFEF3-657F-45FF-8F8B-D9D4DFCE2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5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2FC0-461F-C43B-6A54-CE9001F1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6B418-253C-ACD3-9146-C234A22DA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A8ADA-4628-6C43-C3F1-A729A0FE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C61AA-149A-95DE-9ED9-81CAB34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7246-E549-3E4C-16E9-7F6DC4CB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61833-E58C-47B2-BB09-93B4B9650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50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172D-21F3-2165-AFFF-08C0ED82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CB1D-2952-86BB-D039-6C11E05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435F1-56CF-E965-2D00-523AAEE9B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4A4E8-3F3A-794E-764A-C324E8AD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1A492-BF0D-BCD8-E024-ADDB4C5F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B65B4-CC01-F592-9C10-2E663D75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F005-3787-4023-A677-E2B5C74D3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4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27E3-52D4-1A10-CB42-71C0FF52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74738-E65E-E88C-B161-DC0BFD177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27950-055A-6EF1-33AA-9A517FA3D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F7A5F-4067-C03E-329F-3F12656FD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AD00F-767F-24DD-40B8-85B4CDE29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08880-8C56-0FE3-13C2-28ECEA9E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AF505-E6A1-9483-9D04-CAD70989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86498-321E-1676-685D-A218A8A0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20E7B-0637-4E8C-83B9-E3D8AF30F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95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62D4-1CFB-BCA0-0583-DBF18A1B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2C051-8B2B-CE8C-16A2-EBA28C1B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84865-E27D-12DE-9F73-20B9AB6F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708E4-4FB4-4DB9-32FF-C88DC378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33702-2344-48A2-AC19-FF614AACE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76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E12E7-9549-FBDF-0260-D91DDF75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FC5AA-4CF4-365A-B3E3-4DB25D9A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2875A-B37C-6D0E-2C4F-A1B14C01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6DCF-6F95-43ED-BEA7-0C07C769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71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547C-63F4-54CA-5F79-08472593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58EA9-9DAB-1C25-E492-4C870528B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8B931-AE42-8E8B-69B2-75E1E5F2E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703FA-6CBF-6CF4-FC91-4CE0FDFD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156FE-FA7B-A092-497C-976C4172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AE8B3-F013-3C79-881D-3DAA308B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D5E16-1038-4F6A-9CA3-FF7DFFFE8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E6BB-C3D1-E230-EFE5-74C9BA6C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FA3F1-6C32-298C-7467-0070877D9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9DCF7-6EA3-C40F-78AC-DB1C0BBEC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172C2-F28D-F3BB-1B5D-A1CC347C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A830F-17E6-F07F-5DD6-4C7FE79D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38191-2859-1609-3CE1-1884633D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BA433-73C3-4C82-9D5F-35EC4E220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>
            <a:extLst>
              <a:ext uri="{FF2B5EF4-FFF2-40B4-BE49-F238E27FC236}">
                <a16:creationId xmlns:a16="http://schemas.microsoft.com/office/drawing/2014/main" id="{B7E98B47-61A7-77BB-99EA-643C3CF7FB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64515" name="Rectangle 3">
              <a:extLst>
                <a:ext uri="{FF2B5EF4-FFF2-40B4-BE49-F238E27FC236}">
                  <a16:creationId xmlns:a16="http://schemas.microsoft.com/office/drawing/2014/main" id="{E9616914-DAFB-1C32-DCF2-6AE3839A33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16" name="Rectangle 4">
              <a:extLst>
                <a:ext uri="{FF2B5EF4-FFF2-40B4-BE49-F238E27FC236}">
                  <a16:creationId xmlns:a16="http://schemas.microsoft.com/office/drawing/2014/main" id="{70100380-59DD-4200-A990-07B6407D81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17" name="Rectangle 5">
              <a:extLst>
                <a:ext uri="{FF2B5EF4-FFF2-40B4-BE49-F238E27FC236}">
                  <a16:creationId xmlns:a16="http://schemas.microsoft.com/office/drawing/2014/main" id="{60A8893C-5DAD-2D34-6F87-01C9A280C8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18" name="Rectangle 6">
              <a:extLst>
                <a:ext uri="{FF2B5EF4-FFF2-40B4-BE49-F238E27FC236}">
                  <a16:creationId xmlns:a16="http://schemas.microsoft.com/office/drawing/2014/main" id="{79AAA30A-1151-8916-7817-F028FEA4CBE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19" name="Rectangle 7">
              <a:extLst>
                <a:ext uri="{FF2B5EF4-FFF2-40B4-BE49-F238E27FC236}">
                  <a16:creationId xmlns:a16="http://schemas.microsoft.com/office/drawing/2014/main" id="{7E8761C8-9A6E-2FBA-5DB8-CE855551EC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0" name="Rectangle 8">
              <a:extLst>
                <a:ext uri="{FF2B5EF4-FFF2-40B4-BE49-F238E27FC236}">
                  <a16:creationId xmlns:a16="http://schemas.microsoft.com/office/drawing/2014/main" id="{9B5325A8-5F2F-E197-5FBE-2EB4F9F77D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1" name="Rectangle 9">
              <a:extLst>
                <a:ext uri="{FF2B5EF4-FFF2-40B4-BE49-F238E27FC236}">
                  <a16:creationId xmlns:a16="http://schemas.microsoft.com/office/drawing/2014/main" id="{C04446A0-6A7F-F3B6-BBAB-2F8FBE040E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2" name="Rectangle 10">
              <a:extLst>
                <a:ext uri="{FF2B5EF4-FFF2-40B4-BE49-F238E27FC236}">
                  <a16:creationId xmlns:a16="http://schemas.microsoft.com/office/drawing/2014/main" id="{75CDEE62-E771-8B4D-9347-EDEEDFBE37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3" name="Rectangle 11">
              <a:extLst>
                <a:ext uri="{FF2B5EF4-FFF2-40B4-BE49-F238E27FC236}">
                  <a16:creationId xmlns:a16="http://schemas.microsoft.com/office/drawing/2014/main" id="{0849F112-609A-DC01-D5EB-56C0169FB0D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4" name="Rectangle 12">
              <a:extLst>
                <a:ext uri="{FF2B5EF4-FFF2-40B4-BE49-F238E27FC236}">
                  <a16:creationId xmlns:a16="http://schemas.microsoft.com/office/drawing/2014/main" id="{6F28D486-28DA-2624-6B31-C50695293B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5" name="Rectangle 13">
              <a:extLst>
                <a:ext uri="{FF2B5EF4-FFF2-40B4-BE49-F238E27FC236}">
                  <a16:creationId xmlns:a16="http://schemas.microsoft.com/office/drawing/2014/main" id="{1E529444-261A-D143-0659-F87552BB8EA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6" name="Rectangle 14">
              <a:extLst>
                <a:ext uri="{FF2B5EF4-FFF2-40B4-BE49-F238E27FC236}">
                  <a16:creationId xmlns:a16="http://schemas.microsoft.com/office/drawing/2014/main" id="{322BA96A-7FE4-1FAF-D29D-6323000D7F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7" name="Rectangle 15">
              <a:extLst>
                <a:ext uri="{FF2B5EF4-FFF2-40B4-BE49-F238E27FC236}">
                  <a16:creationId xmlns:a16="http://schemas.microsoft.com/office/drawing/2014/main" id="{88D0E8CD-C157-BC89-4196-AD70E92AE6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8" name="Rectangle 16">
              <a:extLst>
                <a:ext uri="{FF2B5EF4-FFF2-40B4-BE49-F238E27FC236}">
                  <a16:creationId xmlns:a16="http://schemas.microsoft.com/office/drawing/2014/main" id="{3CC9EF55-5836-3533-38DD-4770C358E2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29" name="Rectangle 17">
              <a:extLst>
                <a:ext uri="{FF2B5EF4-FFF2-40B4-BE49-F238E27FC236}">
                  <a16:creationId xmlns:a16="http://schemas.microsoft.com/office/drawing/2014/main" id="{A93383FA-C222-4B2A-8FF7-0D80A548EA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0" name="Rectangle 18">
              <a:extLst>
                <a:ext uri="{FF2B5EF4-FFF2-40B4-BE49-F238E27FC236}">
                  <a16:creationId xmlns:a16="http://schemas.microsoft.com/office/drawing/2014/main" id="{4A0305B6-BCDF-0115-CA31-5AB9E7DB68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1" name="Rectangle 19">
              <a:extLst>
                <a:ext uri="{FF2B5EF4-FFF2-40B4-BE49-F238E27FC236}">
                  <a16:creationId xmlns:a16="http://schemas.microsoft.com/office/drawing/2014/main" id="{3C42F02B-599F-89D6-6810-E552915310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2" name="Rectangle 20">
              <a:extLst>
                <a:ext uri="{FF2B5EF4-FFF2-40B4-BE49-F238E27FC236}">
                  <a16:creationId xmlns:a16="http://schemas.microsoft.com/office/drawing/2014/main" id="{48C69CE3-D886-79D5-D0B2-5594359C67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3" name="Rectangle 21">
              <a:extLst>
                <a:ext uri="{FF2B5EF4-FFF2-40B4-BE49-F238E27FC236}">
                  <a16:creationId xmlns:a16="http://schemas.microsoft.com/office/drawing/2014/main" id="{58307FA0-2C08-7BC3-C60A-FCCFFC644FA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4" name="Rectangle 22">
              <a:extLst>
                <a:ext uri="{FF2B5EF4-FFF2-40B4-BE49-F238E27FC236}">
                  <a16:creationId xmlns:a16="http://schemas.microsoft.com/office/drawing/2014/main" id="{A84FA666-727F-81AD-BD63-33CABB2E43B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5" name="Rectangle 23">
              <a:extLst>
                <a:ext uri="{FF2B5EF4-FFF2-40B4-BE49-F238E27FC236}">
                  <a16:creationId xmlns:a16="http://schemas.microsoft.com/office/drawing/2014/main" id="{1D8224B6-A4AF-341F-708B-377320E7E5A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6" name="Rectangle 24">
              <a:extLst>
                <a:ext uri="{FF2B5EF4-FFF2-40B4-BE49-F238E27FC236}">
                  <a16:creationId xmlns:a16="http://schemas.microsoft.com/office/drawing/2014/main" id="{8FF0482F-30C6-D388-F12D-C5E554464C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7" name="Rectangle 25">
              <a:extLst>
                <a:ext uri="{FF2B5EF4-FFF2-40B4-BE49-F238E27FC236}">
                  <a16:creationId xmlns:a16="http://schemas.microsoft.com/office/drawing/2014/main" id="{9EAE8CBD-FC5F-BBB7-08AD-B0473F2237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8" name="Rectangle 26">
              <a:extLst>
                <a:ext uri="{FF2B5EF4-FFF2-40B4-BE49-F238E27FC236}">
                  <a16:creationId xmlns:a16="http://schemas.microsoft.com/office/drawing/2014/main" id="{3370FB3F-D538-6123-9B2C-97ECD60A500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9" name="Rectangle 27">
              <a:extLst>
                <a:ext uri="{FF2B5EF4-FFF2-40B4-BE49-F238E27FC236}">
                  <a16:creationId xmlns:a16="http://schemas.microsoft.com/office/drawing/2014/main" id="{B0D7A5D5-26FF-07F0-2042-E0F9F43C89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0" name="Rectangle 28">
              <a:extLst>
                <a:ext uri="{FF2B5EF4-FFF2-40B4-BE49-F238E27FC236}">
                  <a16:creationId xmlns:a16="http://schemas.microsoft.com/office/drawing/2014/main" id="{6AEAA14B-3165-8B1E-FE9C-DC148A2024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1" name="Rectangle 29">
              <a:extLst>
                <a:ext uri="{FF2B5EF4-FFF2-40B4-BE49-F238E27FC236}">
                  <a16:creationId xmlns:a16="http://schemas.microsoft.com/office/drawing/2014/main" id="{3CB0A76E-B6D8-9D37-D6D5-9AEBEC3BC1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2" name="Rectangle 30">
              <a:extLst>
                <a:ext uri="{FF2B5EF4-FFF2-40B4-BE49-F238E27FC236}">
                  <a16:creationId xmlns:a16="http://schemas.microsoft.com/office/drawing/2014/main" id="{135BBC57-8649-5694-FFD5-9ADD2B2A4E1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3" name="Rectangle 31">
              <a:extLst>
                <a:ext uri="{FF2B5EF4-FFF2-40B4-BE49-F238E27FC236}">
                  <a16:creationId xmlns:a16="http://schemas.microsoft.com/office/drawing/2014/main" id="{FAE0DABD-4FA1-F38D-2B10-094E8E829C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4" name="Rectangle 32">
              <a:extLst>
                <a:ext uri="{FF2B5EF4-FFF2-40B4-BE49-F238E27FC236}">
                  <a16:creationId xmlns:a16="http://schemas.microsoft.com/office/drawing/2014/main" id="{9BB953F9-9E42-F55A-A6C9-4B78F385BE9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5" name="Rectangle 33">
              <a:extLst>
                <a:ext uri="{FF2B5EF4-FFF2-40B4-BE49-F238E27FC236}">
                  <a16:creationId xmlns:a16="http://schemas.microsoft.com/office/drawing/2014/main" id="{EA549045-6B15-84A7-C553-9C62B443CB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6" name="Rectangle 34">
              <a:extLst>
                <a:ext uri="{FF2B5EF4-FFF2-40B4-BE49-F238E27FC236}">
                  <a16:creationId xmlns:a16="http://schemas.microsoft.com/office/drawing/2014/main" id="{EDD8D5CC-31FA-453B-784E-F0996E7222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7" name="Rectangle 35">
              <a:extLst>
                <a:ext uri="{FF2B5EF4-FFF2-40B4-BE49-F238E27FC236}">
                  <a16:creationId xmlns:a16="http://schemas.microsoft.com/office/drawing/2014/main" id="{06D4A713-7193-A41F-EB83-5E0C03FD72F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8" name="Rectangle 36">
              <a:extLst>
                <a:ext uri="{FF2B5EF4-FFF2-40B4-BE49-F238E27FC236}">
                  <a16:creationId xmlns:a16="http://schemas.microsoft.com/office/drawing/2014/main" id="{3768FD65-5D25-9BC8-8BC0-C10893CBA5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9" name="Rectangle 37">
              <a:extLst>
                <a:ext uri="{FF2B5EF4-FFF2-40B4-BE49-F238E27FC236}">
                  <a16:creationId xmlns:a16="http://schemas.microsoft.com/office/drawing/2014/main" id="{085FA8D8-D23C-D2AB-E970-D134DBC5CC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0" name="Rectangle 38">
              <a:extLst>
                <a:ext uri="{FF2B5EF4-FFF2-40B4-BE49-F238E27FC236}">
                  <a16:creationId xmlns:a16="http://schemas.microsoft.com/office/drawing/2014/main" id="{814CBA6C-9392-B39B-90C9-52904FD635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1" name="Rectangle 39">
              <a:extLst>
                <a:ext uri="{FF2B5EF4-FFF2-40B4-BE49-F238E27FC236}">
                  <a16:creationId xmlns:a16="http://schemas.microsoft.com/office/drawing/2014/main" id="{8BB8E17E-45F4-7297-8BBE-9CF6CF85442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2" name="Rectangle 40">
              <a:extLst>
                <a:ext uri="{FF2B5EF4-FFF2-40B4-BE49-F238E27FC236}">
                  <a16:creationId xmlns:a16="http://schemas.microsoft.com/office/drawing/2014/main" id="{9DFA9900-820B-36F7-FA26-46A19571F4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3" name="Rectangle 41">
              <a:extLst>
                <a:ext uri="{FF2B5EF4-FFF2-40B4-BE49-F238E27FC236}">
                  <a16:creationId xmlns:a16="http://schemas.microsoft.com/office/drawing/2014/main" id="{C540A588-F6F3-B919-DACE-600054B608E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4" name="Rectangle 42">
              <a:extLst>
                <a:ext uri="{FF2B5EF4-FFF2-40B4-BE49-F238E27FC236}">
                  <a16:creationId xmlns:a16="http://schemas.microsoft.com/office/drawing/2014/main" id="{9DC736BA-016F-BD6D-07D0-B46B4086901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5" name="Rectangle 43">
              <a:extLst>
                <a:ext uri="{FF2B5EF4-FFF2-40B4-BE49-F238E27FC236}">
                  <a16:creationId xmlns:a16="http://schemas.microsoft.com/office/drawing/2014/main" id="{F2498541-9B1E-A2A7-E79D-24941703009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6" name="Rectangle 44">
              <a:extLst>
                <a:ext uri="{FF2B5EF4-FFF2-40B4-BE49-F238E27FC236}">
                  <a16:creationId xmlns:a16="http://schemas.microsoft.com/office/drawing/2014/main" id="{805E72F9-EB23-F315-3532-680595B8492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7" name="Rectangle 45">
              <a:extLst>
                <a:ext uri="{FF2B5EF4-FFF2-40B4-BE49-F238E27FC236}">
                  <a16:creationId xmlns:a16="http://schemas.microsoft.com/office/drawing/2014/main" id="{8D530078-A833-CEA0-FD5B-DFFAF2A0C0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8" name="Rectangle 46">
              <a:extLst>
                <a:ext uri="{FF2B5EF4-FFF2-40B4-BE49-F238E27FC236}">
                  <a16:creationId xmlns:a16="http://schemas.microsoft.com/office/drawing/2014/main" id="{E181D322-EC2D-302F-C270-F421DABECB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59" name="Rectangle 47">
              <a:extLst>
                <a:ext uri="{FF2B5EF4-FFF2-40B4-BE49-F238E27FC236}">
                  <a16:creationId xmlns:a16="http://schemas.microsoft.com/office/drawing/2014/main" id="{DBD34346-A758-3DF6-EF36-A1F4C59028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0" name="Rectangle 48">
              <a:extLst>
                <a:ext uri="{FF2B5EF4-FFF2-40B4-BE49-F238E27FC236}">
                  <a16:creationId xmlns:a16="http://schemas.microsoft.com/office/drawing/2014/main" id="{E7824AFB-F743-5D13-846E-A72F2075DB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1" name="Rectangle 49">
              <a:extLst>
                <a:ext uri="{FF2B5EF4-FFF2-40B4-BE49-F238E27FC236}">
                  <a16:creationId xmlns:a16="http://schemas.microsoft.com/office/drawing/2014/main" id="{0E2D56EC-5527-4755-0DC9-D73119C260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2" name="Rectangle 50">
              <a:extLst>
                <a:ext uri="{FF2B5EF4-FFF2-40B4-BE49-F238E27FC236}">
                  <a16:creationId xmlns:a16="http://schemas.microsoft.com/office/drawing/2014/main" id="{CDFB7F33-7E71-A6D7-99B7-A15037B181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3" name="Rectangle 51">
              <a:extLst>
                <a:ext uri="{FF2B5EF4-FFF2-40B4-BE49-F238E27FC236}">
                  <a16:creationId xmlns:a16="http://schemas.microsoft.com/office/drawing/2014/main" id="{7A7BFC8F-D7A9-DD5F-B55D-46DB9F5C29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4" name="Rectangle 52">
              <a:extLst>
                <a:ext uri="{FF2B5EF4-FFF2-40B4-BE49-F238E27FC236}">
                  <a16:creationId xmlns:a16="http://schemas.microsoft.com/office/drawing/2014/main" id="{4A21C0FB-CF90-EA42-87D0-F7851C1C033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5" name="Rectangle 53">
              <a:extLst>
                <a:ext uri="{FF2B5EF4-FFF2-40B4-BE49-F238E27FC236}">
                  <a16:creationId xmlns:a16="http://schemas.microsoft.com/office/drawing/2014/main" id="{CF7284F2-CC3F-1130-B3A0-ABC0BE1067A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6" name="Rectangle 54">
              <a:extLst>
                <a:ext uri="{FF2B5EF4-FFF2-40B4-BE49-F238E27FC236}">
                  <a16:creationId xmlns:a16="http://schemas.microsoft.com/office/drawing/2014/main" id="{17CEF9DE-1A80-A15E-CC2D-30C02A2369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7" name="Rectangle 55">
              <a:extLst>
                <a:ext uri="{FF2B5EF4-FFF2-40B4-BE49-F238E27FC236}">
                  <a16:creationId xmlns:a16="http://schemas.microsoft.com/office/drawing/2014/main" id="{F94EECD1-12EA-E68F-361E-E0B308DCC6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8" name="Rectangle 56">
              <a:extLst>
                <a:ext uri="{FF2B5EF4-FFF2-40B4-BE49-F238E27FC236}">
                  <a16:creationId xmlns:a16="http://schemas.microsoft.com/office/drawing/2014/main" id="{C23ABC6E-6E3C-41E2-5B68-00FD048A69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69" name="Rectangle 57">
              <a:extLst>
                <a:ext uri="{FF2B5EF4-FFF2-40B4-BE49-F238E27FC236}">
                  <a16:creationId xmlns:a16="http://schemas.microsoft.com/office/drawing/2014/main" id="{F80C50A3-27FD-3BC8-5E2C-AA33204F3A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70" name="Rectangle 58">
              <a:extLst>
                <a:ext uri="{FF2B5EF4-FFF2-40B4-BE49-F238E27FC236}">
                  <a16:creationId xmlns:a16="http://schemas.microsoft.com/office/drawing/2014/main" id="{8FF60E33-F400-A1E2-7F37-9A8B1456D5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71" name="Rectangle 59">
              <a:extLst>
                <a:ext uri="{FF2B5EF4-FFF2-40B4-BE49-F238E27FC236}">
                  <a16:creationId xmlns:a16="http://schemas.microsoft.com/office/drawing/2014/main" id="{8899462C-B1E4-3898-8164-024F9E8DF2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72" name="Rectangle 60">
              <a:extLst>
                <a:ext uri="{FF2B5EF4-FFF2-40B4-BE49-F238E27FC236}">
                  <a16:creationId xmlns:a16="http://schemas.microsoft.com/office/drawing/2014/main" id="{2CD2D83C-6038-A8F6-4E1B-8EF6139440E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73" name="Rectangle 61">
              <a:extLst>
                <a:ext uri="{FF2B5EF4-FFF2-40B4-BE49-F238E27FC236}">
                  <a16:creationId xmlns:a16="http://schemas.microsoft.com/office/drawing/2014/main" id="{5A757803-ADCE-42C9-2493-F8FDF343DF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74" name="Rectangle 62">
              <a:extLst>
                <a:ext uri="{FF2B5EF4-FFF2-40B4-BE49-F238E27FC236}">
                  <a16:creationId xmlns:a16="http://schemas.microsoft.com/office/drawing/2014/main" id="{45A79DF1-C68E-377A-EC5D-FDA7A6EC74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75" name="Rectangle 63">
              <a:extLst>
                <a:ext uri="{FF2B5EF4-FFF2-40B4-BE49-F238E27FC236}">
                  <a16:creationId xmlns:a16="http://schemas.microsoft.com/office/drawing/2014/main" id="{95E8CFE9-DDAC-1EEC-7FF4-B6784E913EA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76" name="Rectangle 64">
              <a:extLst>
                <a:ext uri="{FF2B5EF4-FFF2-40B4-BE49-F238E27FC236}">
                  <a16:creationId xmlns:a16="http://schemas.microsoft.com/office/drawing/2014/main" id="{27163D55-A071-1AF8-F82B-B54E9D773DAC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4577" name="Rectangle 65">
            <a:extLst>
              <a:ext uri="{FF2B5EF4-FFF2-40B4-BE49-F238E27FC236}">
                <a16:creationId xmlns:a16="http://schemas.microsoft.com/office/drawing/2014/main" id="{EEE290A7-0CBB-C2D3-FF6F-AE86008B1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4578" name="Rectangle 66">
            <a:extLst>
              <a:ext uri="{FF2B5EF4-FFF2-40B4-BE49-F238E27FC236}">
                <a16:creationId xmlns:a16="http://schemas.microsoft.com/office/drawing/2014/main" id="{91985502-859A-8E9D-4B2B-5FE15B9D6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79" name="Rectangle 67">
            <a:extLst>
              <a:ext uri="{FF2B5EF4-FFF2-40B4-BE49-F238E27FC236}">
                <a16:creationId xmlns:a16="http://schemas.microsoft.com/office/drawing/2014/main" id="{B852EFD9-E7AE-84B5-D598-67A357AF9C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4580" name="Rectangle 68">
            <a:extLst>
              <a:ext uri="{FF2B5EF4-FFF2-40B4-BE49-F238E27FC236}">
                <a16:creationId xmlns:a16="http://schemas.microsoft.com/office/drawing/2014/main" id="{4E6272F2-21E8-16C4-6E7D-51C2014A29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4581" name="Rectangle 69">
            <a:extLst>
              <a:ext uri="{FF2B5EF4-FFF2-40B4-BE49-F238E27FC236}">
                <a16:creationId xmlns:a16="http://schemas.microsoft.com/office/drawing/2014/main" id="{98BD01B9-D523-EEC0-5A36-6AB95BCD5C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60EB19-BF0E-4365-AC15-96B39844A9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4042C64-770B-E2ED-5F54-20FFF15A40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57363"/>
            <a:ext cx="7678737" cy="771525"/>
          </a:xfrm>
          <a:ln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Photomicrographs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46DDC91-E721-4384-DF7A-99C3F9C473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Plant Tissues</a:t>
            </a: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8F2D601-B68B-0010-6B89-31BC798AD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8747BA86-A2F0-F5E3-EC9B-3CE69A88E6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3124200"/>
            <a:ext cx="3657600" cy="1447800"/>
          </a:xfrm>
        </p:spPr>
        <p:txBody>
          <a:bodyPr/>
          <a:lstStyle/>
          <a:p>
            <a:r>
              <a:rPr lang="en-US" altLang="en-US" sz="2400"/>
              <a:t>Algae</a:t>
            </a:r>
          </a:p>
          <a:p>
            <a:r>
              <a:rPr lang="en-US" altLang="en-US" sz="2400" u="sng"/>
              <a:t>Chlamydomonas</a:t>
            </a:r>
            <a:r>
              <a:rPr lang="en-US" altLang="en-US" sz="2400"/>
              <a:t> sp.</a:t>
            </a:r>
          </a:p>
          <a:p>
            <a:r>
              <a:rPr lang="en-US" altLang="en-US" sz="2400"/>
              <a:t>One cell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A9BB6D9B-4C60-3359-34A0-048D5CBB843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1752600"/>
            <a:ext cx="4751387" cy="5105400"/>
          </a:xfrm>
        </p:spPr>
      </p:pic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0A5D681-7AF5-EE26-98B6-52D695C5F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E359692-CF88-1219-82B7-C0C5A0E397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1939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Euglena</a:t>
            </a:r>
            <a:r>
              <a:rPr lang="en-US" altLang="en-US" sz="2800"/>
              <a:t> </a:t>
            </a:r>
            <a:r>
              <a:rPr lang="en-US" altLang="en-US" sz="2800" u="sng"/>
              <a:t>gracilis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One cell with flagella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9EA110CD-E6CA-82F4-7B74-80C08AD57C4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3225" y="1905000"/>
            <a:ext cx="2454275" cy="4191000"/>
          </a:xfrm>
        </p:spPr>
      </p:pic>
      <p:sp>
        <p:nvSpPr>
          <p:cNvPr id="34822" name="Line 6">
            <a:extLst>
              <a:ext uri="{FF2B5EF4-FFF2-40B4-BE49-F238E27FC236}">
                <a16:creationId xmlns:a16="http://schemas.microsoft.com/office/drawing/2014/main" id="{F39010C9-12DF-BB8D-5A5D-EF9BCDECBD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200400"/>
            <a:ext cx="22098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C411BE3-5887-16F5-2AF2-CF7A2E5FD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E7F5A4D3-9588-2A84-423A-A73B9AF2FE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Oscillatoria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Filament in form</a:t>
            </a:r>
          </a:p>
          <a:p>
            <a:r>
              <a:rPr lang="en-US" altLang="en-US" sz="2800"/>
              <a:t>Series of cells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3837A4A2-DB7E-5F16-DCB4-3C8CE0C4F3E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738" y="1905000"/>
            <a:ext cx="1874837" cy="4191000"/>
          </a:xfrm>
        </p:spPr>
      </p:pic>
      <p:sp>
        <p:nvSpPr>
          <p:cNvPr id="35846" name="Line 6">
            <a:extLst>
              <a:ext uri="{FF2B5EF4-FFF2-40B4-BE49-F238E27FC236}">
                <a16:creationId xmlns:a16="http://schemas.microsoft.com/office/drawing/2014/main" id="{5446A62E-0D87-1BAD-12C2-B78C23544F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3581400"/>
            <a:ext cx="1600200" cy="228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FDAF0857-E4EE-C7D5-48F9-EAF964817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886200"/>
            <a:ext cx="1752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E61AEAC-7CE1-7888-C9F6-6CFB10035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9B814A3E-DFC6-50D0-2D09-184221334B1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4800600"/>
            <a:ext cx="3810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Ulothrix</a:t>
            </a:r>
            <a:r>
              <a:rPr lang="en-US" altLang="en-US" sz="2800"/>
              <a:t> species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Many cells in filament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D41D06AD-642B-DEFE-E6E8-6F6A9A987D0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5638800" cy="3354388"/>
          </a:xfrm>
        </p:spPr>
      </p:pic>
      <p:sp>
        <p:nvSpPr>
          <p:cNvPr id="37894" name="Line 6">
            <a:extLst>
              <a:ext uri="{FF2B5EF4-FFF2-40B4-BE49-F238E27FC236}">
                <a16:creationId xmlns:a16="http://schemas.microsoft.com/office/drawing/2014/main" id="{4DF9495C-5407-C4B3-F918-1D5ECCB73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581400"/>
            <a:ext cx="0" cy="2438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9ABADBEE-B7C6-E3CC-C8D8-C9FBEF10BF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429000"/>
            <a:ext cx="762000" cy="2590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F84A84B-F4EA-D48B-46FD-73BC892BC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85B3FAED-DC7A-8ADA-A6B5-3FD8A64BF1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438400"/>
            <a:ext cx="3810000" cy="25908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Volvox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Hundreds of cells in hollow sphere</a:t>
            </a:r>
          </a:p>
          <a:p>
            <a:r>
              <a:rPr lang="en-US" altLang="en-US" sz="2800"/>
              <a:t>Cells have flagella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B8F3C4B3-3A52-41BC-6422-F483AA1988D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173288"/>
            <a:ext cx="3975100" cy="3654425"/>
          </a:xfrm>
        </p:spPr>
      </p:pic>
      <p:sp>
        <p:nvSpPr>
          <p:cNvPr id="38918" name="Line 6">
            <a:extLst>
              <a:ext uri="{FF2B5EF4-FFF2-40B4-BE49-F238E27FC236}">
                <a16:creationId xmlns:a16="http://schemas.microsoft.com/office/drawing/2014/main" id="{047080D5-7601-366C-E293-E19DFCD9B5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5715000"/>
            <a:ext cx="2895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98902E27-569E-8F99-D524-140CD4F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5626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u="sng">
                <a:latin typeface="Times New Roman" panose="02020603050405020304" pitchFamily="18" charset="0"/>
              </a:rPr>
              <a:t>Spirogyra</a:t>
            </a:r>
            <a:r>
              <a:rPr lang="en-US" altLang="en-US" sz="1600">
                <a:latin typeface="Times New Roman" panose="02020603050405020304" pitchFamily="18" charset="0"/>
              </a:rPr>
              <a:t> species</a:t>
            </a:r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C96DF68D-FE23-47B2-F72E-427AAB025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1204" name="Rectangle 1028">
            <a:extLst>
              <a:ext uri="{FF2B5EF4-FFF2-40B4-BE49-F238E27FC236}">
                <a16:creationId xmlns:a16="http://schemas.microsoft.com/office/drawing/2014/main" id="{AD90342D-EFD5-6AEF-DE30-9D3B433B33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87913" y="2447925"/>
            <a:ext cx="3976687" cy="3336925"/>
          </a:xfrm>
        </p:spPr>
        <p:txBody>
          <a:bodyPr/>
          <a:lstStyle/>
          <a:p>
            <a:r>
              <a:rPr lang="en-US" altLang="en-US" sz="2800"/>
              <a:t>Green algae</a:t>
            </a:r>
          </a:p>
          <a:p>
            <a:r>
              <a:rPr lang="en-US" altLang="en-US" sz="2800" u="sng"/>
              <a:t>Pediastrum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Group of cells</a:t>
            </a:r>
          </a:p>
        </p:txBody>
      </p:sp>
      <p:pic>
        <p:nvPicPr>
          <p:cNvPr id="51205" name="Picture 1029">
            <a:extLst>
              <a:ext uri="{FF2B5EF4-FFF2-40B4-BE49-F238E27FC236}">
                <a16:creationId xmlns:a16="http://schemas.microsoft.com/office/drawing/2014/main" id="{8CFE00F9-378D-534C-EF66-D063D6D2401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252663"/>
            <a:ext cx="3975100" cy="3495675"/>
          </a:xfrm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3A050DF-7BF8-FF02-9DB7-DF159AF7F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EE64B0C-3A5F-8705-55BE-8D3BC55033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292350"/>
            <a:ext cx="3975100" cy="2484438"/>
          </a:xfrm>
        </p:spPr>
        <p:txBody>
          <a:bodyPr/>
          <a:lstStyle/>
          <a:p>
            <a:r>
              <a:rPr lang="en-US" altLang="en-US" sz="2800" u="sng"/>
              <a:t>Oscillatoria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Algae</a:t>
            </a:r>
          </a:p>
          <a:p>
            <a:r>
              <a:rPr lang="en-US" altLang="en-US" sz="2800"/>
              <a:t>Many cells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4E786DAB-9B72-78A4-14A6-41724094B5E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525" y="1905000"/>
            <a:ext cx="2987675" cy="4191000"/>
          </a:xfrm>
        </p:spPr>
      </p:pic>
      <p:sp>
        <p:nvSpPr>
          <p:cNvPr id="26630" name="Line 6">
            <a:extLst>
              <a:ext uri="{FF2B5EF4-FFF2-40B4-BE49-F238E27FC236}">
                <a16:creationId xmlns:a16="http://schemas.microsoft.com/office/drawing/2014/main" id="{2E250C91-EFB8-053B-951E-7AC4513D8F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657600"/>
            <a:ext cx="15240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8047E827-19B0-8EC1-0F1E-005F6A0E0C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657600"/>
            <a:ext cx="1600200" cy="609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A00D4499-7FE9-84D6-31F7-958C576D9B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13D59E93-4F0B-6306-CADB-43213BB0E7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ANGIOSPERMS</a:t>
            </a:r>
          </a:p>
          <a:p>
            <a:r>
              <a:rPr lang="en-US" altLang="en-US"/>
              <a:t>ROOTS</a:t>
            </a: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ACC85C6-197E-E3FD-D923-25BE814B5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50D0785-EB07-1B90-EEB5-6104D6EF89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Dicot root</a:t>
            </a:r>
          </a:p>
          <a:p>
            <a:r>
              <a:rPr lang="en-US" altLang="en-US" sz="2800"/>
              <a:t>Cross section</a:t>
            </a:r>
          </a:p>
          <a:p>
            <a:r>
              <a:rPr lang="en-US" altLang="en-US" sz="2800"/>
              <a:t>Center of root</a:t>
            </a:r>
          </a:p>
          <a:p>
            <a:r>
              <a:rPr lang="en-US" altLang="en-US" sz="2800"/>
              <a:t>Xylem form “X”</a:t>
            </a:r>
          </a:p>
          <a:p>
            <a:r>
              <a:rPr lang="en-US" altLang="en-US" sz="2800"/>
              <a:t>Phloem at tip of xylem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CEC9A617-3DBD-ED29-BA31-E74406D840D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1905000"/>
            <a:ext cx="3767137" cy="4191000"/>
          </a:xfrm>
        </p:spPr>
      </p:pic>
      <p:sp>
        <p:nvSpPr>
          <p:cNvPr id="9222" name="Line 6">
            <a:extLst>
              <a:ext uri="{FF2B5EF4-FFF2-40B4-BE49-F238E27FC236}">
                <a16:creationId xmlns:a16="http://schemas.microsoft.com/office/drawing/2014/main" id="{4105F368-12C3-AEA2-1857-68B118380A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3810000"/>
            <a:ext cx="2362200" cy="457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7D386216-230A-7136-07FE-FF16D4FCD2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4572000"/>
            <a:ext cx="2362200" cy="228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68747D0-28B2-62EB-3A00-4D4C0E00E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FAE99EA6-4578-924F-50B4-AEE8B86966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68875" y="2603500"/>
            <a:ext cx="3975100" cy="2482850"/>
          </a:xfrm>
        </p:spPr>
        <p:txBody>
          <a:bodyPr/>
          <a:lstStyle/>
          <a:p>
            <a:r>
              <a:rPr lang="en-US" altLang="en-US" sz="2800" u="sng"/>
              <a:t>Salix</a:t>
            </a:r>
            <a:r>
              <a:rPr lang="en-US" altLang="en-US" sz="2800"/>
              <a:t> root, x.s.</a:t>
            </a:r>
          </a:p>
          <a:p>
            <a:r>
              <a:rPr lang="en-US" altLang="en-US" sz="2800"/>
              <a:t>Low magnification</a:t>
            </a:r>
          </a:p>
          <a:p>
            <a:r>
              <a:rPr lang="en-US" altLang="en-US" sz="2800"/>
              <a:t>Vascular bundle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D09F1D26-6DB5-E0F3-6C42-9466EFD07A1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144713"/>
            <a:ext cx="3975100" cy="3711575"/>
          </a:xfrm>
        </p:spPr>
      </p:pic>
      <p:sp>
        <p:nvSpPr>
          <p:cNvPr id="53254" name="Line 6">
            <a:extLst>
              <a:ext uri="{FF2B5EF4-FFF2-40B4-BE49-F238E27FC236}">
                <a16:creationId xmlns:a16="http://schemas.microsoft.com/office/drawing/2014/main" id="{A7C4986B-6236-D352-5EF8-57737BD93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962400"/>
            <a:ext cx="2133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19F20F5-B634-9CC5-7FA8-CC38BF81B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BE1EB88-0E13-107F-1ABF-DC38A76A7A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603500"/>
            <a:ext cx="3975100" cy="2638425"/>
          </a:xfrm>
        </p:spPr>
        <p:txBody>
          <a:bodyPr/>
          <a:lstStyle/>
          <a:p>
            <a:r>
              <a:rPr lang="en-US" altLang="en-US" sz="2800"/>
              <a:t>Algae</a:t>
            </a:r>
            <a:endParaRPr lang="en-US" altLang="en-US" sz="2800" u="sng"/>
          </a:p>
          <a:p>
            <a:r>
              <a:rPr lang="en-US" altLang="en-US" sz="2800" u="sng"/>
              <a:t>Cladophora </a:t>
            </a:r>
            <a:r>
              <a:rPr lang="en-US" altLang="en-US" sz="2800"/>
              <a:t>species</a:t>
            </a:r>
          </a:p>
          <a:p>
            <a:r>
              <a:rPr lang="en-US" altLang="en-US" sz="2800"/>
              <a:t>Filament in form</a:t>
            </a:r>
          </a:p>
          <a:p>
            <a:r>
              <a:rPr lang="en-US" altLang="en-US" sz="2800"/>
              <a:t>Several cells</a:t>
            </a:r>
          </a:p>
          <a:p>
            <a:endParaRPr lang="en-US" altLang="en-US" sz="2800"/>
          </a:p>
          <a:p>
            <a:endParaRPr lang="en-US" altLang="en-US" sz="2800" u="sng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FE37F535-D697-BE99-87E0-A76F5CB40DE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30475"/>
            <a:ext cx="3975100" cy="2938463"/>
          </a:xfrm>
        </p:spPr>
      </p:pic>
      <p:sp>
        <p:nvSpPr>
          <p:cNvPr id="24582" name="Line 6">
            <a:extLst>
              <a:ext uri="{FF2B5EF4-FFF2-40B4-BE49-F238E27FC236}">
                <a16:creationId xmlns:a16="http://schemas.microsoft.com/office/drawing/2014/main" id="{8B001419-23AD-4EF4-4D95-81C3446D1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419600"/>
            <a:ext cx="152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CBDD4535-D1AB-88ED-EA80-514B329D8B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3733800"/>
            <a:ext cx="1219200" cy="609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3E777C9-5639-195D-94F5-8F92AE019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2912D63-6CA7-450D-361E-9D43E2BF41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681288"/>
            <a:ext cx="3975100" cy="3414712"/>
          </a:xfrm>
        </p:spPr>
        <p:txBody>
          <a:bodyPr/>
          <a:lstStyle/>
          <a:p>
            <a:r>
              <a:rPr lang="en-US" altLang="en-US" sz="2800"/>
              <a:t>Ranunculus root, x.s.</a:t>
            </a:r>
          </a:p>
          <a:p>
            <a:r>
              <a:rPr lang="en-US" altLang="en-US" sz="2800"/>
              <a:t>Low magnification</a:t>
            </a:r>
          </a:p>
          <a:p>
            <a:r>
              <a:rPr lang="en-US" altLang="en-US" sz="2800"/>
              <a:t>Vascular bundle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DB0595C3-3B7B-23D0-5740-D2F6F6276A0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222500"/>
            <a:ext cx="3975100" cy="3556000"/>
          </a:xfrm>
        </p:spPr>
      </p:pic>
      <p:sp>
        <p:nvSpPr>
          <p:cNvPr id="52230" name="Line 6">
            <a:extLst>
              <a:ext uri="{FF2B5EF4-FFF2-40B4-BE49-F238E27FC236}">
                <a16:creationId xmlns:a16="http://schemas.microsoft.com/office/drawing/2014/main" id="{F299CB4D-14C4-32C9-DDD5-E3277E208B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4038600"/>
            <a:ext cx="2438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FDC7CE8-DF07-A115-31B7-CD06F32384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B632875-9FBB-1CDC-5AEC-E2E22F0C24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ANGIOSPERMS</a:t>
            </a:r>
          </a:p>
          <a:p>
            <a:r>
              <a:rPr lang="en-US" altLang="en-US"/>
              <a:t>STEMS</a:t>
            </a: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DFD9B9-FE59-C98B-7D97-427B2C074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57D10009-66B9-7673-F720-25090E3C62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Stem</a:t>
            </a:r>
          </a:p>
          <a:p>
            <a:r>
              <a:rPr lang="en-US" altLang="en-US" sz="2800"/>
              <a:t>Arrangement of bundles</a:t>
            </a:r>
          </a:p>
          <a:p>
            <a:r>
              <a:rPr lang="en-US" altLang="en-US" sz="2800"/>
              <a:t>Low magnification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270DA23-381D-CB32-667B-486477EDF60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313" y="1905000"/>
            <a:ext cx="2576512" cy="4191000"/>
          </a:xfrm>
        </p:spPr>
      </p:pic>
      <p:sp>
        <p:nvSpPr>
          <p:cNvPr id="19462" name="Line 6">
            <a:extLst>
              <a:ext uri="{FF2B5EF4-FFF2-40B4-BE49-F238E27FC236}">
                <a16:creationId xmlns:a16="http://schemas.microsoft.com/office/drawing/2014/main" id="{2F9931F2-797B-0A24-5490-7AF08414A4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2743200"/>
            <a:ext cx="2514600" cy="457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FDCE69E-FF22-B07D-AE02-98D7D04E0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FA5F5CB-E780-C865-809A-47F7F676464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Bundle in stem</a:t>
            </a:r>
          </a:p>
          <a:p>
            <a:r>
              <a:rPr lang="en-US" altLang="en-US" sz="2800"/>
              <a:t>Phloem (top)</a:t>
            </a:r>
          </a:p>
          <a:p>
            <a:r>
              <a:rPr lang="en-US" altLang="en-US" sz="2800"/>
              <a:t>Cambium (middle)</a:t>
            </a:r>
          </a:p>
          <a:p>
            <a:r>
              <a:rPr lang="en-US" altLang="en-US" sz="2800"/>
              <a:t>Xylem (bottom)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     (which is interior)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37906E06-88AD-747B-A6A7-8EAB0501F68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5888" y="1905000"/>
            <a:ext cx="3027362" cy="4191000"/>
          </a:xfrm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D4D0C3DA-E009-D58A-8F09-82040366B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810000"/>
            <a:ext cx="1981200" cy="152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17A4B948-6939-4FB5-2681-8A79C33335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2895600"/>
            <a:ext cx="1981200" cy="381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0020CFB9-3798-CB2C-F15A-891B2A9BE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343400"/>
            <a:ext cx="2743200" cy="152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C0421B-679A-6F3D-0F58-C21CE399A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48DF2C76-6D96-EAFC-5F6E-58402D37BB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514600"/>
            <a:ext cx="3810000" cy="365760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Growth ring (xylem)</a:t>
            </a:r>
          </a:p>
          <a:p>
            <a:r>
              <a:rPr lang="en-US" altLang="en-US" sz="2800" u="sng"/>
              <a:t>Tilia</a:t>
            </a:r>
            <a:r>
              <a:rPr lang="en-US" altLang="en-US" sz="2800"/>
              <a:t> stem</a:t>
            </a:r>
          </a:p>
          <a:p>
            <a:r>
              <a:rPr lang="en-US" altLang="en-US" sz="2800"/>
              <a:t>Basswood tree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A81CF47-74BB-509C-11C5-D3B618D2A26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470150"/>
            <a:ext cx="3975100" cy="3060700"/>
          </a:xfrm>
        </p:spPr>
      </p:pic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47A0681-FF97-77C5-1EAD-DFE04F6F8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54C5569-00DD-E93B-FBC2-081207EF05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514600"/>
            <a:ext cx="3810000" cy="381000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Coleus stem</a:t>
            </a:r>
          </a:p>
          <a:p>
            <a:r>
              <a:rPr lang="en-US" altLang="en-US" sz="2800"/>
              <a:t>Cross section of bundle</a:t>
            </a:r>
          </a:p>
          <a:p>
            <a:r>
              <a:rPr lang="en-US" altLang="en-US" sz="2800"/>
              <a:t>Xylem -- inside</a:t>
            </a:r>
          </a:p>
          <a:p>
            <a:r>
              <a:rPr lang="en-US" altLang="en-US" sz="2800"/>
              <a:t>Phloem -- outside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946BDB89-B7DD-53B3-A781-55F29490E3B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447925"/>
            <a:ext cx="3975100" cy="3105150"/>
          </a:xfrm>
        </p:spPr>
      </p:pic>
      <p:sp>
        <p:nvSpPr>
          <p:cNvPr id="8198" name="Line 6">
            <a:extLst>
              <a:ext uri="{FF2B5EF4-FFF2-40B4-BE49-F238E27FC236}">
                <a16:creationId xmlns:a16="http://schemas.microsoft.com/office/drawing/2014/main" id="{22C36EB3-D8B8-678A-F2CA-4DCBAEB768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505200"/>
            <a:ext cx="2514600" cy="1219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D4AC8988-6ECF-52E7-96B4-8CF112006A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962400"/>
            <a:ext cx="2667000" cy="1295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92F533D8-2F51-C029-8688-7C72C788A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7108" name="Rectangle 1028">
            <a:extLst>
              <a:ext uri="{FF2B5EF4-FFF2-40B4-BE49-F238E27FC236}">
                <a16:creationId xmlns:a16="http://schemas.microsoft.com/office/drawing/2014/main" id="{B5C1B389-4FE1-25D0-3E01-C579844049D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743200"/>
            <a:ext cx="3810000" cy="3048000"/>
          </a:xfrm>
        </p:spPr>
        <p:txBody>
          <a:bodyPr/>
          <a:lstStyle/>
          <a:p>
            <a:r>
              <a:rPr lang="en-US" altLang="en-US" sz="2800"/>
              <a:t>Medicago stem, x.s.</a:t>
            </a:r>
          </a:p>
          <a:p>
            <a:r>
              <a:rPr lang="en-US" altLang="en-US" sz="2800"/>
              <a:t>Vascular bundles in ring</a:t>
            </a:r>
          </a:p>
        </p:txBody>
      </p:sp>
      <p:pic>
        <p:nvPicPr>
          <p:cNvPr id="47109" name="Picture 1029">
            <a:extLst>
              <a:ext uri="{FF2B5EF4-FFF2-40B4-BE49-F238E27FC236}">
                <a16:creationId xmlns:a16="http://schemas.microsoft.com/office/drawing/2014/main" id="{0B8743C0-F156-A378-A8EE-B1A1687DE1F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359025"/>
            <a:ext cx="3975100" cy="3282950"/>
          </a:xfrm>
        </p:spPr>
      </p:pic>
      <p:sp>
        <p:nvSpPr>
          <p:cNvPr id="47110" name="Line 1030">
            <a:extLst>
              <a:ext uri="{FF2B5EF4-FFF2-40B4-BE49-F238E27FC236}">
                <a16:creationId xmlns:a16="http://schemas.microsoft.com/office/drawing/2014/main" id="{4E5F4733-7C6D-0A14-8629-E39491A689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3505200"/>
            <a:ext cx="1371600" cy="76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1" name="Line 1031">
            <a:extLst>
              <a:ext uri="{FF2B5EF4-FFF2-40B4-BE49-F238E27FC236}">
                <a16:creationId xmlns:a16="http://schemas.microsoft.com/office/drawing/2014/main" id="{9C5B3D19-CB14-6D7E-5444-5AE7D0FC5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581400"/>
            <a:ext cx="1143000" cy="914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9E8EA1C-8DED-A742-6535-339AE3F6F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05AB31E-6ECF-15A6-1DED-6375F3A1105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743200"/>
            <a:ext cx="3810000" cy="335280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Stem, composite</a:t>
            </a:r>
          </a:p>
          <a:p>
            <a:r>
              <a:rPr lang="en-US" altLang="en-US" sz="2800"/>
              <a:t>Cross section</a:t>
            </a:r>
          </a:p>
          <a:p>
            <a:r>
              <a:rPr lang="en-US" altLang="en-US" sz="2800"/>
              <a:t>Low magnification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45B93246-3667-8AC8-5E45-DFB78CE5F90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271713"/>
            <a:ext cx="3975100" cy="3455987"/>
          </a:xfrm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8CBF76E8-3CD5-B55F-474E-E94E083C7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Soft tissue</a:t>
            </a:r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EC83CA3-C822-2E76-8B84-9154FC111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0D18388-1168-A760-40D3-A418CBFD5A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138363"/>
            <a:ext cx="3975100" cy="318135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Cells in stem</a:t>
            </a:r>
          </a:p>
          <a:p>
            <a:r>
              <a:rPr lang="en-US" altLang="en-US" sz="2800"/>
              <a:t>Thickened xylem</a:t>
            </a:r>
          </a:p>
          <a:p>
            <a:r>
              <a:rPr lang="en-US" altLang="en-US" sz="2800"/>
              <a:t>Cross section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2F9891DC-E7FE-6049-C07A-8F2EF49F53C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213" y="1905000"/>
            <a:ext cx="3925887" cy="4191000"/>
          </a:xfrm>
        </p:spPr>
      </p:pic>
      <p:sp>
        <p:nvSpPr>
          <p:cNvPr id="2054" name="Line 6">
            <a:extLst>
              <a:ext uri="{FF2B5EF4-FFF2-40B4-BE49-F238E27FC236}">
                <a16:creationId xmlns:a16="http://schemas.microsoft.com/office/drawing/2014/main" id="{C557A22A-5299-0BE8-9639-BC549AFDC3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76600"/>
            <a:ext cx="1371600" cy="228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B121331-F157-BEB8-1C48-3FC120F0F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6044648-F382-2069-70BD-B926283CBBA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667000"/>
            <a:ext cx="3810000" cy="2362200"/>
          </a:xfrm>
        </p:spPr>
        <p:txBody>
          <a:bodyPr/>
          <a:lstStyle/>
          <a:p>
            <a:r>
              <a:rPr lang="en-US" altLang="en-US" sz="2800"/>
              <a:t>Bamboo stem</a:t>
            </a:r>
          </a:p>
          <a:p>
            <a:r>
              <a:rPr lang="en-US" altLang="en-US" sz="2800"/>
              <a:t>Cross section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2D2D2398-6437-1399-1C11-7B874D2FBD5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00325"/>
            <a:ext cx="3975100" cy="2800350"/>
          </a:xfrm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4C2F57E-AFA3-5C87-A7AB-ABC4F4CE3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FA4986E-0C2E-CA86-346F-FD7F335920C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362200"/>
            <a:ext cx="3810000" cy="22098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Acetabularia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Many cells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754D0942-3BEB-DEE7-8BC4-6191FF8E07A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22463"/>
            <a:ext cx="3975100" cy="4156075"/>
          </a:xfrm>
        </p:spPr>
      </p:pic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C2C296C-56B0-3160-07F2-AF2F49C92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59EFE9A-13F6-8A64-F92F-280C01165B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ANGIOSPERMS</a:t>
            </a:r>
          </a:p>
          <a:p>
            <a:r>
              <a:rPr lang="en-US" altLang="en-US" sz="2800"/>
              <a:t>Xylem cells in stem</a:t>
            </a:r>
          </a:p>
          <a:p>
            <a:r>
              <a:rPr lang="en-US" altLang="en-US" sz="2800"/>
              <a:t>Longitudinal section</a:t>
            </a:r>
          </a:p>
          <a:p>
            <a:r>
              <a:rPr lang="en-US" altLang="en-US" sz="2800"/>
              <a:t>Annular rings (left)</a:t>
            </a:r>
          </a:p>
          <a:p>
            <a:r>
              <a:rPr lang="en-US" altLang="en-US" sz="2800"/>
              <a:t>Spiral rings (right)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E4456B81-BCA9-479A-57E9-ED3F99C6592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88" y="1982788"/>
            <a:ext cx="3976687" cy="3089275"/>
          </a:xfrm>
        </p:spPr>
      </p:pic>
      <p:sp>
        <p:nvSpPr>
          <p:cNvPr id="10246" name="Line 6">
            <a:extLst>
              <a:ext uri="{FF2B5EF4-FFF2-40B4-BE49-F238E27FC236}">
                <a16:creationId xmlns:a16="http://schemas.microsoft.com/office/drawing/2014/main" id="{B1CD042B-000E-8BB0-3436-0A84D37EB1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3276600"/>
            <a:ext cx="2971800" cy="457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1CA341A2-BC18-0811-83E5-F498DE4EF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4191000"/>
            <a:ext cx="1905000" cy="76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DC161C0F-C8A7-F154-B2C3-C1534505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3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Rings reinforce the cell wall.</a:t>
            </a:r>
          </a:p>
        </p:txBody>
      </p:sp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8D4413AF-CAE3-8769-CFC1-33C95D1B8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5300" name="Rectangle 1028">
            <a:extLst>
              <a:ext uri="{FF2B5EF4-FFF2-40B4-BE49-F238E27FC236}">
                <a16:creationId xmlns:a16="http://schemas.microsoft.com/office/drawing/2014/main" id="{8F4FF984-BA9C-4D0A-F9AF-DB49163D35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819400"/>
            <a:ext cx="3810000" cy="1676400"/>
          </a:xfrm>
        </p:spPr>
        <p:txBody>
          <a:bodyPr/>
          <a:lstStyle/>
          <a:p>
            <a:r>
              <a:rPr lang="en-US" altLang="en-US" sz="2800"/>
              <a:t>Tilia, 3-year stem, x.s.</a:t>
            </a:r>
          </a:p>
          <a:p>
            <a:r>
              <a:rPr lang="en-US" altLang="en-US" sz="2800"/>
              <a:t>Bark</a:t>
            </a:r>
          </a:p>
        </p:txBody>
      </p:sp>
      <p:pic>
        <p:nvPicPr>
          <p:cNvPr id="55301" name="Picture 1029">
            <a:extLst>
              <a:ext uri="{FF2B5EF4-FFF2-40B4-BE49-F238E27FC236}">
                <a16:creationId xmlns:a16="http://schemas.microsoft.com/office/drawing/2014/main" id="{1858763B-4120-4922-15AD-37D5A529B50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44763"/>
            <a:ext cx="3975100" cy="2911475"/>
          </a:xfrm>
        </p:spPr>
      </p:pic>
      <p:sp>
        <p:nvSpPr>
          <p:cNvPr id="55302" name="Line 1030">
            <a:extLst>
              <a:ext uri="{FF2B5EF4-FFF2-40B4-BE49-F238E27FC236}">
                <a16:creationId xmlns:a16="http://schemas.microsoft.com/office/drawing/2014/main" id="{BDD2A7BB-77CA-9F12-0135-B4D545D75F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114800"/>
            <a:ext cx="4038600" cy="685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3" name="Line 1031">
            <a:extLst>
              <a:ext uri="{FF2B5EF4-FFF2-40B4-BE49-F238E27FC236}">
                <a16:creationId xmlns:a16="http://schemas.microsoft.com/office/drawing/2014/main" id="{BF3EC810-0355-1120-90F9-BFF6A57CB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048000"/>
            <a:ext cx="838200" cy="381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805A590E-718C-BE63-FC06-42A489048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7348" name="Rectangle 1028">
            <a:extLst>
              <a:ext uri="{FF2B5EF4-FFF2-40B4-BE49-F238E27FC236}">
                <a16:creationId xmlns:a16="http://schemas.microsoft.com/office/drawing/2014/main" id="{1C953973-1A00-6BD1-13CC-74B3784FF7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3224213"/>
            <a:ext cx="3975100" cy="2871787"/>
          </a:xfrm>
        </p:spPr>
        <p:txBody>
          <a:bodyPr/>
          <a:lstStyle/>
          <a:p>
            <a:r>
              <a:rPr lang="en-US" altLang="en-US" sz="2800"/>
              <a:t>Tilia stem, 3-year, x.s.</a:t>
            </a:r>
          </a:p>
        </p:txBody>
      </p:sp>
      <p:pic>
        <p:nvPicPr>
          <p:cNvPr id="57349" name="Picture 1029">
            <a:extLst>
              <a:ext uri="{FF2B5EF4-FFF2-40B4-BE49-F238E27FC236}">
                <a16:creationId xmlns:a16="http://schemas.microsoft.com/office/drawing/2014/main" id="{36B1A681-BE6E-2EB6-5823-71D882A740C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38413"/>
            <a:ext cx="3975100" cy="2922587"/>
          </a:xfrm>
        </p:spPr>
      </p:pic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0D97AEB-E96F-E742-F097-D3075F1FE5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4A99DD1-004D-BD16-5C97-80C5C8231F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ANGIOSPERMS</a:t>
            </a:r>
          </a:p>
          <a:p>
            <a:r>
              <a:rPr lang="en-US" altLang="en-US"/>
              <a:t>LEAF</a:t>
            </a:r>
          </a:p>
        </p:txBody>
      </p:sp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B5A0F52-0EBA-CEA8-28C8-F8105658F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782FC93E-E44C-07D7-58BF-06A7A2ED74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895600"/>
            <a:ext cx="3810000" cy="2514600"/>
          </a:xfrm>
        </p:spPr>
        <p:txBody>
          <a:bodyPr/>
          <a:lstStyle/>
          <a:p>
            <a:r>
              <a:rPr lang="en-US" altLang="en-US" sz="2800" u="sng"/>
              <a:t>Castalia</a:t>
            </a:r>
            <a:r>
              <a:rPr lang="en-US" altLang="en-US" sz="2800"/>
              <a:t> leaf</a:t>
            </a:r>
          </a:p>
          <a:p>
            <a:r>
              <a:rPr lang="en-US" altLang="en-US" sz="2800"/>
              <a:t>Cross section</a:t>
            </a:r>
          </a:p>
          <a:p>
            <a:r>
              <a:rPr lang="en-US" altLang="en-US" sz="2800"/>
              <a:t>Floating water plant</a:t>
            </a:r>
          </a:p>
          <a:p>
            <a:r>
              <a:rPr lang="en-US" altLang="en-US" sz="2800"/>
              <a:t>Air spaces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E0D09946-77DC-68C0-1662-CBE79423DB4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67000"/>
            <a:ext cx="3975100" cy="2667000"/>
          </a:xfrm>
        </p:spPr>
      </p:pic>
      <p:sp>
        <p:nvSpPr>
          <p:cNvPr id="41990" name="Line 6">
            <a:extLst>
              <a:ext uri="{FF2B5EF4-FFF2-40B4-BE49-F238E27FC236}">
                <a16:creationId xmlns:a16="http://schemas.microsoft.com/office/drawing/2014/main" id="{E6FF5DA8-C3AE-C4DC-B152-B69F65C142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3886200"/>
            <a:ext cx="1219200" cy="838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EAB7C375-D542-8AEF-6513-EA2309319C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3962400"/>
            <a:ext cx="1828800" cy="762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4C9916-9326-6835-7212-C30C89AD2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77F08EB-9191-B6F0-C228-4359EC4B62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276600"/>
            <a:ext cx="3810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u="sng"/>
              <a:t>Begonia</a:t>
            </a:r>
            <a:r>
              <a:rPr lang="en-US" altLang="en-US" sz="2400"/>
              <a:t> leaf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Cross section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Air space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Guard cells (stomata)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BEC76E7D-E44D-8C50-51A8-C94C0C24AAE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787650"/>
            <a:ext cx="3975100" cy="2425700"/>
          </a:xfrm>
        </p:spPr>
      </p:pic>
      <p:sp>
        <p:nvSpPr>
          <p:cNvPr id="40966" name="Line 6">
            <a:extLst>
              <a:ext uri="{FF2B5EF4-FFF2-40B4-BE49-F238E27FC236}">
                <a16:creationId xmlns:a16="http://schemas.microsoft.com/office/drawing/2014/main" id="{49948929-A9E2-F076-6580-3F152BE00E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419600"/>
            <a:ext cx="2819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96BD0F5A-93D1-7BCD-950D-32A01FE988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876800"/>
            <a:ext cx="27432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9E14052-583F-2957-B387-D4835026C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A249A25-662C-3062-2912-E56EA06885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0"/>
            <a:ext cx="3810000" cy="3581400"/>
          </a:xfrm>
        </p:spPr>
        <p:txBody>
          <a:bodyPr/>
          <a:lstStyle/>
          <a:p>
            <a:pPr eaLnBrk="0" hangingPunc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  ANGIOSPERMS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  Leaf</a:t>
            </a:r>
          </a:p>
          <a:p>
            <a:r>
              <a:rPr lang="en-US" altLang="en-US" sz="2800"/>
              <a:t>Surface view</a:t>
            </a:r>
          </a:p>
          <a:p>
            <a:r>
              <a:rPr lang="en-US" altLang="en-US" sz="2800"/>
              <a:t>Low magnification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    (about 50X)</a:t>
            </a:r>
          </a:p>
          <a:p>
            <a:r>
              <a:rPr lang="en-US" altLang="en-US" sz="2800"/>
              <a:t>Notice the chloroplasts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3D24B6D7-87B6-317A-C3EB-CE12CC61B30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88" y="1982788"/>
            <a:ext cx="3976687" cy="2659062"/>
          </a:xfrm>
        </p:spPr>
      </p:pic>
    </p:spTree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7521E38-872F-2654-1A33-E487EB18A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9C175C5-9FD9-5A4F-F827-7EE61D183C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743200"/>
            <a:ext cx="3810000" cy="2209800"/>
          </a:xfrm>
        </p:spPr>
        <p:txBody>
          <a:bodyPr/>
          <a:lstStyle/>
          <a:p>
            <a:r>
              <a:rPr lang="en-US" altLang="en-US" sz="2800"/>
              <a:t>Mangrove leaf, x.s.</a:t>
            </a:r>
          </a:p>
          <a:p>
            <a:r>
              <a:rPr lang="en-US" altLang="en-US" sz="2800"/>
              <a:t>Low magnification</a:t>
            </a:r>
          </a:p>
          <a:p>
            <a:r>
              <a:rPr lang="en-US" altLang="en-US" sz="1800"/>
              <a:t>Phase contrast photo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F238B1E9-3500-F5AE-2A9C-A8D0F762798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00325"/>
            <a:ext cx="3975100" cy="2800350"/>
          </a:xfrm>
        </p:spPr>
      </p:pic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EF2E69C-B5A0-4AFC-F447-A255511BA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5C01AC0F-3F8A-5455-6327-57D4BF2B5B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447925"/>
            <a:ext cx="3975100" cy="2251075"/>
          </a:xfrm>
        </p:spPr>
        <p:txBody>
          <a:bodyPr/>
          <a:lstStyle/>
          <a:p>
            <a:r>
              <a:rPr lang="en-US" altLang="en-US" sz="2400"/>
              <a:t>Mangrove leaf, x.s.</a:t>
            </a:r>
          </a:p>
          <a:p>
            <a:r>
              <a:rPr lang="en-US" altLang="en-US" sz="2400"/>
              <a:t>Through central vein</a:t>
            </a:r>
          </a:p>
          <a:p>
            <a:r>
              <a:rPr lang="en-US" altLang="en-US" sz="2400"/>
              <a:t>Phloem</a:t>
            </a:r>
          </a:p>
          <a:p>
            <a:r>
              <a:rPr lang="en-US" altLang="en-US" sz="2400"/>
              <a:t>Xylem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8B52C4EA-040E-C011-2C78-F6105759117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00325"/>
            <a:ext cx="3975100" cy="2800350"/>
          </a:xfrm>
        </p:spPr>
      </p:pic>
      <p:sp>
        <p:nvSpPr>
          <p:cNvPr id="45062" name="Line 6">
            <a:extLst>
              <a:ext uri="{FF2B5EF4-FFF2-40B4-BE49-F238E27FC236}">
                <a16:creationId xmlns:a16="http://schemas.microsoft.com/office/drawing/2014/main" id="{0E27721E-438B-F415-E9B1-02984EE211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3581400"/>
            <a:ext cx="1981200" cy="228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88F6CC33-C485-9E71-C828-4CE0FDB1A2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3810000"/>
            <a:ext cx="2057400" cy="457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6FEE3C1C-8093-DBEF-8646-5104EF026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029200"/>
            <a:ext cx="187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</a:rPr>
              <a:t>Phase contrast photo</a:t>
            </a:r>
          </a:p>
        </p:txBody>
      </p:sp>
    </p:spTree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1D5377A-4789-193F-B659-50E6142C0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B87CFD0-7081-FD29-B8A3-FC041C70A3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3124200"/>
            <a:ext cx="3810000" cy="2057400"/>
          </a:xfrm>
        </p:spPr>
        <p:txBody>
          <a:bodyPr/>
          <a:lstStyle/>
          <a:p>
            <a:r>
              <a:rPr lang="en-US" altLang="en-US" sz="2800"/>
              <a:t>Mangrove leaf, x.s.</a:t>
            </a:r>
          </a:p>
          <a:p>
            <a:r>
              <a:rPr lang="en-US" altLang="en-US" sz="2800"/>
              <a:t>Section through small vein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3F90B919-2C85-9EB0-5EFF-77917B6BD45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00325"/>
            <a:ext cx="3975100" cy="2800350"/>
          </a:xfrm>
        </p:spPr>
      </p:pic>
      <p:sp>
        <p:nvSpPr>
          <p:cNvPr id="46086" name="Line 6">
            <a:extLst>
              <a:ext uri="{FF2B5EF4-FFF2-40B4-BE49-F238E27FC236}">
                <a16:creationId xmlns:a16="http://schemas.microsoft.com/office/drawing/2014/main" id="{88512F27-00B1-5EDB-1579-CDE2627BE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4419600"/>
            <a:ext cx="2819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12D7EF25-9392-EDA6-7982-D90A678B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76800"/>
            <a:ext cx="187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</a:rPr>
              <a:t>Phase contrast photo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9259D642-8F40-CA33-CED9-4FC52B51F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9700" name="Rectangle 1028">
            <a:extLst>
              <a:ext uri="{FF2B5EF4-FFF2-40B4-BE49-F238E27FC236}">
                <a16:creationId xmlns:a16="http://schemas.microsoft.com/office/drawing/2014/main" id="{44AC8758-E018-1E12-FAC3-F6D8CA9DB1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4876800"/>
            <a:ext cx="3810000" cy="16002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Oedogonium</a:t>
            </a:r>
            <a:r>
              <a:rPr lang="en-US" altLang="en-US" sz="2800"/>
              <a:t> species</a:t>
            </a:r>
          </a:p>
        </p:txBody>
      </p:sp>
      <p:pic>
        <p:nvPicPr>
          <p:cNvPr id="29701" name="Picture 1029">
            <a:extLst>
              <a:ext uri="{FF2B5EF4-FFF2-40B4-BE49-F238E27FC236}">
                <a16:creationId xmlns:a16="http://schemas.microsoft.com/office/drawing/2014/main" id="{64C6D908-8D6D-CF55-0584-94F6EC97473F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2216150"/>
            <a:ext cx="6519863" cy="1781175"/>
          </a:xfrm>
        </p:spPr>
      </p:pic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22A8FF7-C407-D65B-38BF-3EC7FEF65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2E28F87-64D7-BECF-C80E-4FF7EBC949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124200"/>
            <a:ext cx="3810000" cy="2667000"/>
          </a:xfrm>
        </p:spPr>
        <p:txBody>
          <a:bodyPr/>
          <a:lstStyle/>
          <a:p>
            <a:r>
              <a:rPr lang="en-US" altLang="en-US" sz="2800"/>
              <a:t>Syringa leaf, x.s.</a:t>
            </a:r>
          </a:p>
          <a:p>
            <a:r>
              <a:rPr lang="en-US" altLang="en-US" sz="2800"/>
              <a:t>Low magnification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84FEBD1A-7587-3BB1-676C-0125D70D98B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909888"/>
            <a:ext cx="3975100" cy="2182812"/>
          </a:xfrm>
        </p:spPr>
      </p:pic>
    </p:spTree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D29A8A8-98CA-A078-2EAD-A2AA9D002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CF16A7B-B550-B0C2-4F01-AC2C1507C14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24200"/>
            <a:ext cx="3810000" cy="3505200"/>
          </a:xfrm>
        </p:spPr>
        <p:txBody>
          <a:bodyPr/>
          <a:lstStyle/>
          <a:p>
            <a:r>
              <a:rPr lang="en-US" altLang="en-US" sz="2800" u="sng"/>
              <a:t>Zea mays</a:t>
            </a:r>
            <a:r>
              <a:rPr lang="en-US" altLang="en-US" sz="2800"/>
              <a:t> leaf, x.s.</a:t>
            </a:r>
          </a:p>
          <a:p>
            <a:r>
              <a:rPr lang="en-US" altLang="en-US" sz="2800"/>
              <a:t>Leaf vein</a:t>
            </a: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DD2533EB-301D-824D-3791-9437B2B11FA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787650"/>
            <a:ext cx="3975100" cy="2425700"/>
          </a:xfrm>
        </p:spPr>
      </p:pic>
      <p:sp>
        <p:nvSpPr>
          <p:cNvPr id="58374" name="Line 6">
            <a:extLst>
              <a:ext uri="{FF2B5EF4-FFF2-40B4-BE49-F238E27FC236}">
                <a16:creationId xmlns:a16="http://schemas.microsoft.com/office/drawing/2014/main" id="{EA21DFAB-8C3F-F85E-3BC5-B79927A2B1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962400"/>
            <a:ext cx="12192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6E10B27-6FA7-12D0-1235-5E70256BA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F93B3337-14FC-AA99-588C-676B629B038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3068638"/>
            <a:ext cx="3975100" cy="2794000"/>
          </a:xfrm>
        </p:spPr>
        <p:txBody>
          <a:bodyPr/>
          <a:lstStyle/>
          <a:p>
            <a:r>
              <a:rPr lang="en-US" altLang="en-US" sz="2800"/>
              <a:t>Oleander leaf, x.s.</a:t>
            </a:r>
          </a:p>
          <a:p>
            <a:r>
              <a:rPr lang="en-US" altLang="en-US" sz="2800"/>
              <a:t>Pit to reduce water loss</a:t>
            </a:r>
          </a:p>
          <a:p>
            <a:r>
              <a:rPr lang="en-US" altLang="en-US" sz="1600"/>
              <a:t>Phase contrast photo</a:t>
            </a: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471A204B-ADDE-402B-E6EF-82E0F05A6C8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00325"/>
            <a:ext cx="3975100" cy="2800350"/>
          </a:xfrm>
        </p:spPr>
      </p:pic>
      <p:sp>
        <p:nvSpPr>
          <p:cNvPr id="48134" name="Line 6">
            <a:extLst>
              <a:ext uri="{FF2B5EF4-FFF2-40B4-BE49-F238E27FC236}">
                <a16:creationId xmlns:a16="http://schemas.microsoft.com/office/drawing/2014/main" id="{511B3764-C98F-744D-875E-C8B2B66DB2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4114800"/>
            <a:ext cx="2743200" cy="76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5" name="Line 7">
            <a:extLst>
              <a:ext uri="{FF2B5EF4-FFF2-40B4-BE49-F238E27FC236}">
                <a16:creationId xmlns:a16="http://schemas.microsoft.com/office/drawing/2014/main" id="{2E4C1444-33C0-6B9C-0466-114D1D031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267200"/>
            <a:ext cx="2362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13F0DDC-C1E9-3EC5-DE24-03751316B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B9C641D2-5049-C8B9-B53E-F99BF8B2E2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603500"/>
            <a:ext cx="3975100" cy="2794000"/>
          </a:xfrm>
        </p:spPr>
        <p:txBody>
          <a:bodyPr/>
          <a:lstStyle/>
          <a:p>
            <a:r>
              <a:rPr lang="en-US" altLang="en-US" sz="2800" u="sng"/>
              <a:t>Elodea</a:t>
            </a:r>
            <a:r>
              <a:rPr lang="en-US" altLang="en-US" sz="2800"/>
              <a:t>  meristem </a:t>
            </a:r>
            <a:r>
              <a:rPr lang="en-US" altLang="en-US" sz="1800"/>
              <a:t>(rapidly dividing cell region)</a:t>
            </a:r>
          </a:p>
          <a:p>
            <a:r>
              <a:rPr lang="en-US" altLang="en-US" sz="2800"/>
              <a:t>Longitudinal section, l.s.</a:t>
            </a: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E6DED364-0790-69B9-DED3-1D1B6800E81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44763"/>
            <a:ext cx="3975100" cy="2911475"/>
          </a:xfrm>
        </p:spPr>
      </p:pic>
      <p:sp>
        <p:nvSpPr>
          <p:cNvPr id="49158" name="Line 6">
            <a:extLst>
              <a:ext uri="{FF2B5EF4-FFF2-40B4-BE49-F238E27FC236}">
                <a16:creationId xmlns:a16="http://schemas.microsoft.com/office/drawing/2014/main" id="{86478F29-2DB2-6863-E150-42822FAE45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048000"/>
            <a:ext cx="2514600" cy="1143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9148117-DC3B-EFD7-9297-3DB5246CCA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EE4DAD9-88CF-F996-CEEB-676211BEEC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ANGIOSPERMS</a:t>
            </a:r>
          </a:p>
          <a:p>
            <a:r>
              <a:rPr lang="en-US" altLang="en-US"/>
              <a:t>FLOWER</a:t>
            </a:r>
          </a:p>
        </p:txBody>
      </p:sp>
    </p:spTree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1F7A2CF-2899-E81E-0C9F-41D04DDE3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3EF5FE45-F061-9E04-E4F2-996155A6DB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86000"/>
            <a:ext cx="3810000" cy="2514600"/>
          </a:xfrm>
        </p:spPr>
        <p:txBody>
          <a:bodyPr/>
          <a:lstStyle/>
          <a:p>
            <a:r>
              <a:rPr lang="en-US" altLang="en-US" sz="2800"/>
              <a:t>Lotus bud, l.s.</a:t>
            </a:r>
          </a:p>
          <a:p>
            <a:r>
              <a:rPr lang="en-US" altLang="en-US" sz="2800"/>
              <a:t>Base (peduncle)</a:t>
            </a:r>
          </a:p>
          <a:p>
            <a:r>
              <a:rPr lang="en-US" altLang="en-US" sz="2800"/>
              <a:t>Flower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0D00649F-385C-FC0C-B3E2-44AD2811F6B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89213"/>
            <a:ext cx="3975100" cy="2822575"/>
          </a:xfrm>
        </p:spPr>
      </p:pic>
      <p:sp>
        <p:nvSpPr>
          <p:cNvPr id="50182" name="Line 6">
            <a:extLst>
              <a:ext uri="{FF2B5EF4-FFF2-40B4-BE49-F238E27FC236}">
                <a16:creationId xmlns:a16="http://schemas.microsoft.com/office/drawing/2014/main" id="{DBF034BC-B997-D3AE-0CB1-D7298F090B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3429000"/>
            <a:ext cx="2362200" cy="76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743B085A-453F-D3A9-CF0B-24DBAC6C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505200"/>
            <a:ext cx="2438400" cy="990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30DC2FE1-8A90-547F-9EB6-2B4AF8BD8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200400"/>
            <a:ext cx="0" cy="1524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603B8D8C-AAF5-C1C4-F698-E4AA8ACAFB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4724400"/>
            <a:ext cx="41910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7E54D1E-96F4-5884-7EEB-57B6F0B1D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3243262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B490F7BF-2751-5CFA-889C-4EEE5D48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8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4">
            <a:extLst>
              <a:ext uri="{FF2B5EF4-FFF2-40B4-BE49-F238E27FC236}">
                <a16:creationId xmlns:a16="http://schemas.microsoft.com/office/drawing/2014/main" id="{B18DD704-89BF-2F31-C8C3-4012883E8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Flower petals</a:t>
            </a:r>
          </a:p>
        </p:txBody>
      </p:sp>
      <p:sp>
        <p:nvSpPr>
          <p:cNvPr id="66565" name="Line 5">
            <a:extLst>
              <a:ext uri="{FF2B5EF4-FFF2-40B4-BE49-F238E27FC236}">
                <a16:creationId xmlns:a16="http://schemas.microsoft.com/office/drawing/2014/main" id="{A86C2114-43E0-D86E-C49B-CA9FE24F53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962400"/>
            <a:ext cx="31242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29A422EE-A643-2F3D-DB0D-A2887B1B0C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3962400"/>
            <a:ext cx="396240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24326A89-C895-FF75-D1F0-1EE27B37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D681E571-3E78-8967-0C3B-995E4E7A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0724" name="Rectangle 1028">
            <a:extLst>
              <a:ext uri="{FF2B5EF4-FFF2-40B4-BE49-F238E27FC236}">
                <a16:creationId xmlns:a16="http://schemas.microsoft.com/office/drawing/2014/main" id="{5658E22D-8FB2-62DD-43DE-2A2045BDAA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4267200"/>
            <a:ext cx="3810000" cy="19050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Spirogyra</a:t>
            </a:r>
            <a:r>
              <a:rPr lang="en-US" altLang="en-US" sz="2800"/>
              <a:t> species</a:t>
            </a:r>
          </a:p>
        </p:txBody>
      </p:sp>
      <p:pic>
        <p:nvPicPr>
          <p:cNvPr id="30725" name="Picture 1029">
            <a:extLst>
              <a:ext uri="{FF2B5EF4-FFF2-40B4-BE49-F238E27FC236}">
                <a16:creationId xmlns:a16="http://schemas.microsoft.com/office/drawing/2014/main" id="{899701DA-00A0-3831-D94A-9472EB2EB82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775" y="1905000"/>
            <a:ext cx="6361113" cy="2297113"/>
          </a:xfrm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75A5E4D-8B75-EFC9-A3A0-907BD7321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32BED32-2252-7B4B-32A6-0FDD166AA5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447925"/>
            <a:ext cx="3975100" cy="3336925"/>
          </a:xfrm>
        </p:spPr>
        <p:txBody>
          <a:bodyPr/>
          <a:lstStyle/>
          <a:p>
            <a:r>
              <a:rPr lang="en-US" altLang="en-US" sz="2800" u="sng"/>
              <a:t>Spirogyra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Filamentous algae</a:t>
            </a:r>
          </a:p>
          <a:p>
            <a:r>
              <a:rPr lang="en-US" altLang="en-US" sz="2800"/>
              <a:t>Conjugation (sexual reproduction)</a:t>
            </a: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66102F86-EEF2-BEA1-8326-795D85BD927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89213"/>
            <a:ext cx="3975100" cy="2822575"/>
          </a:xfrm>
        </p:spPr>
      </p:pic>
      <p:sp>
        <p:nvSpPr>
          <p:cNvPr id="54278" name="Line 6">
            <a:extLst>
              <a:ext uri="{FF2B5EF4-FFF2-40B4-BE49-F238E27FC236}">
                <a16:creationId xmlns:a16="http://schemas.microsoft.com/office/drawing/2014/main" id="{435A9256-2A4B-7805-0EB8-779E161E87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962400"/>
            <a:ext cx="1219200" cy="0"/>
          </a:xfrm>
          <a:prstGeom prst="line">
            <a:avLst/>
          </a:prstGeom>
          <a:noFill/>
          <a:ln w="9525">
            <a:pattFill prst="dkVert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0C4D78EC-1564-B5F7-9106-24EE317A2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257800"/>
            <a:ext cx="187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</a:rPr>
              <a:t>Phase contrast photo</a:t>
            </a: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64F13FE-0095-21E8-CED3-67BE0E85B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AEA3DAA8-2AA7-FC57-7A02-981AFE7DDF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Spirogyra</a:t>
            </a:r>
            <a:r>
              <a:rPr lang="en-US" altLang="en-US" sz="2800"/>
              <a:t> species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Filament in form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Spores:  union of 2 cells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Bridge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8F4CCAFC-22E0-EA32-0A06-981328FDE1C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495800" cy="4495800"/>
          </a:xfrm>
        </p:spPr>
      </p:pic>
      <p:sp>
        <p:nvSpPr>
          <p:cNvPr id="36870" name="Line 6">
            <a:extLst>
              <a:ext uri="{FF2B5EF4-FFF2-40B4-BE49-F238E27FC236}">
                <a16:creationId xmlns:a16="http://schemas.microsoft.com/office/drawing/2014/main" id="{8B9BE42F-4509-EF28-C2B3-D43F4CBF93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2971800"/>
            <a:ext cx="3657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53DEABCB-E723-EDCA-A0D3-DC400AFF71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505200"/>
            <a:ext cx="1143000" cy="533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E18816AA-C124-51DF-439B-0495A4B055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038600"/>
            <a:ext cx="1752600" cy="1981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0B6200F-928D-F76B-0C6B-E6D4EC714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AA2F421-B847-F307-65F5-C128D06E8E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5486400"/>
            <a:ext cx="3810000" cy="11430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/>
              <a:t>filament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9A7F0C19-4CE0-CB41-25EF-8097C71542B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4953000" cy="3714750"/>
          </a:xfrm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9288F64-BCF4-730A-E758-94F7907EB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7B02090-7203-E7CF-181A-3729E88D46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2895600"/>
            <a:ext cx="2667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400" u="sng"/>
              <a:t>Chara</a:t>
            </a:r>
            <a:r>
              <a:rPr lang="en-US" altLang="en-US" sz="2400"/>
              <a:t> species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Many cells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E72C3355-A22B-E918-279D-6E0548D1968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4595813" cy="4953000"/>
          </a:xfrm>
        </p:spPr>
      </p:pic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299</TotalTime>
  <Words>568</Words>
  <Application>Microsoft Office PowerPoint</Application>
  <PresentationFormat>On-screen Show (4:3)</PresentationFormat>
  <Paragraphs>248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Times New Roman</vt:lpstr>
      <vt:lpstr>Verdana</vt:lpstr>
      <vt:lpstr>Wingdings</vt:lpstr>
      <vt:lpstr>Arial</vt:lpstr>
      <vt:lpstr>Bold Stripes</vt:lpstr>
      <vt:lpstr>Photomicrographs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PowerPoint Presentation</vt:lpstr>
    </vt:vector>
  </TitlesOfParts>
  <Company>University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BOTANY</dc:title>
  <dc:creator>School of Business Admin</dc:creator>
  <cp:lastModifiedBy>Nayan GRIFFITHS</cp:lastModifiedBy>
  <cp:revision>50</cp:revision>
  <dcterms:created xsi:type="dcterms:W3CDTF">2002-09-09T19:09:49Z</dcterms:created>
  <dcterms:modified xsi:type="dcterms:W3CDTF">2023-03-14T11:42:33Z</dcterms:modified>
</cp:coreProperties>
</file>